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slideLayouts/slideLayout68.xml" ContentType="application/vnd.openxmlformats-officedocument.presentationml.slideLayout+xml"/>
  <Override PartName="/ppt/theme/theme8.xml" ContentType="application/vnd.openxmlformats-officedocument.them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2.xml" ContentType="application/vnd.openxmlformats-officedocument.them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3.xml" ContentType="application/vnd.openxmlformats-officedocument.theme+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4.xml" ContentType="application/vnd.openxmlformats-officedocument.theme+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5.xml" ContentType="application/vnd.openxmlformats-officedocument.them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6.xml" ContentType="application/vnd.openxmlformats-officedocument.theme+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slideLayouts/slideLayout134.xml" ContentType="application/vnd.openxmlformats-officedocument.presentationml.slideLayout+xml"/>
  <Override PartName="/ppt/theme/theme17.xml" ContentType="application/vnd.openxmlformats-officedocument.them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8.xml" ContentType="application/vnd.openxmlformats-officedocument.them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10.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autoCompressPictures="0">
  <p:sldMasterIdLst>
    <p:sldMasterId id="2147483867" r:id="rId1"/>
    <p:sldMasterId id="2147484031" r:id="rId2"/>
    <p:sldMasterId id="2147484098" r:id="rId3"/>
    <p:sldMasterId id="2147484160" r:id="rId4"/>
    <p:sldMasterId id="2147484277" r:id="rId5"/>
    <p:sldMasterId id="2147484300" r:id="rId6"/>
    <p:sldMasterId id="2147484387" r:id="rId7"/>
    <p:sldMasterId id="2147484401" r:id="rId8"/>
    <p:sldMasterId id="2147484222" r:id="rId9"/>
    <p:sldMasterId id="2147484405" r:id="rId10"/>
    <p:sldMasterId id="2147484426" r:id="rId11"/>
    <p:sldMasterId id="2147484434" r:id="rId12"/>
    <p:sldMasterId id="2147484441" r:id="rId13"/>
    <p:sldMasterId id="2147484444" r:id="rId14"/>
    <p:sldMasterId id="2147484448" r:id="rId15"/>
    <p:sldMasterId id="2147484460" r:id="rId16"/>
    <p:sldMasterId id="2147484474" r:id="rId17"/>
    <p:sldMasterId id="2147484476" r:id="rId18"/>
  </p:sldMasterIdLst>
  <p:notesMasterIdLst>
    <p:notesMasterId r:id="rId34"/>
  </p:notesMasterIdLst>
  <p:handoutMasterIdLst>
    <p:handoutMasterId r:id="rId35"/>
  </p:handoutMasterIdLst>
  <p:sldIdLst>
    <p:sldId id="521" r:id="rId19"/>
    <p:sldId id="628" r:id="rId20"/>
    <p:sldId id="651" r:id="rId21"/>
    <p:sldId id="637" r:id="rId22"/>
    <p:sldId id="652" r:id="rId23"/>
    <p:sldId id="639" r:id="rId24"/>
    <p:sldId id="641" r:id="rId25"/>
    <p:sldId id="650" r:id="rId26"/>
    <p:sldId id="646" r:id="rId27"/>
    <p:sldId id="645" r:id="rId28"/>
    <p:sldId id="647" r:id="rId29"/>
    <p:sldId id="626" r:id="rId30"/>
    <p:sldId id="648" r:id="rId31"/>
    <p:sldId id="649" r:id="rId32"/>
    <p:sldId id="572" r:id="rId33"/>
  </p:sldIdLst>
  <p:sldSz cx="9144000" cy="5143500" type="screen16x9"/>
  <p:notesSz cx="6797675" cy="9872663"/>
  <p:custDataLst>
    <p:tags r:id="rId36"/>
  </p:custDataLst>
  <p:defaultTextStyle>
    <a:defPPr>
      <a:defRPr lang="en-GB"/>
    </a:defPPr>
    <a:lvl1pPr algn="l" rtl="0" eaLnBrk="0" fontAlgn="base" hangingPunct="0">
      <a:spcBef>
        <a:spcPct val="0"/>
      </a:spcBef>
      <a:spcAft>
        <a:spcPct val="0"/>
      </a:spcAft>
      <a:defRPr sz="1200" b="1" kern="1200" baseline="-25000">
        <a:solidFill>
          <a:schemeClr val="tx1"/>
        </a:solidFill>
        <a:latin typeface="Arial" charset="0"/>
        <a:ea typeface="ＭＳ Ｐゴシック" charset="0"/>
        <a:cs typeface="ＭＳ Ｐゴシック" charset="0"/>
      </a:defRPr>
    </a:lvl1pPr>
    <a:lvl2pPr marL="388937" indent="-31065" algn="l" rtl="0" eaLnBrk="0" fontAlgn="base" hangingPunct="0">
      <a:spcBef>
        <a:spcPct val="0"/>
      </a:spcBef>
      <a:spcAft>
        <a:spcPct val="0"/>
      </a:spcAft>
      <a:defRPr sz="1200" b="1" kern="1200" baseline="-25000">
        <a:solidFill>
          <a:schemeClr val="tx1"/>
        </a:solidFill>
        <a:latin typeface="Arial" charset="0"/>
        <a:ea typeface="ＭＳ Ｐゴシック" charset="0"/>
        <a:cs typeface="ＭＳ Ｐゴシック" charset="0"/>
      </a:defRPr>
    </a:lvl2pPr>
    <a:lvl3pPr marL="779116" indent="-63374" algn="l" rtl="0" eaLnBrk="0" fontAlgn="base" hangingPunct="0">
      <a:spcBef>
        <a:spcPct val="0"/>
      </a:spcBef>
      <a:spcAft>
        <a:spcPct val="0"/>
      </a:spcAft>
      <a:defRPr sz="1200" b="1" kern="1200" baseline="-25000">
        <a:solidFill>
          <a:schemeClr val="tx1"/>
        </a:solidFill>
        <a:latin typeface="Arial" charset="0"/>
        <a:ea typeface="ＭＳ Ｐゴシック" charset="0"/>
        <a:cs typeface="ＭＳ Ｐゴシック" charset="0"/>
      </a:defRPr>
    </a:lvl3pPr>
    <a:lvl4pPr marL="1168053" indent="-94438" algn="l" rtl="0" eaLnBrk="0" fontAlgn="base" hangingPunct="0">
      <a:spcBef>
        <a:spcPct val="0"/>
      </a:spcBef>
      <a:spcAft>
        <a:spcPct val="0"/>
      </a:spcAft>
      <a:defRPr sz="1200" b="1" kern="1200" baseline="-25000">
        <a:solidFill>
          <a:schemeClr val="tx1"/>
        </a:solidFill>
        <a:latin typeface="Arial" charset="0"/>
        <a:ea typeface="ＭＳ Ｐゴシック" charset="0"/>
        <a:cs typeface="ＭＳ Ｐゴシック" charset="0"/>
      </a:defRPr>
    </a:lvl4pPr>
    <a:lvl5pPr marL="1558232" indent="-126746" algn="l" rtl="0" eaLnBrk="0" fontAlgn="base" hangingPunct="0">
      <a:spcBef>
        <a:spcPct val="0"/>
      </a:spcBef>
      <a:spcAft>
        <a:spcPct val="0"/>
      </a:spcAft>
      <a:defRPr sz="1200" b="1" kern="1200" baseline="-25000">
        <a:solidFill>
          <a:schemeClr val="tx1"/>
        </a:solidFill>
        <a:latin typeface="Arial" charset="0"/>
        <a:ea typeface="ＭＳ Ｐゴシック" charset="0"/>
        <a:cs typeface="ＭＳ Ｐゴシック" charset="0"/>
      </a:defRPr>
    </a:lvl5pPr>
    <a:lvl6pPr marL="1789357" algn="l" defTabSz="357871" rtl="0" eaLnBrk="1" latinLnBrk="0" hangingPunct="1">
      <a:defRPr sz="1200" b="1" kern="1200" baseline="-25000">
        <a:solidFill>
          <a:schemeClr val="tx1"/>
        </a:solidFill>
        <a:latin typeface="Arial" charset="0"/>
        <a:ea typeface="ＭＳ Ｐゴシック" charset="0"/>
        <a:cs typeface="ＭＳ Ｐゴシック" charset="0"/>
      </a:defRPr>
    </a:lvl6pPr>
    <a:lvl7pPr marL="2147228" algn="l" defTabSz="357871" rtl="0" eaLnBrk="1" latinLnBrk="0" hangingPunct="1">
      <a:defRPr sz="1200" b="1" kern="1200" baseline="-25000">
        <a:solidFill>
          <a:schemeClr val="tx1"/>
        </a:solidFill>
        <a:latin typeface="Arial" charset="0"/>
        <a:ea typeface="ＭＳ Ｐゴシック" charset="0"/>
        <a:cs typeface="ＭＳ Ｐゴシック" charset="0"/>
      </a:defRPr>
    </a:lvl7pPr>
    <a:lvl8pPr marL="2505099" algn="l" defTabSz="357871" rtl="0" eaLnBrk="1" latinLnBrk="0" hangingPunct="1">
      <a:defRPr sz="1200" b="1" kern="1200" baseline="-25000">
        <a:solidFill>
          <a:schemeClr val="tx1"/>
        </a:solidFill>
        <a:latin typeface="Arial" charset="0"/>
        <a:ea typeface="ＭＳ Ｐゴシック" charset="0"/>
        <a:cs typeface="ＭＳ Ｐゴシック" charset="0"/>
      </a:defRPr>
    </a:lvl8pPr>
    <a:lvl9pPr marL="2862971" algn="l" defTabSz="357871" rtl="0" eaLnBrk="1" latinLnBrk="0" hangingPunct="1">
      <a:defRPr sz="1200" b="1" kern="1200" baseline="-250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Cover: Zinc supply and influences from geology" id="{FEDDC3AB-36C9-DE48-A32F-CF2AFAD3D54B}">
          <p14:sldIdLst>
            <p14:sldId id="521"/>
          </p14:sldIdLst>
        </p14:section>
        <p14:section name="Agenda" id="{7EE60F50-9C5B-2444-8A1A-FD421120EBFC}">
          <p14:sldIdLst>
            <p14:sldId id="628"/>
          </p14:sldIdLst>
        </p14:section>
        <p14:section name="Presentation Slides" id="{770B4C49-7919-E14C-B4DD-A5A298F042A5}">
          <p14:sldIdLst>
            <p14:sldId id="651"/>
            <p14:sldId id="637"/>
            <p14:sldId id="652"/>
            <p14:sldId id="639"/>
            <p14:sldId id="641"/>
            <p14:sldId id="650"/>
            <p14:sldId id="646"/>
            <p14:sldId id="645"/>
            <p14:sldId id="647"/>
            <p14:sldId id="626"/>
            <p14:sldId id="648"/>
            <p14:sldId id="649"/>
          </p14:sldIdLst>
        </p14:section>
        <p14:section name="End Slide" id="{1075D937-C283-3A4D-AA83-000945D8F145}">
          <p14:sldIdLst>
            <p14:sldId id="57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10">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63"/>
    <a:srgbClr val="058F96"/>
    <a:srgbClr val="F94355"/>
    <a:srgbClr val="53143F"/>
    <a:srgbClr val="A6A6A6"/>
    <a:srgbClr val="205B2E"/>
    <a:srgbClr val="A8011E"/>
    <a:srgbClr val="F57D01"/>
    <a:srgbClr val="FFFF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D21450-DE9E-4908-BC8A-5E3885E47FE4}" v="2" dt="2023-09-07T23:23:10.6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80" autoAdjust="0"/>
    <p:restoredTop sz="74713" autoAdjust="0"/>
  </p:normalViewPr>
  <p:slideViewPr>
    <p:cSldViewPr snapToGrid="0">
      <p:cViewPr>
        <p:scale>
          <a:sx n="90" d="100"/>
          <a:sy n="90" d="100"/>
        </p:scale>
        <p:origin x="1566" y="498"/>
      </p:cViewPr>
      <p:guideLst/>
    </p:cSldViewPr>
  </p:slideViewPr>
  <p:outlineViewPr>
    <p:cViewPr>
      <p:scale>
        <a:sx n="33" d="100"/>
        <a:sy n="33" d="100"/>
      </p:scale>
      <p:origin x="0" y="-55647"/>
    </p:cViewPr>
  </p:outlineViewPr>
  <p:notesTextViewPr>
    <p:cViewPr>
      <p:scale>
        <a:sx n="3" d="2"/>
        <a:sy n="3" d="2"/>
      </p:scale>
      <p:origin x="0" y="0"/>
    </p:cViewPr>
  </p:notesTextViewPr>
  <p:sorterViewPr>
    <p:cViewPr>
      <p:scale>
        <a:sx n="78" d="100"/>
        <a:sy n="78" d="100"/>
      </p:scale>
      <p:origin x="0" y="-8510"/>
    </p:cViewPr>
  </p:sorterViewPr>
  <p:notesViewPr>
    <p:cSldViewPr snapToGrid="0">
      <p:cViewPr varScale="1">
        <p:scale>
          <a:sx n="74" d="100"/>
          <a:sy n="74" d="100"/>
        </p:scale>
        <p:origin x="2865" y="27"/>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theme" Target="theme/theme1.xml"/><Relationship Id="rId21" Type="http://schemas.openxmlformats.org/officeDocument/2006/relationships/slide" Target="slides/slide3.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tags" Target="tags/tag1.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handoutMaster" Target="handoutMasters/handout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verisk-my.sharepoint.com/personal/i28627_verisk_com/Documents/Documents/Conference/Copy%20of%20Chart_Master_Test%20PW.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verisk-my.sharepoint.com/personal/i28627_verisk_com/Documents/Documents/Conference/Copy%20of%20Chart_Master_Test%20PW.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verisk-my.sharepoint.com/personal/i28627_verisk_com/Documents/Documents/Conference/Copy%20of%20Chart_Master_Test%20PW.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verisk-my.sharepoint.com/personal/i28627_verisk_com/Documents/Documents/Conference/Copy%20of%20Chart_Master_Test%20PW.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oleObject" Target="https://verisk-my.sharepoint.com/personal/i28627_verisk_com/Documents/Documents/Conference/Working%20Files/Zn%20Project%20capital%20raises%20v3%20update.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oleObject" Target="https://verisk-my.sharepoint.com/personal/i28627_verisk_com/Documents/Documents/Conference/Working%20Files/Zn%20Project%20capital%20raises%20v3%20update.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oleObject" Target="https://verisk-my.sharepoint.com/personal/i28627_verisk_com/Documents/Documents/Conference/Copy%20of%20Reserves%20working%202%20of%202%20Q1%202023%20working%20conference%202020.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31640624999997"/>
          <c:y val="0.13787986704653368"/>
          <c:w val="0.67026909722222228"/>
          <c:h val="0.73328584995251678"/>
        </c:manualLayout>
      </c:layout>
      <c:doughnutChart>
        <c:varyColors val="1"/>
        <c:ser>
          <c:idx val="0"/>
          <c:order val="0"/>
          <c:tx>
            <c:v>First Use</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D4F-4678-AC7E-A3B879BF32D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D4F-4678-AC7E-A3B879BF32D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D4F-4678-AC7E-A3B879BF32D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D4F-4678-AC7E-A3B879BF32D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D4F-4678-AC7E-A3B879BF32D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D4F-4678-AC7E-A3B879BF32DA}"/>
              </c:ext>
            </c:extLst>
          </c:dPt>
          <c:dLbls>
            <c:dLbl>
              <c:idx val="0"/>
              <c:layout>
                <c:manualLayout>
                  <c:x val="0.10712003968253968"/>
                  <c:y val="0.16159259259259259"/>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010063"/>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4593849206349195"/>
                      <c:h val="0.1706699074074074"/>
                    </c:manualLayout>
                  </c15:layout>
                </c:ext>
                <c:ext xmlns:c16="http://schemas.microsoft.com/office/drawing/2014/chart" uri="{C3380CC4-5D6E-409C-BE32-E72D297353CC}">
                  <c16:uniqueId val="{00000001-3D4F-4678-AC7E-A3B879BF32DA}"/>
                </c:ext>
              </c:extLst>
            </c:dLbl>
            <c:dLbl>
              <c:idx val="1"/>
              <c:layout>
                <c:manualLayout>
                  <c:x val="-0.13336309523809523"/>
                  <c:y val="0.29022592592592594"/>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010063"/>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7540396825396823"/>
                      <c:h val="0.28435277777777779"/>
                    </c:manualLayout>
                  </c15:layout>
                </c:ext>
                <c:ext xmlns:c16="http://schemas.microsoft.com/office/drawing/2014/chart" uri="{C3380CC4-5D6E-409C-BE32-E72D297353CC}">
                  <c16:uniqueId val="{00000003-3D4F-4678-AC7E-A3B879BF32DA}"/>
                </c:ext>
              </c:extLst>
            </c:dLbl>
            <c:dLbl>
              <c:idx val="2"/>
              <c:layout>
                <c:manualLayout>
                  <c:x val="-0.20044365079365078"/>
                  <c:y val="-3.4552314814814813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D4F-4678-AC7E-A3B879BF32DA}"/>
                </c:ext>
              </c:extLst>
            </c:dLbl>
            <c:dLbl>
              <c:idx val="3"/>
              <c:layout>
                <c:manualLayout>
                  <c:x val="-0.14276269841269842"/>
                  <c:y val="-0.14483287037037038"/>
                </c:manualLayout>
              </c:layout>
              <c:showLegendKey val="0"/>
              <c:showVal val="0"/>
              <c:showCatName val="1"/>
              <c:showSerName val="0"/>
              <c:showPercent val="1"/>
              <c:showBubbleSize val="0"/>
              <c:extLst>
                <c:ext xmlns:c15="http://schemas.microsoft.com/office/drawing/2012/chart" uri="{CE6537A1-D6FC-4f65-9D91-7224C49458BB}">
                  <c15:layout>
                    <c:manualLayout>
                      <c:w val="0.21847023809523811"/>
                      <c:h val="0.23389166666666666"/>
                    </c:manualLayout>
                  </c15:layout>
                </c:ext>
                <c:ext xmlns:c16="http://schemas.microsoft.com/office/drawing/2014/chart" uri="{C3380CC4-5D6E-409C-BE32-E72D297353CC}">
                  <c16:uniqueId val="{00000007-3D4F-4678-AC7E-A3B879BF32DA}"/>
                </c:ext>
              </c:extLst>
            </c:dLbl>
            <c:dLbl>
              <c:idx val="4"/>
              <c:layout>
                <c:manualLayout>
                  <c:x val="4.0740873015873015E-2"/>
                  <c:y val="-0.17139212962962963"/>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010063"/>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42565158730158731"/>
                      <c:h val="0.12805833333333333"/>
                    </c:manualLayout>
                  </c15:layout>
                </c:ext>
                <c:ext xmlns:c16="http://schemas.microsoft.com/office/drawing/2014/chart" uri="{C3380CC4-5D6E-409C-BE32-E72D297353CC}">
                  <c16:uniqueId val="{00000009-3D4F-4678-AC7E-A3B879BF32DA}"/>
                </c:ext>
              </c:extLst>
            </c:dLbl>
            <c:dLbl>
              <c:idx val="5"/>
              <c:layout>
                <c:manualLayout>
                  <c:x val="0.19499166666666656"/>
                  <c:y val="-7.1669212962962955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010063"/>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15:layout>
                    <c:manualLayout>
                      <c:w val="0.28593174603174604"/>
                      <c:h val="0.20062638888888887"/>
                    </c:manualLayout>
                  </c15:layout>
                </c:ext>
                <c:ext xmlns:c16="http://schemas.microsoft.com/office/drawing/2014/chart" uri="{C3380CC4-5D6E-409C-BE32-E72D297353CC}">
                  <c16:uniqueId val="{0000000B-3D4F-4678-AC7E-A3B879BF32DA}"/>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010063"/>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LTO_DEMAND_DETAIL!$A$44:$A$49</c:f>
              <c:strCache>
                <c:ptCount val="6"/>
                <c:pt idx="0">
                  <c:v>Galvanizing</c:v>
                </c:pt>
                <c:pt idx="1">
                  <c:v>Semi-manufactured products</c:v>
                </c:pt>
                <c:pt idx="2">
                  <c:v>Brass semis &amp; castings</c:v>
                </c:pt>
                <c:pt idx="3">
                  <c:v>Die-casting alloys</c:v>
                </c:pt>
                <c:pt idx="4">
                  <c:v>Oxides &amp; chemicals</c:v>
                </c:pt>
                <c:pt idx="5">
                  <c:v>Miscellaneous</c:v>
                </c:pt>
              </c:strCache>
            </c:strRef>
          </c:cat>
          <c:val>
            <c:numRef>
              <c:f>LTO_DEMAND_DETAIL!$E$44:$E$49</c:f>
              <c:numCache>
                <c:formatCode>General</c:formatCode>
                <c:ptCount val="6"/>
                <c:pt idx="0">
                  <c:v>0.599556275124564</c:v>
                </c:pt>
                <c:pt idx="1">
                  <c:v>4.5415782240268619E-2</c:v>
                </c:pt>
                <c:pt idx="2">
                  <c:v>0.10992714624784802</c:v>
                </c:pt>
                <c:pt idx="3">
                  <c:v>0.12896614012589386</c:v>
                </c:pt>
                <c:pt idx="4">
                  <c:v>9.2659829996465645E-2</c:v>
                </c:pt>
                <c:pt idx="5">
                  <c:v>2.3474826264959933E-2</c:v>
                </c:pt>
              </c:numCache>
            </c:numRef>
          </c:val>
          <c:extLst>
            <c:ext xmlns:c16="http://schemas.microsoft.com/office/drawing/2014/chart" uri="{C3380CC4-5D6E-409C-BE32-E72D297353CC}">
              <c16:uniqueId val="{0000000C-3D4F-4678-AC7E-A3B879BF32DA}"/>
            </c:ext>
          </c:extLst>
        </c:ser>
        <c:dLbls>
          <c:showLegendKey val="0"/>
          <c:showVal val="0"/>
          <c:showCatName val="0"/>
          <c:showSerName val="0"/>
          <c:showPercent val="0"/>
          <c:showBubbleSize val="0"/>
          <c:showLeaderLines val="1"/>
        </c:dLbls>
        <c:firstSliceAng val="37"/>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31640624999997"/>
          <c:y val="0.13787986704653368"/>
          <c:w val="0.67026909722222228"/>
          <c:h val="0.73328584995251678"/>
        </c:manualLayout>
      </c:layout>
      <c:doughnutChart>
        <c:varyColors val="1"/>
        <c:ser>
          <c:idx val="0"/>
          <c:order val="0"/>
          <c:tx>
            <c:v>End Use</c:v>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A94-4373-B7E4-05A16813DE5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A94-4373-B7E4-05A16813DE5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A94-4373-B7E4-05A16813DE5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A94-4373-B7E4-05A16813DE5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A94-4373-B7E4-05A16813DE53}"/>
              </c:ext>
            </c:extLst>
          </c:dPt>
          <c:dLbls>
            <c:dLbl>
              <c:idx val="0"/>
              <c:layout>
                <c:manualLayout>
                  <c:x val="7.3337530012004673E-2"/>
                  <c:y val="-0.33383850852504487"/>
                </c:manualLayout>
              </c:layout>
              <c:showLegendKey val="0"/>
              <c:showVal val="0"/>
              <c:showCatName val="1"/>
              <c:showSerName val="0"/>
              <c:showPercent val="1"/>
              <c:showBubbleSize val="0"/>
              <c:extLst>
                <c:ext xmlns:c15="http://schemas.microsoft.com/office/drawing/2012/chart" uri="{CE6537A1-D6FC-4f65-9D91-7224C49458BB}">
                  <c15:layout>
                    <c:manualLayout>
                      <c:w val="0.26488968253968248"/>
                      <c:h val="0.21858657407407409"/>
                    </c:manualLayout>
                  </c15:layout>
                </c:ext>
                <c:ext xmlns:c16="http://schemas.microsoft.com/office/drawing/2014/chart" uri="{C3380CC4-5D6E-409C-BE32-E72D297353CC}">
                  <c16:uniqueId val="{00000001-6A94-4373-B7E4-05A16813DE53}"/>
                </c:ext>
              </c:extLst>
            </c:dLbl>
            <c:dLbl>
              <c:idx val="1"/>
              <c:layout>
                <c:manualLayout>
                  <c:x val="7.7168650793650335E-3"/>
                  <c:y val="0.18863750000000001"/>
                </c:manualLayout>
              </c:layout>
              <c:showLegendKey val="0"/>
              <c:showVal val="0"/>
              <c:showCatName val="1"/>
              <c:showSerName val="0"/>
              <c:showPercent val="1"/>
              <c:showBubbleSize val="0"/>
              <c:extLst>
                <c:ext xmlns:c15="http://schemas.microsoft.com/office/drawing/2012/chart" uri="{CE6537A1-D6FC-4f65-9D91-7224C49458BB}">
                  <c15:layout>
                    <c:manualLayout>
                      <c:w val="0.30628650793650791"/>
                      <c:h val="0.17912314814814814"/>
                    </c:manualLayout>
                  </c15:layout>
                </c:ext>
                <c:ext xmlns:c16="http://schemas.microsoft.com/office/drawing/2014/chart" uri="{C3380CC4-5D6E-409C-BE32-E72D297353CC}">
                  <c16:uniqueId val="{00000003-6A94-4373-B7E4-05A16813DE53}"/>
                </c:ext>
              </c:extLst>
            </c:dLbl>
            <c:dLbl>
              <c:idx val="2"/>
              <c:layout>
                <c:manualLayout>
                  <c:x val="-0.15071765873015874"/>
                  <c:y val="0.2279488425925926"/>
                </c:manualLayout>
              </c:layout>
              <c:showLegendKey val="0"/>
              <c:showVal val="0"/>
              <c:showCatName val="1"/>
              <c:showSerName val="0"/>
              <c:showPercent val="1"/>
              <c:showBubbleSize val="0"/>
              <c:extLst>
                <c:ext xmlns:c15="http://schemas.microsoft.com/office/drawing/2012/chart" uri="{CE6537A1-D6FC-4f65-9D91-7224C49458BB}">
                  <c15:layout>
                    <c:manualLayout>
                      <c:w val="0.28557380952380945"/>
                      <c:h val="0.23318611111111109"/>
                    </c:manualLayout>
                  </c15:layout>
                </c:ext>
                <c:ext xmlns:c16="http://schemas.microsoft.com/office/drawing/2014/chart" uri="{C3380CC4-5D6E-409C-BE32-E72D297353CC}">
                  <c16:uniqueId val="{00000005-6A94-4373-B7E4-05A16813DE53}"/>
                </c:ext>
              </c:extLst>
            </c:dLbl>
            <c:dLbl>
              <c:idx val="3"/>
              <c:layout>
                <c:manualLayout>
                  <c:x val="-0.14961547619047619"/>
                  <c:y val="-9.226458333333333E-2"/>
                </c:manualLayout>
              </c:layout>
              <c:showLegendKey val="0"/>
              <c:showVal val="0"/>
              <c:showCatName val="1"/>
              <c:showSerName val="0"/>
              <c:showPercent val="1"/>
              <c:showBubbleSize val="0"/>
              <c:extLst>
                <c:ext xmlns:c15="http://schemas.microsoft.com/office/drawing/2012/chart" uri="{CE6537A1-D6FC-4f65-9D91-7224C49458BB}">
                  <c15:layout>
                    <c:manualLayout>
                      <c:w val="0.31976785714285716"/>
                      <c:h val="0.23318611111111109"/>
                    </c:manualLayout>
                  </c15:layout>
                </c:ext>
                <c:ext xmlns:c16="http://schemas.microsoft.com/office/drawing/2014/chart" uri="{C3380CC4-5D6E-409C-BE32-E72D297353CC}">
                  <c16:uniqueId val="{00000007-6A94-4373-B7E4-05A16813DE53}"/>
                </c:ext>
              </c:extLst>
            </c:dLbl>
            <c:dLbl>
              <c:idx val="4"/>
              <c:layout>
                <c:manualLayout>
                  <c:x val="-9.5970039682539685E-2"/>
                  <c:y val="-0.16451388888888888"/>
                </c:manualLayout>
              </c:layout>
              <c:showLegendKey val="0"/>
              <c:showVal val="0"/>
              <c:showCatName val="1"/>
              <c:showSerName val="0"/>
              <c:showPercent val="1"/>
              <c:showBubbleSize val="0"/>
              <c:extLst>
                <c:ext xmlns:c15="http://schemas.microsoft.com/office/drawing/2012/chart" uri="{CE6537A1-D6FC-4f65-9D91-7224C49458BB}">
                  <c15:layout>
                    <c:manualLayout>
                      <c:w val="0.36098492063492055"/>
                      <c:h val="0.19763101851851855"/>
                    </c:manualLayout>
                  </c15:layout>
                </c:ext>
                <c:ext xmlns:c16="http://schemas.microsoft.com/office/drawing/2014/chart" uri="{C3380CC4-5D6E-409C-BE32-E72D297353CC}">
                  <c16:uniqueId val="{00000009-6A94-4373-B7E4-05A16813DE53}"/>
                </c:ext>
              </c:extLst>
            </c:dLbl>
            <c:spPr>
              <a:noFill/>
              <a:ln>
                <a:noFill/>
              </a:ln>
              <a:effectLst/>
            </c:spPr>
            <c:txPr>
              <a:bodyPr rot="0" spcFirstLastPara="1" vertOverflow="clip" horzOverflow="clip" vert="horz" wrap="square" lIns="36576" tIns="18288" rIns="36576" bIns="18288" anchor="ctr" anchorCtr="1">
                <a:spAutoFit/>
              </a:bodyPr>
              <a:lstStyle/>
              <a:p>
                <a:pPr algn="ctr">
                  <a:defRPr sz="800" b="0" i="0" u="none" strike="noStrike" kern="1200" baseline="0">
                    <a:solidFill>
                      <a:srgbClr val="010063"/>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LTO_DEMAND_DETAIL!$A$35:$A$39</c:f>
              <c:strCache>
                <c:ptCount val="5"/>
                <c:pt idx="0">
                  <c:v>Construction</c:v>
                </c:pt>
                <c:pt idx="1">
                  <c:v>Transport</c:v>
                </c:pt>
                <c:pt idx="2">
                  <c:v>Industrial machinery</c:v>
                </c:pt>
                <c:pt idx="3">
                  <c:v>Consumer products</c:v>
                </c:pt>
                <c:pt idx="4">
                  <c:v>Infrastructure</c:v>
                </c:pt>
              </c:strCache>
            </c:strRef>
          </c:cat>
          <c:val>
            <c:numRef>
              <c:f>LTO_DEMAND_DETAIL!$N$35:$N$39</c:f>
              <c:numCache>
                <c:formatCode>General</c:formatCode>
                <c:ptCount val="5"/>
                <c:pt idx="0">
                  <c:v>0.5</c:v>
                </c:pt>
                <c:pt idx="1">
                  <c:v>0.21</c:v>
                </c:pt>
                <c:pt idx="2">
                  <c:v>7.0000000000000007E-2</c:v>
                </c:pt>
                <c:pt idx="3">
                  <c:v>0.06</c:v>
                </c:pt>
                <c:pt idx="4">
                  <c:v>0.16</c:v>
                </c:pt>
              </c:numCache>
            </c:numRef>
          </c:val>
          <c:extLst>
            <c:ext xmlns:c16="http://schemas.microsoft.com/office/drawing/2014/chart" uri="{C3380CC4-5D6E-409C-BE32-E72D297353CC}">
              <c16:uniqueId val="{0000000A-6A94-4373-B7E4-05A16813DE53}"/>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rgbClr val="B80617"/>
              </a:solidFill>
              <a:ln w="19050">
                <a:solidFill>
                  <a:schemeClr val="lt1"/>
                </a:solidFill>
              </a:ln>
              <a:effectLst/>
            </c:spPr>
            <c:extLst>
              <c:ext xmlns:c16="http://schemas.microsoft.com/office/drawing/2014/chart" uri="{C3380CC4-5D6E-409C-BE32-E72D297353CC}">
                <c16:uniqueId val="{00000001-F851-45D0-9EE1-C29C3BB9C910}"/>
              </c:ext>
            </c:extLst>
          </c:dPt>
          <c:dPt>
            <c:idx val="1"/>
            <c:bubble3D val="0"/>
            <c:spPr>
              <a:solidFill>
                <a:srgbClr val="320C26"/>
              </a:solidFill>
              <a:ln w="19050">
                <a:solidFill>
                  <a:schemeClr val="lt1"/>
                </a:solidFill>
              </a:ln>
              <a:effectLst/>
            </c:spPr>
            <c:extLst>
              <c:ext xmlns:c16="http://schemas.microsoft.com/office/drawing/2014/chart" uri="{C3380CC4-5D6E-409C-BE32-E72D297353CC}">
                <c16:uniqueId val="{00000003-F851-45D0-9EE1-C29C3BB9C910}"/>
              </c:ext>
            </c:extLst>
          </c:dPt>
          <c:dPt>
            <c:idx val="2"/>
            <c:bubble3D val="0"/>
            <c:spPr>
              <a:solidFill>
                <a:srgbClr val="F94355"/>
              </a:solidFill>
              <a:ln w="19050">
                <a:solidFill>
                  <a:schemeClr val="lt1"/>
                </a:solidFill>
              </a:ln>
              <a:effectLst/>
            </c:spPr>
            <c:extLst>
              <c:ext xmlns:c16="http://schemas.microsoft.com/office/drawing/2014/chart" uri="{C3380CC4-5D6E-409C-BE32-E72D297353CC}">
                <c16:uniqueId val="{00000005-F851-45D0-9EE1-C29C3BB9C910}"/>
              </c:ext>
            </c:extLst>
          </c:dPt>
          <c:dPt>
            <c:idx val="3"/>
            <c:bubble3D val="0"/>
            <c:spPr>
              <a:solidFill>
                <a:srgbClr val="53143F"/>
              </a:solidFill>
              <a:ln w="19050">
                <a:solidFill>
                  <a:schemeClr val="lt1"/>
                </a:solidFill>
              </a:ln>
              <a:effectLst/>
            </c:spPr>
            <c:extLst>
              <c:ext xmlns:c16="http://schemas.microsoft.com/office/drawing/2014/chart" uri="{C3380CC4-5D6E-409C-BE32-E72D297353CC}">
                <c16:uniqueId val="{00000007-F851-45D0-9EE1-C29C3BB9C910}"/>
              </c:ext>
            </c:extLst>
          </c:dPt>
          <c:dPt>
            <c:idx val="4"/>
            <c:bubble3D val="0"/>
            <c:spPr>
              <a:solidFill>
                <a:srgbClr val="205B2E"/>
              </a:solidFill>
              <a:ln w="19050">
                <a:solidFill>
                  <a:schemeClr val="lt1"/>
                </a:solidFill>
              </a:ln>
              <a:effectLst/>
            </c:spPr>
            <c:extLst>
              <c:ext xmlns:c16="http://schemas.microsoft.com/office/drawing/2014/chart" uri="{C3380CC4-5D6E-409C-BE32-E72D297353CC}">
                <c16:uniqueId val="{00000009-F851-45D0-9EE1-C29C3BB9C910}"/>
              </c:ext>
            </c:extLst>
          </c:dPt>
          <c:dPt>
            <c:idx val="5"/>
            <c:bubble3D val="0"/>
            <c:spPr>
              <a:solidFill>
                <a:srgbClr val="A8011E"/>
              </a:solidFill>
              <a:ln w="19050">
                <a:solidFill>
                  <a:schemeClr val="lt1"/>
                </a:solidFill>
              </a:ln>
              <a:effectLst/>
            </c:spPr>
            <c:extLst>
              <c:ext xmlns:c16="http://schemas.microsoft.com/office/drawing/2014/chart" uri="{C3380CC4-5D6E-409C-BE32-E72D297353CC}">
                <c16:uniqueId val="{0000000B-F851-45D0-9EE1-C29C3BB9C910}"/>
              </c:ext>
            </c:extLst>
          </c:dPt>
          <c:dPt>
            <c:idx val="6"/>
            <c:bubble3D val="0"/>
            <c:spPr>
              <a:solidFill>
                <a:srgbClr val="F57D01"/>
              </a:solidFill>
              <a:ln w="19050">
                <a:solidFill>
                  <a:schemeClr val="lt1"/>
                </a:solidFill>
              </a:ln>
              <a:effectLst/>
            </c:spPr>
            <c:extLst>
              <c:ext xmlns:c16="http://schemas.microsoft.com/office/drawing/2014/chart" uri="{C3380CC4-5D6E-409C-BE32-E72D297353CC}">
                <c16:uniqueId val="{0000000D-F851-45D0-9EE1-C29C3BB9C910}"/>
              </c:ext>
            </c:extLst>
          </c:dPt>
          <c:dPt>
            <c:idx val="7"/>
            <c:bubble3D val="0"/>
            <c:spPr>
              <a:solidFill>
                <a:srgbClr val="03565A"/>
              </a:solidFill>
              <a:ln w="19050">
                <a:solidFill>
                  <a:schemeClr val="lt1"/>
                </a:solidFill>
              </a:ln>
              <a:effectLst/>
            </c:spPr>
            <c:extLst>
              <c:ext xmlns:c16="http://schemas.microsoft.com/office/drawing/2014/chart" uri="{C3380CC4-5D6E-409C-BE32-E72D297353CC}">
                <c16:uniqueId val="{0000000F-F851-45D0-9EE1-C29C3BB9C910}"/>
              </c:ext>
            </c:extLst>
          </c:dPt>
          <c:dPt>
            <c:idx val="8"/>
            <c:bubble3D val="0"/>
            <c:spPr>
              <a:solidFill>
                <a:srgbClr val="058F96"/>
              </a:solidFill>
              <a:ln w="19050">
                <a:solidFill>
                  <a:schemeClr val="lt1"/>
                </a:solidFill>
              </a:ln>
              <a:effectLst/>
            </c:spPr>
            <c:extLst>
              <c:ext xmlns:c16="http://schemas.microsoft.com/office/drawing/2014/chart" uri="{C3380CC4-5D6E-409C-BE32-E72D297353CC}">
                <c16:uniqueId val="{00000011-F851-45D0-9EE1-C29C3BB9C910}"/>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F851-45D0-9EE1-C29C3BB9C910}"/>
              </c:ext>
            </c:extLst>
          </c:dPt>
          <c:val>
            <c:numRef>
              <c:f>Global_Supdem!$BN$177:$BN$186</c:f>
              <c:numCache>
                <c:formatCode>0%</c:formatCode>
                <c:ptCount val="10"/>
                <c:pt idx="0">
                  <c:v>0.01</c:v>
                </c:pt>
                <c:pt idx="1">
                  <c:v>0.01</c:v>
                </c:pt>
                <c:pt idx="2">
                  <c:v>0.01</c:v>
                </c:pt>
                <c:pt idx="3">
                  <c:v>0.02</c:v>
                </c:pt>
                <c:pt idx="4">
                  <c:v>0.03</c:v>
                </c:pt>
                <c:pt idx="5">
                  <c:v>0.09</c:v>
                </c:pt>
                <c:pt idx="6">
                  <c:v>0.16</c:v>
                </c:pt>
                <c:pt idx="7">
                  <c:v>0.17</c:v>
                </c:pt>
                <c:pt idx="8">
                  <c:v>0.49</c:v>
                </c:pt>
              </c:numCache>
            </c:numRef>
          </c:val>
          <c:extLst>
            <c:ext xmlns:c15="http://schemas.microsoft.com/office/drawing/2012/chart" uri="{02D57815-91ED-43cb-92C2-25804820EDAC}">
              <c15:filteredSeriesTitle>
                <c15:tx>
                  <c:strRef>
                    <c:extLst>
                      <c:ext uri="{02D57815-91ED-43cb-92C2-25804820EDAC}">
                        <c15:formulaRef>
                          <c15:sqref>Global_Supdem!$BN$176</c15:sqref>
                        </c15:formulaRef>
                      </c:ext>
                    </c:extLst>
                    <c:strCache>
                      <c:ptCount val="1"/>
                      <c:pt idx="0">
                        <c:v>2022</c:v>
                      </c:pt>
                    </c:strCache>
                  </c:strRef>
                </c15:tx>
              </c15:filteredSeriesTitle>
            </c:ext>
            <c:ext xmlns:c15="http://schemas.microsoft.com/office/drawing/2012/chart" uri="{02D57815-91ED-43cb-92C2-25804820EDAC}">
              <c15:filteredCategoryTitle>
                <c15:cat>
                  <c:strRef>
                    <c:extLst>
                      <c:ext uri="{02D57815-91ED-43cb-92C2-25804820EDAC}">
                        <c15:formulaRef>
                          <c15:sqref>Global_Supdem!$BM$177:$BM$186</c15:sqref>
                        </c15:formulaRef>
                      </c:ext>
                    </c:extLst>
                    <c:strCache>
                      <c:ptCount val="9"/>
                      <c:pt idx="0">
                        <c:v>Russia and Caspian</c:v>
                      </c:pt>
                      <c:pt idx="1">
                        <c:v>Oceania</c:v>
                      </c:pt>
                      <c:pt idx="2">
                        <c:v>Middle East</c:v>
                      </c:pt>
                      <c:pt idx="3">
                        <c:v>Africa</c:v>
                      </c:pt>
                      <c:pt idx="4">
                        <c:v>Latin America</c:v>
                      </c:pt>
                      <c:pt idx="5">
                        <c:v>N America</c:v>
                      </c:pt>
                      <c:pt idx="6">
                        <c:v>Europe</c:v>
                      </c:pt>
                      <c:pt idx="7">
                        <c:v>Asia ex-China</c:v>
                      </c:pt>
                      <c:pt idx="8">
                        <c:v>China</c:v>
                      </c:pt>
                    </c:strCache>
                  </c:strRef>
                </c15:cat>
              </c15:filteredCategoryTitle>
            </c:ext>
            <c:ext xmlns:c16="http://schemas.microsoft.com/office/drawing/2014/chart" uri="{C3380CC4-5D6E-409C-BE32-E72D297353CC}">
              <c16:uniqueId val="{00000014-F851-45D0-9EE1-C29C3BB9C91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217881944444445"/>
          <c:y val="0.19203544061302683"/>
          <c:w val="0.68965277777777778"/>
          <c:h val="0.76099616858237551"/>
        </c:manualLayout>
      </c:layout>
      <c:pieChart>
        <c:varyColors val="1"/>
        <c:ser>
          <c:idx val="0"/>
          <c:order val="0"/>
          <c:dPt>
            <c:idx val="0"/>
            <c:bubble3D val="0"/>
            <c:spPr>
              <a:solidFill>
                <a:srgbClr val="B80617"/>
              </a:solidFill>
              <a:ln w="19050">
                <a:solidFill>
                  <a:schemeClr val="lt1"/>
                </a:solidFill>
              </a:ln>
              <a:effectLst/>
            </c:spPr>
            <c:extLst>
              <c:ext xmlns:c16="http://schemas.microsoft.com/office/drawing/2014/chart" uri="{C3380CC4-5D6E-409C-BE32-E72D297353CC}">
                <c16:uniqueId val="{00000001-BF74-47D5-ACD0-BFFE850FFB22}"/>
              </c:ext>
            </c:extLst>
          </c:dPt>
          <c:dPt>
            <c:idx val="1"/>
            <c:bubble3D val="0"/>
            <c:spPr>
              <a:solidFill>
                <a:srgbClr val="320C26"/>
              </a:solidFill>
              <a:ln w="19050">
                <a:solidFill>
                  <a:schemeClr val="lt1"/>
                </a:solidFill>
              </a:ln>
              <a:effectLst/>
            </c:spPr>
            <c:extLst>
              <c:ext xmlns:c16="http://schemas.microsoft.com/office/drawing/2014/chart" uri="{C3380CC4-5D6E-409C-BE32-E72D297353CC}">
                <c16:uniqueId val="{00000003-BF74-47D5-ACD0-BFFE850FFB22}"/>
              </c:ext>
            </c:extLst>
          </c:dPt>
          <c:dPt>
            <c:idx val="2"/>
            <c:bubble3D val="0"/>
            <c:spPr>
              <a:solidFill>
                <a:srgbClr val="53143F"/>
              </a:solidFill>
              <a:ln w="19050">
                <a:solidFill>
                  <a:schemeClr val="lt1"/>
                </a:solidFill>
              </a:ln>
              <a:effectLst/>
            </c:spPr>
            <c:extLst>
              <c:ext xmlns:c16="http://schemas.microsoft.com/office/drawing/2014/chart" uri="{C3380CC4-5D6E-409C-BE32-E72D297353CC}">
                <c16:uniqueId val="{00000005-BF74-47D5-ACD0-BFFE850FFB22}"/>
              </c:ext>
            </c:extLst>
          </c:dPt>
          <c:dPt>
            <c:idx val="3"/>
            <c:bubble3D val="0"/>
            <c:spPr>
              <a:solidFill>
                <a:srgbClr val="F94355"/>
              </a:solidFill>
              <a:ln w="19050">
                <a:solidFill>
                  <a:schemeClr val="lt1"/>
                </a:solidFill>
              </a:ln>
              <a:effectLst/>
            </c:spPr>
            <c:extLst>
              <c:ext xmlns:c16="http://schemas.microsoft.com/office/drawing/2014/chart" uri="{C3380CC4-5D6E-409C-BE32-E72D297353CC}">
                <c16:uniqueId val="{00000007-BF74-47D5-ACD0-BFFE850FFB22}"/>
              </c:ext>
            </c:extLst>
          </c:dPt>
          <c:dPt>
            <c:idx val="4"/>
            <c:bubble3D val="0"/>
            <c:spPr>
              <a:solidFill>
                <a:srgbClr val="205B2E"/>
              </a:solidFill>
              <a:ln w="19050">
                <a:solidFill>
                  <a:schemeClr val="lt1"/>
                </a:solidFill>
              </a:ln>
              <a:effectLst/>
            </c:spPr>
            <c:extLst>
              <c:ext xmlns:c16="http://schemas.microsoft.com/office/drawing/2014/chart" uri="{C3380CC4-5D6E-409C-BE32-E72D297353CC}">
                <c16:uniqueId val="{00000009-BF74-47D5-ACD0-BFFE850FFB22}"/>
              </c:ext>
            </c:extLst>
          </c:dPt>
          <c:dPt>
            <c:idx val="5"/>
            <c:bubble3D val="0"/>
            <c:spPr>
              <a:solidFill>
                <a:srgbClr val="A8011E"/>
              </a:solidFill>
              <a:ln w="19050">
                <a:solidFill>
                  <a:schemeClr val="lt1"/>
                </a:solidFill>
              </a:ln>
              <a:effectLst/>
            </c:spPr>
            <c:extLst>
              <c:ext xmlns:c16="http://schemas.microsoft.com/office/drawing/2014/chart" uri="{C3380CC4-5D6E-409C-BE32-E72D297353CC}">
                <c16:uniqueId val="{0000000B-BF74-47D5-ACD0-BFFE850FFB22}"/>
              </c:ext>
            </c:extLst>
          </c:dPt>
          <c:dPt>
            <c:idx val="6"/>
            <c:bubble3D val="0"/>
            <c:spPr>
              <a:solidFill>
                <a:srgbClr val="F57D01"/>
              </a:solidFill>
              <a:ln w="19050">
                <a:solidFill>
                  <a:schemeClr val="lt1"/>
                </a:solidFill>
              </a:ln>
              <a:effectLst/>
            </c:spPr>
            <c:extLst>
              <c:ext xmlns:c16="http://schemas.microsoft.com/office/drawing/2014/chart" uri="{C3380CC4-5D6E-409C-BE32-E72D297353CC}">
                <c16:uniqueId val="{0000000D-BF74-47D5-ACD0-BFFE850FFB22}"/>
              </c:ext>
            </c:extLst>
          </c:dPt>
          <c:dPt>
            <c:idx val="7"/>
            <c:bubble3D val="0"/>
            <c:spPr>
              <a:solidFill>
                <a:srgbClr val="03565A"/>
              </a:solidFill>
              <a:ln w="19050">
                <a:solidFill>
                  <a:schemeClr val="lt1"/>
                </a:solidFill>
              </a:ln>
              <a:effectLst/>
            </c:spPr>
            <c:extLst>
              <c:ext xmlns:c16="http://schemas.microsoft.com/office/drawing/2014/chart" uri="{C3380CC4-5D6E-409C-BE32-E72D297353CC}">
                <c16:uniqueId val="{0000000F-BF74-47D5-ACD0-BFFE850FFB22}"/>
              </c:ext>
            </c:extLst>
          </c:dPt>
          <c:dPt>
            <c:idx val="8"/>
            <c:bubble3D val="0"/>
            <c:spPr>
              <a:solidFill>
                <a:srgbClr val="058F96"/>
              </a:solidFill>
              <a:ln w="19050">
                <a:solidFill>
                  <a:schemeClr val="lt1"/>
                </a:solidFill>
              </a:ln>
              <a:effectLst/>
            </c:spPr>
            <c:extLst>
              <c:ext xmlns:c16="http://schemas.microsoft.com/office/drawing/2014/chart" uri="{C3380CC4-5D6E-409C-BE32-E72D297353CC}">
                <c16:uniqueId val="{00000011-BF74-47D5-ACD0-BFFE850FFB22}"/>
              </c:ext>
            </c:extLst>
          </c:dPt>
          <c:val>
            <c:numRef>
              <c:f>Global_Supdem!$BR$177:$BR$185</c:f>
              <c:numCache>
                <c:formatCode>0%</c:formatCode>
                <c:ptCount val="9"/>
                <c:pt idx="0">
                  <c:v>0.01</c:v>
                </c:pt>
                <c:pt idx="1">
                  <c:v>0.01</c:v>
                </c:pt>
                <c:pt idx="2">
                  <c:v>0.02</c:v>
                </c:pt>
                <c:pt idx="3">
                  <c:v>0.02</c:v>
                </c:pt>
                <c:pt idx="4">
                  <c:v>0.03</c:v>
                </c:pt>
                <c:pt idx="5">
                  <c:v>0.09</c:v>
                </c:pt>
                <c:pt idx="6">
                  <c:v>0.14000000000000001</c:v>
                </c:pt>
                <c:pt idx="7">
                  <c:v>0.28999999999999998</c:v>
                </c:pt>
                <c:pt idx="8">
                  <c:v>0.39</c:v>
                </c:pt>
              </c:numCache>
            </c:numRef>
          </c:val>
          <c:extLst>
            <c:ext xmlns:c15="http://schemas.microsoft.com/office/drawing/2012/chart" uri="{02D57815-91ED-43cb-92C2-25804820EDAC}">
              <c15:filteredSeriesTitle>
                <c15:tx>
                  <c:strRef>
                    <c:extLst>
                      <c:ext uri="{02D57815-91ED-43cb-92C2-25804820EDAC}">
                        <c15:formulaRef>
                          <c15:sqref>Global_Supdem!$BR$176</c15:sqref>
                        </c15:formulaRef>
                      </c:ext>
                    </c:extLst>
                    <c:strCache>
                      <c:ptCount val="1"/>
                      <c:pt idx="0">
                        <c:v>2050</c:v>
                      </c:pt>
                    </c:strCache>
                  </c:strRef>
                </c15:tx>
              </c15:filteredSeriesTitle>
            </c:ext>
            <c:ext xmlns:c15="http://schemas.microsoft.com/office/drawing/2012/chart" uri="{02D57815-91ED-43cb-92C2-25804820EDAC}">
              <c15:filteredCategoryTitle>
                <c15:cat>
                  <c:strRef>
                    <c:extLst>
                      <c:ext uri="{02D57815-91ED-43cb-92C2-25804820EDAC}">
                        <c15:formulaRef>
                          <c15:sqref>Global_Supdem!$BQ$177:$BQ$185</c15:sqref>
                        </c15:formulaRef>
                      </c:ext>
                    </c:extLst>
                    <c:strCache>
                      <c:ptCount val="9"/>
                      <c:pt idx="0">
                        <c:v>Russia and Caspian</c:v>
                      </c:pt>
                      <c:pt idx="1">
                        <c:v>Oceania</c:v>
                      </c:pt>
                      <c:pt idx="2">
                        <c:v>Africa</c:v>
                      </c:pt>
                      <c:pt idx="3">
                        <c:v>Middle East</c:v>
                      </c:pt>
                      <c:pt idx="4">
                        <c:v>Latin America</c:v>
                      </c:pt>
                      <c:pt idx="5">
                        <c:v>N America</c:v>
                      </c:pt>
                      <c:pt idx="6">
                        <c:v>Europe</c:v>
                      </c:pt>
                      <c:pt idx="7">
                        <c:v>Asia ex-China</c:v>
                      </c:pt>
                      <c:pt idx="8">
                        <c:v>China</c:v>
                      </c:pt>
                    </c:strCache>
                  </c:strRef>
                </c15:cat>
              </c15:filteredCategoryTitle>
            </c:ext>
            <c:ext xmlns:c16="http://schemas.microsoft.com/office/drawing/2014/chart" uri="{C3380CC4-5D6E-409C-BE32-E72D297353CC}">
              <c16:uniqueId val="{00000012-105B-4DAF-B173-B5787302CCC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68959189835783"/>
          <c:y val="7.4189997083697876E-2"/>
          <c:w val="0.79347037372540807"/>
          <c:h val="0.62316408638177212"/>
        </c:manualLayout>
      </c:layout>
      <c:barChart>
        <c:barDir val="col"/>
        <c:grouping val="stacked"/>
        <c:varyColors val="0"/>
        <c:ser>
          <c:idx val="1"/>
          <c:order val="0"/>
          <c:tx>
            <c:strRef>
              <c:f>Sheet3!$A$2</c:f>
              <c:strCache>
                <c:ptCount val="1"/>
                <c:pt idx="0">
                  <c:v>Growth capital spend </c:v>
                </c:pt>
              </c:strCache>
            </c:strRef>
          </c:tx>
          <c:spPr>
            <a:solidFill>
              <a:schemeClr val="accent2"/>
            </a:solidFill>
            <a:ln>
              <a:noFill/>
            </a:ln>
            <a:effectLst/>
            <a:extLst>
              <a:ext uri="{91240B29-F687-4F45-9708-019B960494DF}">
                <a14:hiddenLine xmlns:a14="http://schemas.microsoft.com/office/drawing/2010/main">
                  <a:noFill/>
                </a14:hiddenLine>
              </a:ext>
            </a:extLst>
          </c:spPr>
          <c:invertIfNegative val="0"/>
          <c:cat>
            <c:numRef>
              <c:f>Sheet3!$J$1:$AF$1</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extLst/>
            </c:numRef>
          </c:cat>
          <c:val>
            <c:numRef>
              <c:f>Sheet3!$J$2:$AF$2</c:f>
              <c:numCache>
                <c:formatCode>General</c:formatCode>
                <c:ptCount val="23"/>
                <c:pt idx="0">
                  <c:v>1792.5242740269807</c:v>
                </c:pt>
                <c:pt idx="1">
                  <c:v>839.05210943423208</c:v>
                </c:pt>
                <c:pt idx="2">
                  <c:v>808.15547449116343</c:v>
                </c:pt>
                <c:pt idx="3">
                  <c:v>899.50696925432214</c:v>
                </c:pt>
                <c:pt idx="4">
                  <c:v>986.29117359351915</c:v>
                </c:pt>
                <c:pt idx="5">
                  <c:v>1063.3864962504874</c:v>
                </c:pt>
                <c:pt idx="6">
                  <c:v>1728.0520910834896</c:v>
                </c:pt>
                <c:pt idx="7">
                  <c:v>3052.9945170431383</c:v>
                </c:pt>
                <c:pt idx="8">
                  <c:v>3878.506772804727</c:v>
                </c:pt>
                <c:pt idx="9">
                  <c:v>2304.0696254935888</c:v>
                </c:pt>
                <c:pt idx="10">
                  <c:v>2726.610614285838</c:v>
                </c:pt>
                <c:pt idx="11">
                  <c:v>3129.9440469204346</c:v>
                </c:pt>
                <c:pt idx="12">
                  <c:v>4039.0273101478133</c:v>
                </c:pt>
                <c:pt idx="13">
                  <c:v>3575.2784845680858</c:v>
                </c:pt>
                <c:pt idx="14">
                  <c:v>3003.0506097143279</c:v>
                </c:pt>
                <c:pt idx="15">
                  <c:v>1957.3591459025999</c:v>
                </c:pt>
                <c:pt idx="16">
                  <c:v>1708.4203553864097</c:v>
                </c:pt>
                <c:pt idx="17">
                  <c:v>2204.4868719351193</c:v>
                </c:pt>
                <c:pt idx="18">
                  <c:v>3243.2184988460194</c:v>
                </c:pt>
                <c:pt idx="19">
                  <c:v>1999.5834649834576</c:v>
                </c:pt>
                <c:pt idx="20">
                  <c:v>1506.6256243062817</c:v>
                </c:pt>
                <c:pt idx="21">
                  <c:v>1673.1645966373112</c:v>
                </c:pt>
                <c:pt idx="22">
                  <c:v>1656.102887222826</c:v>
                </c:pt>
              </c:numCache>
              <c:extLst/>
            </c:numRef>
          </c:val>
          <c:extLst>
            <c:ext xmlns:c16="http://schemas.microsoft.com/office/drawing/2014/chart" uri="{C3380CC4-5D6E-409C-BE32-E72D297353CC}">
              <c16:uniqueId val="{00000000-7BC9-4F9D-A929-AED2883D1C0A}"/>
            </c:ext>
          </c:extLst>
        </c:ser>
        <c:dLbls>
          <c:showLegendKey val="0"/>
          <c:showVal val="0"/>
          <c:showCatName val="0"/>
          <c:showSerName val="0"/>
          <c:showPercent val="0"/>
          <c:showBubbleSize val="0"/>
        </c:dLbls>
        <c:gapWidth val="219"/>
        <c:overlap val="100"/>
        <c:axId val="504662336"/>
        <c:axId val="504663584"/>
        <c:extLst>
          <c:ext xmlns:c15="http://schemas.microsoft.com/office/drawing/2012/chart" uri="{02D57815-91ED-43cb-92C2-25804820EDAC}">
            <c15:filteredBarSeries>
              <c15:ser>
                <c:idx val="4"/>
                <c:order val="4"/>
                <c:tx>
                  <c:strRef>
                    <c:extLst>
                      <c:ext uri="{02D57815-91ED-43cb-92C2-25804820EDAC}">
                        <c15:formulaRef>
                          <c15:sqref>Sheet3!$A$3</c15:sqref>
                        </c15:formulaRef>
                      </c:ext>
                    </c:extLst>
                    <c:strCache>
                      <c:ptCount val="1"/>
                      <c:pt idx="0">
                        <c:v>Expansion Capex</c:v>
                      </c:pt>
                    </c:strCache>
                  </c:strRef>
                </c:tx>
                <c:spPr>
                  <a:solidFill>
                    <a:schemeClr val="accent5"/>
                  </a:solidFill>
                  <a:ln>
                    <a:noFill/>
                  </a:ln>
                  <a:effectLst/>
                  <a:extLst>
                    <a:ext uri="{91240B29-F687-4F45-9708-019B960494DF}">
                      <a14:hiddenLine xmlns:a14="http://schemas.microsoft.com/office/drawing/2010/main">
                        <a:noFill/>
                      </a14:hiddenLine>
                    </a:ext>
                  </a:extLst>
                </c:spPr>
                <c:invertIfNegative val="0"/>
                <c:cat>
                  <c:numRef>
                    <c:extLst>
                      <c:ext uri="{02D57815-91ED-43cb-92C2-25804820EDAC}">
                        <c15:formulaRef>
                          <c15:sqref>Sheet3!$J$1:$AF$1</c15:sqref>
                        </c15:formulaRef>
                      </c:ext>
                    </c:extLst>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extLst>
                      <c:ext uri="{02D57815-91ED-43cb-92C2-25804820EDAC}">
                        <c15:formulaRef>
                          <c15:sqref>Sheet3!$J$3:$AF$3</c15:sqref>
                        </c15:formulaRef>
                      </c:ext>
                    </c:extLst>
                    <c:numCache>
                      <c:formatCode>General</c:formatCode>
                      <c:ptCount val="2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2383.2999820389423</c:v>
                      </c:pt>
                      <c:pt idx="19">
                        <c:v>1379.2249914066413</c:v>
                      </c:pt>
                      <c:pt idx="20">
                        <c:v>864.16947464641737</c:v>
                      </c:pt>
                      <c:pt idx="21">
                        <c:v>686.86459663731182</c:v>
                      </c:pt>
                      <c:pt idx="22">
                        <c:v>686.85320943898444</c:v>
                      </c:pt>
                    </c:numCache>
                  </c:numRef>
                </c:val>
                <c:extLst>
                  <c:ext xmlns:c16="http://schemas.microsoft.com/office/drawing/2014/chart" uri="{C3380CC4-5D6E-409C-BE32-E72D297353CC}">
                    <c16:uniqueId val="{00000004-7BC9-4F9D-A929-AED2883D1C0A}"/>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Sheet3!$A$4</c15:sqref>
                        </c15:formulaRef>
                      </c:ext>
                    </c:extLst>
                    <c:strCache>
                      <c:ptCount val="1"/>
                      <c:pt idx="0">
                        <c:v>Initial Capex</c:v>
                      </c:pt>
                    </c:strCache>
                  </c:strRef>
                </c:tx>
                <c:spPr>
                  <a:solidFill>
                    <a:schemeClr val="accent6"/>
                  </a:solidFill>
                  <a:ln>
                    <a:noFill/>
                  </a:ln>
                  <a:effectLst/>
                  <a:extLst>
                    <a:ext uri="{91240B29-F687-4F45-9708-019B960494DF}">
                      <a14:hiddenLine xmlns:a14="http://schemas.microsoft.com/office/drawing/2010/main">
                        <a:noFill/>
                      </a14:hiddenLine>
                    </a:ext>
                  </a:extLst>
                </c:spPr>
                <c:invertIfNegative val="0"/>
                <c:cat>
                  <c:numRef>
                    <c:extLst xmlns:c15="http://schemas.microsoft.com/office/drawing/2012/chart">
                      <c:ext xmlns:c15="http://schemas.microsoft.com/office/drawing/2012/chart" uri="{02D57815-91ED-43cb-92C2-25804820EDAC}">
                        <c15:formulaRef>
                          <c15:sqref>Sheet3!$J$1:$AF$1</c15:sqref>
                        </c15:formulaRef>
                      </c:ext>
                    </c:extLst>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extLst xmlns:c15="http://schemas.microsoft.com/office/drawing/2012/chart">
                      <c:ext xmlns:c15="http://schemas.microsoft.com/office/drawing/2012/chart" uri="{02D57815-91ED-43cb-92C2-25804820EDAC}">
                        <c15:formulaRef>
                          <c15:sqref>Sheet3!$J$4:$AF$4</c15:sqref>
                        </c15:formulaRef>
                      </c:ext>
                    </c:extLst>
                    <c:numCache>
                      <c:formatCode>General</c:formatCode>
                      <c:ptCount val="2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859.9185168070768</c:v>
                      </c:pt>
                      <c:pt idx="19">
                        <c:v>620.35847357681621</c:v>
                      </c:pt>
                      <c:pt idx="20">
                        <c:v>642.45614965986408</c:v>
                      </c:pt>
                      <c:pt idx="21">
                        <c:v>986.3</c:v>
                      </c:pt>
                      <c:pt idx="22">
                        <c:v>969.24967778384178</c:v>
                      </c:pt>
                    </c:numCache>
                  </c:numRef>
                </c:val>
                <c:extLst xmlns:c15="http://schemas.microsoft.com/office/drawing/2012/chart">
                  <c:ext xmlns:c16="http://schemas.microsoft.com/office/drawing/2014/chart" uri="{C3380CC4-5D6E-409C-BE32-E72D297353CC}">
                    <c16:uniqueId val="{00000005-7BC9-4F9D-A929-AED2883D1C0A}"/>
                  </c:ext>
                </c:extLst>
              </c15:ser>
            </c15:filteredBarSeries>
          </c:ext>
        </c:extLst>
      </c:barChart>
      <c:lineChart>
        <c:grouping val="standard"/>
        <c:varyColors val="0"/>
        <c:ser>
          <c:idx val="0"/>
          <c:order val="1"/>
          <c:tx>
            <c:strRef>
              <c:f>Sheet3!$Z$10</c:f>
              <c:strCache>
                <c:ptCount val="1"/>
                <c:pt idx="0">
                  <c:v>Mines Developed 1995-2022</c:v>
                </c:pt>
              </c:strCache>
            </c:strRef>
          </c:tx>
          <c:spPr>
            <a:ln w="28575" cap="rnd">
              <a:solidFill>
                <a:schemeClr val="accent1"/>
              </a:solidFill>
              <a:round/>
            </a:ln>
            <a:effectLst/>
          </c:spPr>
          <c:marker>
            <c:symbol val="none"/>
          </c:marker>
          <c:cat>
            <c:numRef>
              <c:f>Sheet3!$AB$1:$AF$1</c:f>
              <c:numCache>
                <c:formatCode>General</c:formatCode>
                <c:ptCount val="5"/>
                <c:pt idx="0">
                  <c:v>2018</c:v>
                </c:pt>
                <c:pt idx="1">
                  <c:v>2019</c:v>
                </c:pt>
                <c:pt idx="2">
                  <c:v>2020</c:v>
                </c:pt>
                <c:pt idx="3">
                  <c:v>2021</c:v>
                </c:pt>
                <c:pt idx="4">
                  <c:v>2022</c:v>
                </c:pt>
              </c:numCache>
              <c:extLst/>
            </c:numRef>
          </c:cat>
          <c:val>
            <c:numRef>
              <c:f>Sheet3!$AH$10</c:f>
              <c:numCache>
                <c:formatCode>General</c:formatCode>
                <c:ptCount val="1"/>
                <c:pt idx="0">
                  <c:v>2862.6465618335637</c:v>
                </c:pt>
              </c:numCache>
              <c:extLst/>
            </c:numRef>
          </c:val>
          <c:smooth val="0"/>
          <c:extLst>
            <c:ext xmlns:c16="http://schemas.microsoft.com/office/drawing/2014/chart" uri="{C3380CC4-5D6E-409C-BE32-E72D297353CC}">
              <c16:uniqueId val="{00000001-7BC9-4F9D-A929-AED2883D1C0A}"/>
            </c:ext>
          </c:extLst>
        </c:ser>
        <c:ser>
          <c:idx val="2"/>
          <c:order val="2"/>
          <c:tx>
            <c:strRef>
              <c:f>Sheet3!$Z$12</c:f>
              <c:strCache>
                <c:ptCount val="1"/>
                <c:pt idx="0">
                  <c:v>Base Case Projects</c:v>
                </c:pt>
              </c:strCache>
            </c:strRef>
          </c:tx>
          <c:spPr>
            <a:ln w="28575" cap="rnd">
              <a:solidFill>
                <a:schemeClr val="accent3"/>
              </a:solidFill>
              <a:round/>
            </a:ln>
            <a:effectLst/>
          </c:spPr>
          <c:marker>
            <c:symbol val="none"/>
          </c:marker>
          <c:cat>
            <c:numRef>
              <c:f>Sheet3!$AB$1:$AF$1</c:f>
              <c:numCache>
                <c:formatCode>General</c:formatCode>
                <c:ptCount val="5"/>
                <c:pt idx="0">
                  <c:v>2018</c:v>
                </c:pt>
                <c:pt idx="1">
                  <c:v>2019</c:v>
                </c:pt>
                <c:pt idx="2">
                  <c:v>2020</c:v>
                </c:pt>
                <c:pt idx="3">
                  <c:v>2021</c:v>
                </c:pt>
                <c:pt idx="4">
                  <c:v>2022</c:v>
                </c:pt>
              </c:numCache>
              <c:extLst/>
            </c:numRef>
          </c:cat>
          <c:val>
            <c:numRef>
              <c:f>Sheet3!$AH$12</c:f>
              <c:numCache>
                <c:formatCode>General</c:formatCode>
                <c:ptCount val="1"/>
                <c:pt idx="0">
                  <c:v>2975.3387845828706</c:v>
                </c:pt>
              </c:numCache>
              <c:extLst/>
            </c:numRef>
          </c:val>
          <c:smooth val="0"/>
          <c:extLst>
            <c:ext xmlns:c16="http://schemas.microsoft.com/office/drawing/2014/chart" uri="{C3380CC4-5D6E-409C-BE32-E72D297353CC}">
              <c16:uniqueId val="{00000002-7BC9-4F9D-A929-AED2883D1C0A}"/>
            </c:ext>
          </c:extLst>
        </c:ser>
        <c:ser>
          <c:idx val="3"/>
          <c:order val="3"/>
          <c:tx>
            <c:strRef>
              <c:f>Sheet3!$Z$13</c:f>
              <c:strCache>
                <c:ptCount val="1"/>
                <c:pt idx="0">
                  <c:v>Potential Projects</c:v>
                </c:pt>
              </c:strCache>
            </c:strRef>
          </c:tx>
          <c:spPr>
            <a:ln w="28575" cap="rnd">
              <a:solidFill>
                <a:schemeClr val="accent4"/>
              </a:solidFill>
              <a:round/>
            </a:ln>
            <a:effectLst/>
          </c:spPr>
          <c:marker>
            <c:symbol val="none"/>
          </c:marker>
          <c:cat>
            <c:numRef>
              <c:f>Sheet3!$AB$1:$AF$1</c:f>
              <c:numCache>
                <c:formatCode>General</c:formatCode>
                <c:ptCount val="5"/>
                <c:pt idx="0">
                  <c:v>2018</c:v>
                </c:pt>
                <c:pt idx="1">
                  <c:v>2019</c:v>
                </c:pt>
                <c:pt idx="2">
                  <c:v>2020</c:v>
                </c:pt>
                <c:pt idx="3">
                  <c:v>2021</c:v>
                </c:pt>
                <c:pt idx="4">
                  <c:v>2022</c:v>
                </c:pt>
              </c:numCache>
              <c:extLst/>
            </c:numRef>
          </c:cat>
          <c:val>
            <c:numRef>
              <c:f>Sheet3!$AH$13</c:f>
              <c:numCache>
                <c:formatCode>General</c:formatCode>
                <c:ptCount val="1"/>
                <c:pt idx="0">
                  <c:v>3955.4514760117891</c:v>
                </c:pt>
              </c:numCache>
              <c:extLst/>
            </c:numRef>
          </c:val>
          <c:smooth val="0"/>
          <c:extLst>
            <c:ext xmlns:c16="http://schemas.microsoft.com/office/drawing/2014/chart" uri="{C3380CC4-5D6E-409C-BE32-E72D297353CC}">
              <c16:uniqueId val="{00000003-7BC9-4F9D-A929-AED2883D1C0A}"/>
            </c:ext>
          </c:extLst>
        </c:ser>
        <c:dLbls>
          <c:showLegendKey val="0"/>
          <c:showVal val="0"/>
          <c:showCatName val="0"/>
          <c:showSerName val="0"/>
          <c:showPercent val="0"/>
          <c:showBubbleSize val="0"/>
        </c:dLbls>
        <c:marker val="1"/>
        <c:smooth val="0"/>
        <c:axId val="677513808"/>
        <c:axId val="677511312"/>
      </c:lineChart>
      <c:catAx>
        <c:axId val="504662336"/>
        <c:scaling>
          <c:orientation val="minMax"/>
        </c:scaling>
        <c:delete val="0"/>
        <c:axPos val="b"/>
        <c:numFmt formatCode="General" sourceLinked="1"/>
        <c:majorTickMark val="none"/>
        <c:minorTickMark val="none"/>
        <c:tickLblPos val="nextTo"/>
        <c:spPr>
          <a:noFill/>
          <a:ln w="3175" cap="flat" cmpd="sng" algn="ctr">
            <a:solidFill>
              <a:srgbClr val="A6A6A6"/>
            </a:solidFill>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crossAx val="504663584"/>
        <c:crosses val="autoZero"/>
        <c:auto val="1"/>
        <c:lblAlgn val="ctr"/>
        <c:lblOffset val="100"/>
        <c:tickLblSkip val="5"/>
        <c:noMultiLvlLbl val="0"/>
      </c:catAx>
      <c:valAx>
        <c:axId val="504663584"/>
        <c:scaling>
          <c:orientation val="minMax"/>
        </c:scaling>
        <c:delete val="0"/>
        <c:axPos val="l"/>
        <c:majorGridlines>
          <c:spPr>
            <a:ln w="25400"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r>
                  <a:rPr lang="en-GB"/>
                  <a:t>Growth Capex $M</a:t>
                </a:r>
              </a:p>
            </c:rich>
          </c:tx>
          <c:overlay val="0"/>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54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3175">
            <a:solidFill>
              <a:srgbClr val="A6A6A6"/>
            </a:solidFill>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crossAx val="504662336"/>
        <c:crosses val="autoZero"/>
        <c:crossBetween val="between"/>
      </c:valAx>
      <c:valAx>
        <c:axId val="677511312"/>
        <c:scaling>
          <c:orientation val="minMax"/>
          <c:max val="4050"/>
          <c:min val="2500"/>
        </c:scaling>
        <c:delete val="0"/>
        <c:axPos val="r"/>
        <c:title>
          <c:tx>
            <c:rich>
              <a:bodyPr rot="-54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r>
                  <a:rPr lang="en-GB"/>
                  <a:t>Capital Intensity $/t/a ZnEquiv.</a:t>
                </a:r>
              </a:p>
            </c:rich>
          </c:tx>
          <c:overlay val="0"/>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54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3175">
            <a:solidFill>
              <a:srgbClr val="A6A6A6"/>
            </a:solidFill>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crossAx val="677513808"/>
        <c:crosses val="max"/>
        <c:crossBetween val="between"/>
        <c:majorUnit val="300"/>
        <c:minorUnit val="50"/>
      </c:valAx>
      <c:catAx>
        <c:axId val="677513808"/>
        <c:scaling>
          <c:orientation val="minMax"/>
        </c:scaling>
        <c:delete val="1"/>
        <c:axPos val="b"/>
        <c:numFmt formatCode="General" sourceLinked="1"/>
        <c:majorTickMark val="out"/>
        <c:minorTickMark val="none"/>
        <c:tickLblPos val="nextTo"/>
        <c:crossAx val="677511312"/>
        <c:crosses val="autoZero"/>
        <c:auto val="1"/>
        <c:lblAlgn val="ctr"/>
        <c:lblOffset val="100"/>
        <c:noMultiLvlLbl val="0"/>
      </c:catAx>
      <c:spPr>
        <a:noFill/>
        <a:ln w="25400">
          <a:noFill/>
        </a:ln>
        <a:effectLst/>
        <a:extLst>
          <a:ext uri="{909E8E84-426E-40DD-AFC4-6F175D3DCCD1}">
            <a14:hiddenFill xmlns:a14="http://schemas.microsoft.com/office/drawing/2010/main">
              <a:noFill/>
            </a14:hiddenFill>
          </a:ext>
        </a:extLst>
      </c:spPr>
    </c:plotArea>
    <c:legend>
      <c:legendPos val="b"/>
      <c:layout>
        <c:manualLayout>
          <c:xMode val="edge"/>
          <c:yMode val="edge"/>
          <c:x val="0.28243789706669981"/>
          <c:y val="0.76861420231811939"/>
          <c:w val="0.41692324536095898"/>
          <c:h val="0.10432620514941018"/>
        </c:manualLayout>
      </c:layout>
      <c:overlay val="0"/>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900">
          <a:solidFill>
            <a:srgbClr val="010063"/>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[Zn Project capital raises v3 update.xlsx]PV Chart4!PivotTable1</c:name>
    <c:fmtId val="43"/>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1"/>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8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9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0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5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7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8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83"/>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84"/>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85"/>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86"/>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8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8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8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0"/>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1"/>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3"/>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4"/>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5"/>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6"/>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19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0"/>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1"/>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3"/>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4"/>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5"/>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6"/>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0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0"/>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1"/>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3"/>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4"/>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5"/>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6"/>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1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20"/>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21"/>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3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4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5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59"/>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60"/>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61"/>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62"/>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63"/>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64"/>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65"/>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66"/>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67"/>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68"/>
        <c:spPr>
          <a:solidFill>
            <a:schemeClr val="accent1"/>
          </a:solidFill>
          <a:ln>
            <a:noFill/>
          </a:ln>
          <a:effectLst/>
        </c:spPr>
        <c:marker>
          <c:symbol val="none"/>
        </c:marker>
        <c:dLbl>
          <c:idx val="0"/>
          <c:showLegendKey val="0"/>
          <c:showVal val="0"/>
          <c:showCatName val="0"/>
          <c:showSerName val="0"/>
          <c:showPercent val="0"/>
          <c:showBubbleSize val="0"/>
          <c:extLst>
            <c:ext xmlns:c15="http://schemas.microsoft.com/office/drawing/2012/chart" uri="{CE6537A1-D6FC-4f65-9D91-7224C49458BB}"/>
          </c:extLst>
        </c:dLbl>
      </c:pivotFmt>
      <c:pivotFmt>
        <c:idx val="26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7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1"/>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2"/>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3"/>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4"/>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5"/>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6"/>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7"/>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8"/>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89"/>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0"/>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1"/>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2"/>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3"/>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4"/>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5"/>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6"/>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7"/>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8"/>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99"/>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0"/>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1"/>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2"/>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3"/>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4"/>
        <c:spPr>
          <a:solidFill>
            <a:schemeClr val="accent1"/>
          </a:solidFill>
          <a:ln>
            <a:noFill/>
          </a:ln>
          <a:effectLst/>
          <a:extLst>
            <a:ext uri="{91240B29-F687-4F45-9708-019B960494DF}">
              <a14:hiddenLine xmlns:a14="http://schemas.microsoft.com/office/drawing/2010/main">
                <a:noFill/>
              </a14:hiddenLine>
            </a:ext>
          </a:ex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0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1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29"/>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3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0.13139128327191146"/>
          <c:y val="3.9111489141142708E-2"/>
          <c:w val="0.81757614552324609"/>
          <c:h val="0.82552333993962967"/>
        </c:manualLayout>
      </c:layout>
      <c:barChart>
        <c:barDir val="col"/>
        <c:grouping val="stacked"/>
        <c:varyColors val="0"/>
        <c:ser>
          <c:idx val="0"/>
          <c:order val="0"/>
          <c:tx>
            <c:strRef>
              <c:f>'PV Chart4'!$B$3:$B$4</c:f>
              <c:strCache>
                <c:ptCount val="1"/>
                <c:pt idx="0">
                  <c:v>Placement</c:v>
                </c:pt>
              </c:strCache>
            </c:strRef>
          </c:tx>
          <c:spPr>
            <a:solidFill>
              <a:schemeClr val="accent1"/>
            </a:solidFill>
            <a:ln>
              <a:noFill/>
            </a:ln>
            <a:effectLst/>
          </c:spPr>
          <c:invertIfNegative val="0"/>
          <c:cat>
            <c:strRef>
              <c:f>'PV Chart4'!$A$5:$A$11</c:f>
              <c:strCache>
                <c:ptCount val="6"/>
                <c:pt idx="0">
                  <c:v>2018</c:v>
                </c:pt>
                <c:pt idx="1">
                  <c:v>2019</c:v>
                </c:pt>
                <c:pt idx="2">
                  <c:v>2020</c:v>
                </c:pt>
                <c:pt idx="3">
                  <c:v>2021</c:v>
                </c:pt>
                <c:pt idx="4">
                  <c:v>2022</c:v>
                </c:pt>
                <c:pt idx="5">
                  <c:v>2023</c:v>
                </c:pt>
              </c:strCache>
            </c:strRef>
          </c:cat>
          <c:val>
            <c:numRef>
              <c:f>'PV Chart4'!$B$5:$B$11</c:f>
              <c:numCache>
                <c:formatCode>General</c:formatCode>
                <c:ptCount val="6"/>
                <c:pt idx="0">
                  <c:v>99.860730298766441</c:v>
                </c:pt>
                <c:pt idx="1">
                  <c:v>104.23896115288218</c:v>
                </c:pt>
                <c:pt idx="2">
                  <c:v>119.11585177560472</c:v>
                </c:pt>
                <c:pt idx="3">
                  <c:v>260.94534736842104</c:v>
                </c:pt>
                <c:pt idx="4">
                  <c:v>133.2084364612486</c:v>
                </c:pt>
                <c:pt idx="5">
                  <c:v>169.78211754337161</c:v>
                </c:pt>
              </c:numCache>
            </c:numRef>
          </c:val>
          <c:extLst>
            <c:ext xmlns:c16="http://schemas.microsoft.com/office/drawing/2014/chart" uri="{C3380CC4-5D6E-409C-BE32-E72D297353CC}">
              <c16:uniqueId val="{00000000-A792-4AF7-981B-AA538B8DFE14}"/>
            </c:ext>
          </c:extLst>
        </c:ser>
        <c:ser>
          <c:idx val="1"/>
          <c:order val="1"/>
          <c:tx>
            <c:strRef>
              <c:f>'PV Chart4'!$C$3:$C$4</c:f>
              <c:strCache>
                <c:ptCount val="1"/>
                <c:pt idx="0">
                  <c:v>Royalty or stream</c:v>
                </c:pt>
              </c:strCache>
            </c:strRef>
          </c:tx>
          <c:spPr>
            <a:solidFill>
              <a:schemeClr val="accent2"/>
            </a:solidFill>
            <a:ln>
              <a:noFill/>
            </a:ln>
            <a:effectLst/>
          </c:spPr>
          <c:invertIfNegative val="0"/>
          <c:cat>
            <c:strRef>
              <c:f>'PV Chart4'!$A$5:$A$11</c:f>
              <c:strCache>
                <c:ptCount val="6"/>
                <c:pt idx="0">
                  <c:v>2018</c:v>
                </c:pt>
                <c:pt idx="1">
                  <c:v>2019</c:v>
                </c:pt>
                <c:pt idx="2">
                  <c:v>2020</c:v>
                </c:pt>
                <c:pt idx="3">
                  <c:v>2021</c:v>
                </c:pt>
                <c:pt idx="4">
                  <c:v>2022</c:v>
                </c:pt>
                <c:pt idx="5">
                  <c:v>2023</c:v>
                </c:pt>
              </c:strCache>
            </c:strRef>
          </c:cat>
          <c:val>
            <c:numRef>
              <c:f>'PV Chart4'!$C$5:$C$11</c:f>
              <c:numCache>
                <c:formatCode>General</c:formatCode>
                <c:ptCount val="6"/>
                <c:pt idx="0">
                  <c:v>2.6923076923076921</c:v>
                </c:pt>
                <c:pt idx="1">
                  <c:v>6.0150375939849621</c:v>
                </c:pt>
                <c:pt idx="2">
                  <c:v>4.8507462686567164</c:v>
                </c:pt>
                <c:pt idx="3">
                  <c:v>8.56</c:v>
                </c:pt>
                <c:pt idx="4">
                  <c:v>47.538759689922479</c:v>
                </c:pt>
              </c:numCache>
            </c:numRef>
          </c:val>
          <c:extLst>
            <c:ext xmlns:c16="http://schemas.microsoft.com/office/drawing/2014/chart" uri="{C3380CC4-5D6E-409C-BE32-E72D297353CC}">
              <c16:uniqueId val="{00000001-A792-4AF7-981B-AA538B8DFE14}"/>
            </c:ext>
          </c:extLst>
        </c:ser>
        <c:ser>
          <c:idx val="2"/>
          <c:order val="2"/>
          <c:tx>
            <c:strRef>
              <c:f>'PV Chart4'!$D$3:$D$4</c:f>
              <c:strCache>
                <c:ptCount val="1"/>
                <c:pt idx="0">
                  <c:v>Grants/int. free loan</c:v>
                </c:pt>
              </c:strCache>
            </c:strRef>
          </c:tx>
          <c:spPr>
            <a:solidFill>
              <a:schemeClr val="accent3"/>
            </a:solidFill>
            <a:ln>
              <a:noFill/>
            </a:ln>
            <a:effectLst/>
          </c:spPr>
          <c:invertIfNegative val="0"/>
          <c:cat>
            <c:strRef>
              <c:f>'PV Chart4'!$A$5:$A$11</c:f>
              <c:strCache>
                <c:ptCount val="6"/>
                <c:pt idx="0">
                  <c:v>2018</c:v>
                </c:pt>
                <c:pt idx="1">
                  <c:v>2019</c:v>
                </c:pt>
                <c:pt idx="2">
                  <c:v>2020</c:v>
                </c:pt>
                <c:pt idx="3">
                  <c:v>2021</c:v>
                </c:pt>
                <c:pt idx="4">
                  <c:v>2022</c:v>
                </c:pt>
                <c:pt idx="5">
                  <c:v>2023</c:v>
                </c:pt>
              </c:strCache>
            </c:strRef>
          </c:cat>
          <c:val>
            <c:numRef>
              <c:f>'PV Chart4'!$D$5:$D$11</c:f>
              <c:numCache>
                <c:formatCode>General</c:formatCode>
                <c:ptCount val="6"/>
                <c:pt idx="2">
                  <c:v>0.41096000000000005</c:v>
                </c:pt>
              </c:numCache>
            </c:numRef>
          </c:val>
          <c:extLst>
            <c:ext xmlns:c16="http://schemas.microsoft.com/office/drawing/2014/chart" uri="{C3380CC4-5D6E-409C-BE32-E72D297353CC}">
              <c16:uniqueId val="{00000002-A792-4AF7-981B-AA538B8DFE14}"/>
            </c:ext>
          </c:extLst>
        </c:ser>
        <c:ser>
          <c:idx val="3"/>
          <c:order val="3"/>
          <c:tx>
            <c:strRef>
              <c:f>'PV Chart4'!$E$3:$E$4</c:f>
              <c:strCache>
                <c:ptCount val="1"/>
                <c:pt idx="0">
                  <c:v>Asset sale</c:v>
                </c:pt>
              </c:strCache>
            </c:strRef>
          </c:tx>
          <c:spPr>
            <a:solidFill>
              <a:schemeClr val="accent4"/>
            </a:solidFill>
            <a:ln>
              <a:noFill/>
            </a:ln>
            <a:effectLst/>
          </c:spPr>
          <c:invertIfNegative val="0"/>
          <c:cat>
            <c:strRef>
              <c:f>'PV Chart4'!$A$5:$A$11</c:f>
              <c:strCache>
                <c:ptCount val="6"/>
                <c:pt idx="0">
                  <c:v>2018</c:v>
                </c:pt>
                <c:pt idx="1">
                  <c:v>2019</c:v>
                </c:pt>
                <c:pt idx="2">
                  <c:v>2020</c:v>
                </c:pt>
                <c:pt idx="3">
                  <c:v>2021</c:v>
                </c:pt>
                <c:pt idx="4">
                  <c:v>2022</c:v>
                </c:pt>
                <c:pt idx="5">
                  <c:v>2023</c:v>
                </c:pt>
              </c:strCache>
            </c:strRef>
          </c:cat>
          <c:val>
            <c:numRef>
              <c:f>'PV Chart4'!$E$5:$E$11</c:f>
              <c:numCache>
                <c:formatCode>General</c:formatCode>
                <c:ptCount val="6"/>
                <c:pt idx="3">
                  <c:v>6.99</c:v>
                </c:pt>
                <c:pt idx="5">
                  <c:v>1.2080536912751678</c:v>
                </c:pt>
              </c:numCache>
            </c:numRef>
          </c:val>
          <c:extLst>
            <c:ext xmlns:c16="http://schemas.microsoft.com/office/drawing/2014/chart" uri="{C3380CC4-5D6E-409C-BE32-E72D297353CC}">
              <c16:uniqueId val="{00000003-A792-4AF7-981B-AA538B8DFE14}"/>
            </c:ext>
          </c:extLst>
        </c:ser>
        <c:ser>
          <c:idx val="4"/>
          <c:order val="4"/>
          <c:tx>
            <c:strRef>
              <c:f>'PV Chart4'!$F$3:$F$4</c:f>
              <c:strCache>
                <c:ptCount val="1"/>
                <c:pt idx="0">
                  <c:v>Joint Venture</c:v>
                </c:pt>
              </c:strCache>
            </c:strRef>
          </c:tx>
          <c:spPr>
            <a:solidFill>
              <a:schemeClr val="accent5"/>
            </a:solidFill>
            <a:ln>
              <a:noFill/>
            </a:ln>
            <a:effectLst/>
          </c:spPr>
          <c:invertIfNegative val="0"/>
          <c:cat>
            <c:strRef>
              <c:f>'PV Chart4'!$A$5:$A$11</c:f>
              <c:strCache>
                <c:ptCount val="6"/>
                <c:pt idx="0">
                  <c:v>2018</c:v>
                </c:pt>
                <c:pt idx="1">
                  <c:v>2019</c:v>
                </c:pt>
                <c:pt idx="2">
                  <c:v>2020</c:v>
                </c:pt>
                <c:pt idx="3">
                  <c:v>2021</c:v>
                </c:pt>
                <c:pt idx="4">
                  <c:v>2022</c:v>
                </c:pt>
                <c:pt idx="5">
                  <c:v>2023</c:v>
                </c:pt>
              </c:strCache>
            </c:strRef>
          </c:cat>
          <c:val>
            <c:numRef>
              <c:f>'PV Chart4'!$F$5:$F$11</c:f>
              <c:numCache>
                <c:formatCode>General</c:formatCode>
                <c:ptCount val="6"/>
                <c:pt idx="4">
                  <c:v>14</c:v>
                </c:pt>
                <c:pt idx="5">
                  <c:v>6.384615384615385</c:v>
                </c:pt>
              </c:numCache>
            </c:numRef>
          </c:val>
          <c:extLst>
            <c:ext xmlns:c16="http://schemas.microsoft.com/office/drawing/2014/chart" uri="{C3380CC4-5D6E-409C-BE32-E72D297353CC}">
              <c16:uniqueId val="{00000004-A792-4AF7-981B-AA538B8DFE14}"/>
            </c:ext>
          </c:extLst>
        </c:ser>
        <c:ser>
          <c:idx val="5"/>
          <c:order val="5"/>
          <c:tx>
            <c:strRef>
              <c:f>'PV Chart4'!$G$3:$G$4</c:f>
              <c:strCache>
                <c:ptCount val="1"/>
                <c:pt idx="0">
                  <c:v>Credit/debt/loan</c:v>
                </c:pt>
              </c:strCache>
            </c:strRef>
          </c:tx>
          <c:spPr>
            <a:solidFill>
              <a:schemeClr val="accent6"/>
            </a:solidFill>
            <a:ln>
              <a:noFill/>
            </a:ln>
            <a:effectLst/>
          </c:spPr>
          <c:invertIfNegative val="0"/>
          <c:cat>
            <c:strRef>
              <c:f>'PV Chart4'!$A$5:$A$11</c:f>
              <c:strCache>
                <c:ptCount val="6"/>
                <c:pt idx="0">
                  <c:v>2018</c:v>
                </c:pt>
                <c:pt idx="1">
                  <c:v>2019</c:v>
                </c:pt>
                <c:pt idx="2">
                  <c:v>2020</c:v>
                </c:pt>
                <c:pt idx="3">
                  <c:v>2021</c:v>
                </c:pt>
                <c:pt idx="4">
                  <c:v>2022</c:v>
                </c:pt>
                <c:pt idx="5">
                  <c:v>2023</c:v>
                </c:pt>
              </c:strCache>
            </c:strRef>
          </c:cat>
          <c:val>
            <c:numRef>
              <c:f>'PV Chart4'!$G$5:$G$11</c:f>
              <c:numCache>
                <c:formatCode>General</c:formatCode>
                <c:ptCount val="6"/>
                <c:pt idx="0">
                  <c:v>24.229957787695415</c:v>
                </c:pt>
                <c:pt idx="1">
                  <c:v>79.497963659147857</c:v>
                </c:pt>
                <c:pt idx="2">
                  <c:v>12.24879053010808</c:v>
                </c:pt>
                <c:pt idx="3">
                  <c:v>2.5</c:v>
                </c:pt>
                <c:pt idx="4">
                  <c:v>225.5</c:v>
                </c:pt>
                <c:pt idx="5">
                  <c:v>97.054009880915928</c:v>
                </c:pt>
              </c:numCache>
            </c:numRef>
          </c:val>
          <c:extLst>
            <c:ext xmlns:c16="http://schemas.microsoft.com/office/drawing/2014/chart" uri="{C3380CC4-5D6E-409C-BE32-E72D297353CC}">
              <c16:uniqueId val="{00000005-A792-4AF7-981B-AA538B8DFE14}"/>
            </c:ext>
          </c:extLst>
        </c:ser>
        <c:dLbls>
          <c:showLegendKey val="0"/>
          <c:showVal val="0"/>
          <c:showCatName val="0"/>
          <c:showSerName val="0"/>
          <c:showPercent val="0"/>
          <c:showBubbleSize val="0"/>
        </c:dLbls>
        <c:gapWidth val="219"/>
        <c:overlap val="100"/>
        <c:axId val="361774879"/>
        <c:axId val="361787775"/>
      </c:barChart>
      <c:catAx>
        <c:axId val="361774879"/>
        <c:scaling>
          <c:orientation val="minMax"/>
        </c:scaling>
        <c:delete val="0"/>
        <c:axPos val="b"/>
        <c:numFmt formatCode="General" sourceLinked="1"/>
        <c:majorTickMark val="none"/>
        <c:minorTickMark val="none"/>
        <c:tickLblPos val="nextTo"/>
        <c:spPr>
          <a:noFill/>
          <a:ln w="3175" cap="flat" cmpd="sng" algn="ctr">
            <a:solidFill>
              <a:srgbClr val="A6A6A6"/>
            </a:solidFill>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crossAx val="361787775"/>
        <c:crosses val="autoZero"/>
        <c:auto val="1"/>
        <c:lblAlgn val="ctr"/>
        <c:lblOffset val="100"/>
        <c:noMultiLvlLbl val="0"/>
      </c:catAx>
      <c:valAx>
        <c:axId val="361787775"/>
        <c:scaling>
          <c:orientation val="minMax"/>
        </c:scaling>
        <c:delete val="0"/>
        <c:axPos val="l"/>
        <c:majorGridlines>
          <c:spPr>
            <a:ln w="25400"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r>
                  <a:rPr lang="en-GB"/>
                  <a:t>US$ million</a:t>
                </a:r>
              </a:p>
            </c:rich>
          </c:tx>
          <c:overlay val="0"/>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54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3175">
            <a:solidFill>
              <a:srgbClr val="A6A6A6"/>
            </a:solidFill>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crossAx val="361774879"/>
        <c:crosses val="autoZero"/>
        <c:crossBetween val="between"/>
      </c:valAx>
      <c:spPr>
        <a:noFill/>
        <a:ln w="25400">
          <a:noFill/>
        </a:ln>
        <a:effectLst/>
        <a:extLst>
          <a:ext uri="{909E8E84-426E-40DD-AFC4-6F175D3DCCD1}">
            <a14:hiddenFill xmlns:a14="http://schemas.microsoft.com/office/drawing/2010/main">
              <a:noFill/>
            </a14:hiddenFill>
          </a:ext>
        </a:extLst>
      </c:spPr>
    </c:plotArea>
    <c:legend>
      <c:legendPos val="r"/>
      <c:layout>
        <c:manualLayout>
          <c:xMode val="edge"/>
          <c:yMode val="edge"/>
          <c:x val="0.12726608306582074"/>
          <c:y val="5.0752303758943837E-2"/>
          <c:w val="0.40455014946336121"/>
          <c:h val="0.41668607577693201"/>
        </c:manualLayout>
      </c:layout>
      <c:overlay val="0"/>
      <c:spPr>
        <a:noFill/>
        <a:ln>
          <a:noFill/>
        </a:ln>
        <a:effectLst/>
      </c:spPr>
      <c:txPr>
        <a:bodyPr rot="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900">
          <a:solidFill>
            <a:srgbClr val="010063"/>
          </a:solidFill>
          <a:latin typeface="Arial" panose="020B0604020202020204" pitchFamily="34" charset="0"/>
          <a:cs typeface="Arial" panose="020B0604020202020204" pitchFamily="34" charset="0"/>
        </a:defRPr>
      </a:pPr>
      <a:endParaRPr lang="en-US"/>
    </a:p>
  </c:txPr>
  <c:externalData r:id="rId3">
    <c:autoUpdate val="0"/>
  </c:externalData>
  <c:userShapes r:id="rId4"/>
  <c:extLst>
    <c:ext xmlns:c14="http://schemas.microsoft.com/office/drawing/2007/8/2/chart" uri="{781A3756-C4B2-4CAC-9D66-4F8BD8637D16}">
      <c14:pivotOptions>
        <c14:dropZoneFilter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42486125698375"/>
          <c:y val="2.2153716827081196E-2"/>
          <c:w val="0.85433082454452458"/>
          <c:h val="0.59164555712587208"/>
        </c:manualLayout>
      </c:layout>
      <c:barChart>
        <c:barDir val="col"/>
        <c:grouping val="stacked"/>
        <c:varyColors val="0"/>
        <c:ser>
          <c:idx val="0"/>
          <c:order val="0"/>
          <c:tx>
            <c:strRef>
              <c:f>'Chart 1'!$A$12</c:f>
              <c:strCache>
                <c:ptCount val="1"/>
                <c:pt idx="0">
                  <c:v>Placement</c:v>
                </c:pt>
              </c:strCache>
            </c:strRef>
          </c:tx>
          <c:spPr>
            <a:solidFill>
              <a:schemeClr val="accent1"/>
            </a:solidFill>
            <a:ln>
              <a:noFill/>
            </a:ln>
            <a:effectLst/>
            <a:extLst>
              <a:ext uri="{91240B29-F687-4F45-9708-019B960494DF}">
                <a14:hiddenLine xmlns:a14="http://schemas.microsoft.com/office/drawing/2010/main">
                  <a:noFill/>
                </a14:hiddenLine>
              </a:ext>
            </a:extLst>
          </c:spPr>
          <c:invertIfNegative val="0"/>
          <c:cat>
            <c:strRef>
              <c:f>'Chart 1'!$B$11:$W$11</c:f>
              <c:strCache>
                <c:ptCount val="22"/>
                <c:pt idx="0">
                  <c:v>McIlvenna Bay</c:v>
                </c:pt>
                <c:pt idx="1">
                  <c:v>Vares</c:v>
                </c:pt>
                <c:pt idx="2">
                  <c:v>Curipamba and Dome</c:v>
                </c:pt>
                <c:pt idx="3">
                  <c:v>Federation</c:v>
                </c:pt>
                <c:pt idx="4">
                  <c:v>Pine Point</c:v>
                </c:pt>
                <c:pt idx="5">
                  <c:v>Sulphur Springs</c:v>
                </c:pt>
                <c:pt idx="6">
                  <c:v>Bunker Hill</c:v>
                </c:pt>
                <c:pt idx="7">
                  <c:v>Prieska</c:v>
                </c:pt>
                <c:pt idx="8">
                  <c:v>Bowdens</c:v>
                </c:pt>
                <c:pt idx="9">
                  <c:v>Prairie Creek</c:v>
                </c:pt>
                <c:pt idx="10">
                  <c:v>Horne 5</c:v>
                </c:pt>
                <c:pt idx="11">
                  <c:v>Lomero Poyatos</c:v>
                </c:pt>
                <c:pt idx="12">
                  <c:v>Walford Creek</c:v>
                </c:pt>
                <c:pt idx="13">
                  <c:v>Aznalcollar</c:v>
                </c:pt>
                <c:pt idx="14">
                  <c:v>Kutcho</c:v>
                </c:pt>
                <c:pt idx="15">
                  <c:v>Gorno</c:v>
                </c:pt>
                <c:pt idx="16">
                  <c:v>Hayes Creek</c:v>
                </c:pt>
                <c:pt idx="17">
                  <c:v>Superior Lake</c:v>
                </c:pt>
                <c:pt idx="18">
                  <c:v>Citronen</c:v>
                </c:pt>
                <c:pt idx="19">
                  <c:v>Namib Restart</c:v>
                </c:pt>
                <c:pt idx="20">
                  <c:v>Toral</c:v>
                </c:pt>
                <c:pt idx="21">
                  <c:v>Blue Moon</c:v>
                </c:pt>
              </c:strCache>
              <c:extLst/>
            </c:strRef>
          </c:cat>
          <c:val>
            <c:numRef>
              <c:f>'Chart 1'!$B$12:$W$12</c:f>
              <c:numCache>
                <c:formatCode>General</c:formatCode>
                <c:ptCount val="22"/>
                <c:pt idx="0">
                  <c:v>203.56081844801039</c:v>
                </c:pt>
                <c:pt idx="1">
                  <c:v>60.65961857379768</c:v>
                </c:pt>
                <c:pt idx="2">
                  <c:v>107.98107281259513</c:v>
                </c:pt>
                <c:pt idx="3">
                  <c:v>26.845637583892618</c:v>
                </c:pt>
                <c:pt idx="4">
                  <c:v>64.64134211787713</c:v>
                </c:pt>
                <c:pt idx="5">
                  <c:v>7.3583197518156345</c:v>
                </c:pt>
                <c:pt idx="6">
                  <c:v>61.042870143211069</c:v>
                </c:pt>
                <c:pt idx="7">
                  <c:v>56.167443433217208</c:v>
                </c:pt>
                <c:pt idx="8">
                  <c:v>58.775663093489165</c:v>
                </c:pt>
                <c:pt idx="9">
                  <c:v>32.828101951779566</c:v>
                </c:pt>
                <c:pt idx="10">
                  <c:v>13.824</c:v>
                </c:pt>
                <c:pt idx="11">
                  <c:v>46.499425947187142</c:v>
                </c:pt>
                <c:pt idx="12">
                  <c:v>22.498162177965291</c:v>
                </c:pt>
                <c:pt idx="13">
                  <c:v>29.503727873069582</c:v>
                </c:pt>
                <c:pt idx="14">
                  <c:v>21.251219510394549</c:v>
                </c:pt>
                <c:pt idx="15">
                  <c:v>17.578698039525435</c:v>
                </c:pt>
                <c:pt idx="16">
                  <c:v>18.5962131261034</c:v>
                </c:pt>
                <c:pt idx="17">
                  <c:v>14.713483171255508</c:v>
                </c:pt>
                <c:pt idx="18">
                  <c:v>12.887932955602725</c:v>
                </c:pt>
                <c:pt idx="19">
                  <c:v>1.5</c:v>
                </c:pt>
                <c:pt idx="20">
                  <c:v>5.8860493827160489</c:v>
                </c:pt>
                <c:pt idx="21">
                  <c:v>2.5516445067893612</c:v>
                </c:pt>
              </c:numCache>
              <c:extLst/>
            </c:numRef>
          </c:val>
          <c:extLst>
            <c:ext xmlns:c16="http://schemas.microsoft.com/office/drawing/2014/chart" uri="{C3380CC4-5D6E-409C-BE32-E72D297353CC}">
              <c16:uniqueId val="{00000000-31F4-46D0-ACC6-A6B638ACA2CE}"/>
            </c:ext>
          </c:extLst>
        </c:ser>
        <c:ser>
          <c:idx val="3"/>
          <c:order val="1"/>
          <c:tx>
            <c:strRef>
              <c:f>'Chart 1'!$A$15</c:f>
              <c:strCache>
                <c:ptCount val="1"/>
                <c:pt idx="0">
                  <c:v>Credit, debt, loan</c:v>
                </c:pt>
              </c:strCache>
            </c:strRef>
          </c:tx>
          <c:spPr>
            <a:solidFill>
              <a:srgbClr val="A8011E"/>
            </a:solidFill>
            <a:ln>
              <a:noFill/>
            </a:ln>
            <a:effectLst/>
            <a:extLst>
              <a:ext uri="{91240B29-F687-4F45-9708-019B960494DF}">
                <a14:hiddenLine xmlns:a14="http://schemas.microsoft.com/office/drawing/2010/main">
                  <a:noFill/>
                </a14:hiddenLine>
              </a:ext>
            </a:extLst>
          </c:spPr>
          <c:invertIfNegative val="0"/>
          <c:cat>
            <c:strRef>
              <c:f>'Chart 1'!$B$11:$W$11</c:f>
              <c:strCache>
                <c:ptCount val="22"/>
                <c:pt idx="0">
                  <c:v>McIlvenna Bay</c:v>
                </c:pt>
                <c:pt idx="1">
                  <c:v>Vares</c:v>
                </c:pt>
                <c:pt idx="2">
                  <c:v>Curipamba and Dome</c:v>
                </c:pt>
                <c:pt idx="3">
                  <c:v>Federation</c:v>
                </c:pt>
                <c:pt idx="4">
                  <c:v>Pine Point</c:v>
                </c:pt>
                <c:pt idx="5">
                  <c:v>Sulphur Springs</c:v>
                </c:pt>
                <c:pt idx="6">
                  <c:v>Bunker Hill</c:v>
                </c:pt>
                <c:pt idx="7">
                  <c:v>Prieska</c:v>
                </c:pt>
                <c:pt idx="8">
                  <c:v>Bowdens</c:v>
                </c:pt>
                <c:pt idx="9">
                  <c:v>Prairie Creek</c:v>
                </c:pt>
                <c:pt idx="10">
                  <c:v>Horne 5</c:v>
                </c:pt>
                <c:pt idx="11">
                  <c:v>Lomero Poyatos</c:v>
                </c:pt>
                <c:pt idx="12">
                  <c:v>Walford Creek</c:v>
                </c:pt>
                <c:pt idx="13">
                  <c:v>Aznalcollar</c:v>
                </c:pt>
                <c:pt idx="14">
                  <c:v>Kutcho</c:v>
                </c:pt>
                <c:pt idx="15">
                  <c:v>Gorno</c:v>
                </c:pt>
                <c:pt idx="16">
                  <c:v>Hayes Creek</c:v>
                </c:pt>
                <c:pt idx="17">
                  <c:v>Superior Lake</c:v>
                </c:pt>
                <c:pt idx="18">
                  <c:v>Citronen</c:v>
                </c:pt>
                <c:pt idx="19">
                  <c:v>Namib Restart</c:v>
                </c:pt>
                <c:pt idx="20">
                  <c:v>Toral</c:v>
                </c:pt>
                <c:pt idx="21">
                  <c:v>Blue Moon</c:v>
                </c:pt>
              </c:strCache>
              <c:extLst/>
            </c:strRef>
          </c:cat>
          <c:val>
            <c:numRef>
              <c:f>'Chart 1'!$B$15:$W$15</c:f>
              <c:numCache>
                <c:formatCode>General</c:formatCode>
                <c:ptCount val="22"/>
                <c:pt idx="0">
                  <c:v>29.5</c:v>
                </c:pt>
                <c:pt idx="1">
                  <c:v>120</c:v>
                </c:pt>
                <c:pt idx="2">
                  <c:v>45</c:v>
                </c:pt>
                <c:pt idx="3">
                  <c:v>67.785234899328856</c:v>
                </c:pt>
                <c:pt idx="4">
                  <c:v>0</c:v>
                </c:pt>
                <c:pt idx="5">
                  <c:v>72.325870646766163</c:v>
                </c:pt>
                <c:pt idx="6">
                  <c:v>18.5</c:v>
                </c:pt>
                <c:pt idx="7">
                  <c:v>15.913070283600494</c:v>
                </c:pt>
                <c:pt idx="8">
                  <c:v>0</c:v>
                </c:pt>
                <c:pt idx="9">
                  <c:v>17</c:v>
                </c:pt>
                <c:pt idx="10">
                  <c:v>33.026596341600268</c:v>
                </c:pt>
                <c:pt idx="11">
                  <c:v>0</c:v>
                </c:pt>
                <c:pt idx="12">
                  <c:v>8.1980897554578416</c:v>
                </c:pt>
                <c:pt idx="13">
                  <c:v>0</c:v>
                </c:pt>
                <c:pt idx="14">
                  <c:v>3.781859931113662</c:v>
                </c:pt>
                <c:pt idx="15">
                  <c:v>0</c:v>
                </c:pt>
                <c:pt idx="16">
                  <c:v>0</c:v>
                </c:pt>
                <c:pt idx="17">
                  <c:v>0</c:v>
                </c:pt>
                <c:pt idx="18">
                  <c:v>0</c:v>
                </c:pt>
                <c:pt idx="19">
                  <c:v>10</c:v>
                </c:pt>
                <c:pt idx="20">
                  <c:v>0</c:v>
                </c:pt>
                <c:pt idx="21">
                  <c:v>0</c:v>
                </c:pt>
              </c:numCache>
              <c:extLst/>
            </c:numRef>
          </c:val>
          <c:extLst>
            <c:ext xmlns:c16="http://schemas.microsoft.com/office/drawing/2014/chart" uri="{C3380CC4-5D6E-409C-BE32-E72D297353CC}">
              <c16:uniqueId val="{00000001-31F4-46D0-ACC6-A6B638ACA2CE}"/>
            </c:ext>
          </c:extLst>
        </c:ser>
        <c:ser>
          <c:idx val="2"/>
          <c:order val="2"/>
          <c:tx>
            <c:strRef>
              <c:f>'Chart 1'!$A$14</c:f>
              <c:strCache>
                <c:ptCount val="1"/>
                <c:pt idx="0">
                  <c:v>Royalty or stream</c:v>
                </c:pt>
              </c:strCache>
            </c:strRef>
          </c:tx>
          <c:spPr>
            <a:solidFill>
              <a:srgbClr val="F94355"/>
            </a:solidFill>
            <a:ln>
              <a:noFill/>
            </a:ln>
            <a:effectLst/>
            <a:extLst>
              <a:ext uri="{91240B29-F687-4F45-9708-019B960494DF}">
                <a14:hiddenLine xmlns:a14="http://schemas.microsoft.com/office/drawing/2010/main">
                  <a:noFill/>
                </a14:hiddenLine>
              </a:ext>
            </a:extLst>
          </c:spPr>
          <c:invertIfNegative val="0"/>
          <c:cat>
            <c:strRef>
              <c:f>'Chart 1'!$B$11:$W$11</c:f>
              <c:strCache>
                <c:ptCount val="22"/>
                <c:pt idx="0">
                  <c:v>McIlvenna Bay</c:v>
                </c:pt>
                <c:pt idx="1">
                  <c:v>Vares</c:v>
                </c:pt>
                <c:pt idx="2">
                  <c:v>Curipamba and Dome</c:v>
                </c:pt>
                <c:pt idx="3">
                  <c:v>Federation</c:v>
                </c:pt>
                <c:pt idx="4">
                  <c:v>Pine Point</c:v>
                </c:pt>
                <c:pt idx="5">
                  <c:v>Sulphur Springs</c:v>
                </c:pt>
                <c:pt idx="6">
                  <c:v>Bunker Hill</c:v>
                </c:pt>
                <c:pt idx="7">
                  <c:v>Prieska</c:v>
                </c:pt>
                <c:pt idx="8">
                  <c:v>Bowdens</c:v>
                </c:pt>
                <c:pt idx="9">
                  <c:v>Prairie Creek</c:v>
                </c:pt>
                <c:pt idx="10">
                  <c:v>Horne 5</c:v>
                </c:pt>
                <c:pt idx="11">
                  <c:v>Lomero Poyatos</c:v>
                </c:pt>
                <c:pt idx="12">
                  <c:v>Walford Creek</c:v>
                </c:pt>
                <c:pt idx="13">
                  <c:v>Aznalcollar</c:v>
                </c:pt>
                <c:pt idx="14">
                  <c:v>Kutcho</c:v>
                </c:pt>
                <c:pt idx="15">
                  <c:v>Gorno</c:v>
                </c:pt>
                <c:pt idx="16">
                  <c:v>Hayes Creek</c:v>
                </c:pt>
                <c:pt idx="17">
                  <c:v>Superior Lake</c:v>
                </c:pt>
                <c:pt idx="18">
                  <c:v>Citronen</c:v>
                </c:pt>
                <c:pt idx="19">
                  <c:v>Namib Restart</c:v>
                </c:pt>
                <c:pt idx="20">
                  <c:v>Toral</c:v>
                </c:pt>
                <c:pt idx="21">
                  <c:v>Blue Moon</c:v>
                </c:pt>
              </c:strCache>
              <c:extLst/>
            </c:strRef>
          </c:cat>
          <c:val>
            <c:numRef>
              <c:f>'Chart 1'!$B$14:$W$14</c:f>
              <c:numCache>
                <c:formatCode>General</c:formatCode>
                <c:ptCount val="22"/>
                <c:pt idx="0">
                  <c:v>0</c:v>
                </c:pt>
                <c:pt idx="1">
                  <c:v>22.5</c:v>
                </c:pt>
                <c:pt idx="2">
                  <c:v>13</c:v>
                </c:pt>
                <c:pt idx="3">
                  <c:v>0</c:v>
                </c:pt>
                <c:pt idx="4">
                  <c:v>9.8895059585791962</c:v>
                </c:pt>
                <c:pt idx="5">
                  <c:v>0</c:v>
                </c:pt>
                <c:pt idx="6">
                  <c:v>0</c:v>
                </c:pt>
                <c:pt idx="7">
                  <c:v>7</c:v>
                </c:pt>
                <c:pt idx="8">
                  <c:v>0</c:v>
                </c:pt>
                <c:pt idx="9">
                  <c:v>6.0150375939849621</c:v>
                </c:pt>
                <c:pt idx="10">
                  <c:v>8.56</c:v>
                </c:pt>
                <c:pt idx="11">
                  <c:v>0</c:v>
                </c:pt>
                <c:pt idx="12">
                  <c:v>0</c:v>
                </c:pt>
                <c:pt idx="13">
                  <c:v>0</c:v>
                </c:pt>
                <c:pt idx="14">
                  <c:v>2.6923076923076921</c:v>
                </c:pt>
                <c:pt idx="15">
                  <c:v>0</c:v>
                </c:pt>
                <c:pt idx="16">
                  <c:v>0</c:v>
                </c:pt>
                <c:pt idx="17">
                  <c:v>0</c:v>
                </c:pt>
                <c:pt idx="18">
                  <c:v>0</c:v>
                </c:pt>
                <c:pt idx="19">
                  <c:v>0</c:v>
                </c:pt>
                <c:pt idx="20">
                  <c:v>0</c:v>
                </c:pt>
                <c:pt idx="21">
                  <c:v>0</c:v>
                </c:pt>
              </c:numCache>
              <c:extLst/>
            </c:numRef>
          </c:val>
          <c:extLst>
            <c:ext xmlns:c16="http://schemas.microsoft.com/office/drawing/2014/chart" uri="{C3380CC4-5D6E-409C-BE32-E72D297353CC}">
              <c16:uniqueId val="{00000002-31F4-46D0-ACC6-A6B638ACA2CE}"/>
            </c:ext>
          </c:extLst>
        </c:ser>
        <c:ser>
          <c:idx val="4"/>
          <c:order val="3"/>
          <c:tx>
            <c:strRef>
              <c:f>'Chart 1'!$A$16</c:f>
              <c:strCache>
                <c:ptCount val="1"/>
                <c:pt idx="0">
                  <c:v>Asset sale</c:v>
                </c:pt>
              </c:strCache>
            </c:strRef>
          </c:tx>
          <c:spPr>
            <a:solidFill>
              <a:srgbClr val="F57D01"/>
            </a:solidFill>
            <a:ln>
              <a:noFill/>
            </a:ln>
            <a:effectLst/>
            <a:extLst>
              <a:ext uri="{91240B29-F687-4F45-9708-019B960494DF}">
                <a14:hiddenLine xmlns:a14="http://schemas.microsoft.com/office/drawing/2010/main">
                  <a:noFill/>
                </a14:hiddenLine>
              </a:ext>
            </a:extLst>
          </c:spPr>
          <c:invertIfNegative val="0"/>
          <c:cat>
            <c:strRef>
              <c:f>'Chart 1'!$B$11:$W$11</c:f>
              <c:strCache>
                <c:ptCount val="22"/>
                <c:pt idx="0">
                  <c:v>McIlvenna Bay</c:v>
                </c:pt>
                <c:pt idx="1">
                  <c:v>Vares</c:v>
                </c:pt>
                <c:pt idx="2">
                  <c:v>Curipamba and Dome</c:v>
                </c:pt>
                <c:pt idx="3">
                  <c:v>Federation</c:v>
                </c:pt>
                <c:pt idx="4">
                  <c:v>Pine Point</c:v>
                </c:pt>
                <c:pt idx="5">
                  <c:v>Sulphur Springs</c:v>
                </c:pt>
                <c:pt idx="6">
                  <c:v>Bunker Hill</c:v>
                </c:pt>
                <c:pt idx="7">
                  <c:v>Prieska</c:v>
                </c:pt>
                <c:pt idx="8">
                  <c:v>Bowdens</c:v>
                </c:pt>
                <c:pt idx="9">
                  <c:v>Prairie Creek</c:v>
                </c:pt>
                <c:pt idx="10">
                  <c:v>Horne 5</c:v>
                </c:pt>
                <c:pt idx="11">
                  <c:v>Lomero Poyatos</c:v>
                </c:pt>
                <c:pt idx="12">
                  <c:v>Walford Creek</c:v>
                </c:pt>
                <c:pt idx="13">
                  <c:v>Aznalcollar</c:v>
                </c:pt>
                <c:pt idx="14">
                  <c:v>Kutcho</c:v>
                </c:pt>
                <c:pt idx="15">
                  <c:v>Gorno</c:v>
                </c:pt>
                <c:pt idx="16">
                  <c:v>Hayes Creek</c:v>
                </c:pt>
                <c:pt idx="17">
                  <c:v>Superior Lake</c:v>
                </c:pt>
                <c:pt idx="18">
                  <c:v>Citronen</c:v>
                </c:pt>
                <c:pt idx="19">
                  <c:v>Namib Restart</c:v>
                </c:pt>
                <c:pt idx="20">
                  <c:v>Toral</c:v>
                </c:pt>
                <c:pt idx="21">
                  <c:v>Blue Moon</c:v>
                </c:pt>
              </c:strCache>
              <c:extLst/>
            </c:strRef>
          </c:cat>
          <c:val>
            <c:numRef>
              <c:f>'Chart 1'!$B$16:$W$16</c:f>
              <c:numCache>
                <c:formatCode>General</c:formatCode>
                <c:ptCount val="22"/>
                <c:pt idx="0">
                  <c:v>0</c:v>
                </c:pt>
                <c:pt idx="1">
                  <c:v>0</c:v>
                </c:pt>
                <c:pt idx="2">
                  <c:v>5.2</c:v>
                </c:pt>
                <c:pt idx="3">
                  <c:v>0</c:v>
                </c:pt>
                <c:pt idx="4">
                  <c:v>0</c:v>
                </c:pt>
                <c:pt idx="5">
                  <c:v>0</c:v>
                </c:pt>
                <c:pt idx="6">
                  <c:v>0</c:v>
                </c:pt>
                <c:pt idx="7">
                  <c:v>0</c:v>
                </c:pt>
                <c:pt idx="8">
                  <c:v>0</c:v>
                </c:pt>
                <c:pt idx="9">
                  <c:v>1.7899999999999998</c:v>
                </c:pt>
                <c:pt idx="10">
                  <c:v>0</c:v>
                </c:pt>
                <c:pt idx="11">
                  <c:v>0</c:v>
                </c:pt>
                <c:pt idx="12">
                  <c:v>0</c:v>
                </c:pt>
                <c:pt idx="13">
                  <c:v>0</c:v>
                </c:pt>
                <c:pt idx="14">
                  <c:v>0</c:v>
                </c:pt>
                <c:pt idx="15">
                  <c:v>0</c:v>
                </c:pt>
                <c:pt idx="16">
                  <c:v>1.2080536912751678</c:v>
                </c:pt>
                <c:pt idx="17">
                  <c:v>0</c:v>
                </c:pt>
                <c:pt idx="18">
                  <c:v>0</c:v>
                </c:pt>
                <c:pt idx="19">
                  <c:v>0</c:v>
                </c:pt>
                <c:pt idx="20">
                  <c:v>0</c:v>
                </c:pt>
                <c:pt idx="21">
                  <c:v>0</c:v>
                </c:pt>
              </c:numCache>
              <c:extLst/>
            </c:numRef>
          </c:val>
          <c:extLst>
            <c:ext xmlns:c16="http://schemas.microsoft.com/office/drawing/2014/chart" uri="{C3380CC4-5D6E-409C-BE32-E72D297353CC}">
              <c16:uniqueId val="{00000003-31F4-46D0-ACC6-A6B638ACA2CE}"/>
            </c:ext>
          </c:extLst>
        </c:ser>
        <c:ser>
          <c:idx val="1"/>
          <c:order val="4"/>
          <c:tx>
            <c:strRef>
              <c:f>'Chart 1'!$A$13</c:f>
              <c:strCache>
                <c:ptCount val="1"/>
                <c:pt idx="0">
                  <c:v>Joint venture</c:v>
                </c:pt>
              </c:strCache>
            </c:strRef>
          </c:tx>
          <c:spPr>
            <a:solidFill>
              <a:srgbClr val="205B2E"/>
            </a:solidFill>
            <a:ln>
              <a:noFill/>
            </a:ln>
            <a:effectLst/>
            <a:extLst>
              <a:ext uri="{91240B29-F687-4F45-9708-019B960494DF}">
                <a14:hiddenLine xmlns:a14="http://schemas.microsoft.com/office/drawing/2010/main">
                  <a:noFill/>
                </a14:hiddenLine>
              </a:ext>
            </a:extLst>
          </c:spPr>
          <c:invertIfNegative val="0"/>
          <c:cat>
            <c:strRef>
              <c:f>'Chart 1'!$B$11:$W$11</c:f>
              <c:strCache>
                <c:ptCount val="22"/>
                <c:pt idx="0">
                  <c:v>McIlvenna Bay</c:v>
                </c:pt>
                <c:pt idx="1">
                  <c:v>Vares</c:v>
                </c:pt>
                <c:pt idx="2">
                  <c:v>Curipamba and Dome</c:v>
                </c:pt>
                <c:pt idx="3">
                  <c:v>Federation</c:v>
                </c:pt>
                <c:pt idx="4">
                  <c:v>Pine Point</c:v>
                </c:pt>
                <c:pt idx="5">
                  <c:v>Sulphur Springs</c:v>
                </c:pt>
                <c:pt idx="6">
                  <c:v>Bunker Hill</c:v>
                </c:pt>
                <c:pt idx="7">
                  <c:v>Prieska</c:v>
                </c:pt>
                <c:pt idx="8">
                  <c:v>Bowdens</c:v>
                </c:pt>
                <c:pt idx="9">
                  <c:v>Prairie Creek</c:v>
                </c:pt>
                <c:pt idx="10">
                  <c:v>Horne 5</c:v>
                </c:pt>
                <c:pt idx="11">
                  <c:v>Lomero Poyatos</c:v>
                </c:pt>
                <c:pt idx="12">
                  <c:v>Walford Creek</c:v>
                </c:pt>
                <c:pt idx="13">
                  <c:v>Aznalcollar</c:v>
                </c:pt>
                <c:pt idx="14">
                  <c:v>Kutcho</c:v>
                </c:pt>
                <c:pt idx="15">
                  <c:v>Gorno</c:v>
                </c:pt>
                <c:pt idx="16">
                  <c:v>Hayes Creek</c:v>
                </c:pt>
                <c:pt idx="17">
                  <c:v>Superior Lake</c:v>
                </c:pt>
                <c:pt idx="18">
                  <c:v>Citronen</c:v>
                </c:pt>
                <c:pt idx="19">
                  <c:v>Namib Restart</c:v>
                </c:pt>
                <c:pt idx="20">
                  <c:v>Toral</c:v>
                </c:pt>
                <c:pt idx="21">
                  <c:v>Blue Moon</c:v>
                </c:pt>
              </c:strCache>
              <c:extLst/>
            </c:strRef>
          </c:cat>
          <c:val>
            <c:numRef>
              <c:f>'Chart 1'!$B$13:$W$13</c:f>
              <c:numCache>
                <c:formatCode>General</c:formatCode>
                <c:ptCount val="22"/>
                <c:pt idx="0">
                  <c:v>0</c:v>
                </c:pt>
                <c:pt idx="1">
                  <c:v>0</c:v>
                </c:pt>
                <c:pt idx="2">
                  <c:v>0</c:v>
                </c:pt>
                <c:pt idx="3">
                  <c:v>0</c:v>
                </c:pt>
                <c:pt idx="4">
                  <c:v>6.384615384615385</c:v>
                </c:pt>
                <c:pt idx="5">
                  <c:v>0</c:v>
                </c:pt>
                <c:pt idx="6">
                  <c:v>0</c:v>
                </c:pt>
                <c:pt idx="7">
                  <c:v>0</c:v>
                </c:pt>
                <c:pt idx="8">
                  <c:v>0</c:v>
                </c:pt>
                <c:pt idx="9">
                  <c:v>0</c:v>
                </c:pt>
                <c:pt idx="10">
                  <c:v>0</c:v>
                </c:pt>
                <c:pt idx="11">
                  <c:v>0</c:v>
                </c:pt>
                <c:pt idx="12">
                  <c:v>0</c:v>
                </c:pt>
                <c:pt idx="13">
                  <c:v>0</c:v>
                </c:pt>
                <c:pt idx="14">
                  <c:v>0</c:v>
                </c:pt>
                <c:pt idx="15">
                  <c:v>10</c:v>
                </c:pt>
                <c:pt idx="16">
                  <c:v>0</c:v>
                </c:pt>
                <c:pt idx="17">
                  <c:v>0</c:v>
                </c:pt>
                <c:pt idx="18">
                  <c:v>0</c:v>
                </c:pt>
                <c:pt idx="19">
                  <c:v>0</c:v>
                </c:pt>
                <c:pt idx="20">
                  <c:v>4</c:v>
                </c:pt>
                <c:pt idx="21">
                  <c:v>0</c:v>
                </c:pt>
              </c:numCache>
              <c:extLst/>
            </c:numRef>
          </c:val>
          <c:extLst>
            <c:ext xmlns:c16="http://schemas.microsoft.com/office/drawing/2014/chart" uri="{C3380CC4-5D6E-409C-BE32-E72D297353CC}">
              <c16:uniqueId val="{00000004-31F4-46D0-ACC6-A6B638ACA2CE}"/>
            </c:ext>
          </c:extLst>
        </c:ser>
        <c:ser>
          <c:idx val="5"/>
          <c:order val="5"/>
          <c:tx>
            <c:strRef>
              <c:f>'Chart 1'!$A$17</c:f>
              <c:strCache>
                <c:ptCount val="1"/>
                <c:pt idx="0">
                  <c:v>Grants/int. free loan</c:v>
                </c:pt>
              </c:strCache>
            </c:strRef>
          </c:tx>
          <c:spPr>
            <a:solidFill>
              <a:srgbClr val="205B2E"/>
            </a:solidFill>
            <a:ln>
              <a:noFill/>
            </a:ln>
            <a:effectLst/>
            <a:extLst>
              <a:ext uri="{91240B29-F687-4F45-9708-019B960494DF}">
                <a14:hiddenLine xmlns:a14="http://schemas.microsoft.com/office/drawing/2010/main">
                  <a:noFill/>
                </a14:hiddenLine>
              </a:ext>
            </a:extLst>
          </c:spPr>
          <c:invertIfNegative val="0"/>
          <c:cat>
            <c:strRef>
              <c:f>'Chart 1'!$B$11:$W$11</c:f>
              <c:strCache>
                <c:ptCount val="22"/>
                <c:pt idx="0">
                  <c:v>McIlvenna Bay</c:v>
                </c:pt>
                <c:pt idx="1">
                  <c:v>Vares</c:v>
                </c:pt>
                <c:pt idx="2">
                  <c:v>Curipamba and Dome</c:v>
                </c:pt>
                <c:pt idx="3">
                  <c:v>Federation</c:v>
                </c:pt>
                <c:pt idx="4">
                  <c:v>Pine Point</c:v>
                </c:pt>
                <c:pt idx="5">
                  <c:v>Sulphur Springs</c:v>
                </c:pt>
                <c:pt idx="6">
                  <c:v>Bunker Hill</c:v>
                </c:pt>
                <c:pt idx="7">
                  <c:v>Prieska</c:v>
                </c:pt>
                <c:pt idx="8">
                  <c:v>Bowdens</c:v>
                </c:pt>
                <c:pt idx="9">
                  <c:v>Prairie Creek</c:v>
                </c:pt>
                <c:pt idx="10">
                  <c:v>Horne 5</c:v>
                </c:pt>
                <c:pt idx="11">
                  <c:v>Lomero Poyatos</c:v>
                </c:pt>
                <c:pt idx="12">
                  <c:v>Walford Creek</c:v>
                </c:pt>
                <c:pt idx="13">
                  <c:v>Aznalcollar</c:v>
                </c:pt>
                <c:pt idx="14">
                  <c:v>Kutcho</c:v>
                </c:pt>
                <c:pt idx="15">
                  <c:v>Gorno</c:v>
                </c:pt>
                <c:pt idx="16">
                  <c:v>Hayes Creek</c:v>
                </c:pt>
                <c:pt idx="17">
                  <c:v>Superior Lake</c:v>
                </c:pt>
                <c:pt idx="18">
                  <c:v>Citronen</c:v>
                </c:pt>
                <c:pt idx="19">
                  <c:v>Namib Restart</c:v>
                </c:pt>
                <c:pt idx="20">
                  <c:v>Toral</c:v>
                </c:pt>
                <c:pt idx="21">
                  <c:v>Blue Moon</c:v>
                </c:pt>
              </c:strCache>
              <c:extLst/>
            </c:strRef>
          </c:cat>
          <c:val>
            <c:numRef>
              <c:f>'Chart 1'!$B$17:$W$17</c:f>
              <c:numCache>
                <c:formatCode>General</c:formatCode>
                <c:ptCount val="2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0.41096000000000005</c:v>
                </c:pt>
                <c:pt idx="21">
                  <c:v>0</c:v>
                </c:pt>
              </c:numCache>
              <c:extLst/>
            </c:numRef>
          </c:val>
          <c:extLst>
            <c:ext xmlns:c16="http://schemas.microsoft.com/office/drawing/2014/chart" uri="{C3380CC4-5D6E-409C-BE32-E72D297353CC}">
              <c16:uniqueId val="{00000005-31F4-46D0-ACC6-A6B638ACA2CE}"/>
            </c:ext>
          </c:extLst>
        </c:ser>
        <c:dLbls>
          <c:showLegendKey val="0"/>
          <c:showVal val="0"/>
          <c:showCatName val="0"/>
          <c:showSerName val="0"/>
          <c:showPercent val="0"/>
          <c:showBubbleSize val="0"/>
        </c:dLbls>
        <c:gapWidth val="150"/>
        <c:overlap val="100"/>
        <c:axId val="2137579216"/>
        <c:axId val="2137582960"/>
      </c:barChart>
      <c:catAx>
        <c:axId val="2137579216"/>
        <c:scaling>
          <c:orientation val="minMax"/>
        </c:scaling>
        <c:delete val="0"/>
        <c:axPos val="b"/>
        <c:numFmt formatCode="General" sourceLinked="1"/>
        <c:majorTickMark val="none"/>
        <c:minorTickMark val="none"/>
        <c:tickLblPos val="nextTo"/>
        <c:spPr>
          <a:noFill/>
          <a:ln w="3175" cap="flat" cmpd="sng" algn="ctr">
            <a:solidFill>
              <a:srgbClr val="A6A6A6"/>
            </a:solidFill>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crossAx val="2137582960"/>
        <c:crosses val="autoZero"/>
        <c:auto val="1"/>
        <c:lblAlgn val="ctr"/>
        <c:lblOffset val="100"/>
        <c:noMultiLvlLbl val="0"/>
      </c:catAx>
      <c:valAx>
        <c:axId val="2137582960"/>
        <c:scaling>
          <c:orientation val="minMax"/>
        </c:scaling>
        <c:delete val="0"/>
        <c:axPos val="l"/>
        <c:majorGridlines>
          <c:spPr>
            <a:ln w="25400"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r>
                  <a:rPr lang="en-GB"/>
                  <a:t>US$ million</a:t>
                </a:r>
              </a:p>
            </c:rich>
          </c:tx>
          <c:overlay val="0"/>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54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3175">
            <a:solidFill>
              <a:srgbClr val="A6A6A6"/>
            </a:solidFill>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crossAx val="2137579216"/>
        <c:crosses val="autoZero"/>
        <c:crossBetween val="between"/>
      </c:valAx>
      <c:spPr>
        <a:noFill/>
        <a:ln w="25400">
          <a:noFill/>
        </a:ln>
        <a:effectLst/>
        <a:extLst>
          <a:ext uri="{909E8E84-426E-40DD-AFC4-6F175D3DCCD1}">
            <a14:hiddenFill xmlns:a14="http://schemas.microsoft.com/office/drawing/2010/main">
              <a:noFill/>
            </a14:hiddenFill>
          </a:ext>
        </a:ex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900">
          <a:solidFill>
            <a:srgbClr val="010063"/>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799993733017591E-2"/>
          <c:y val="5.0925925925925923E-2"/>
          <c:w val="0.88964434874861775"/>
          <c:h val="0.56918950131233603"/>
        </c:manualLayout>
      </c:layout>
      <c:barChart>
        <c:barDir val="col"/>
        <c:grouping val="clustered"/>
        <c:varyColors val="0"/>
        <c:ser>
          <c:idx val="0"/>
          <c:order val="0"/>
          <c:tx>
            <c:strRef>
              <c:f>'Zn R&amp;R Geo Type'!$P$266</c:f>
              <c:strCache>
                <c:ptCount val="1"/>
                <c:pt idx="0">
                  <c:v>Zinc grade %</c:v>
                </c:pt>
              </c:strCache>
            </c:strRef>
          </c:tx>
          <c:spPr>
            <a:solidFill>
              <a:schemeClr val="accent1"/>
            </a:solidFill>
            <a:ln>
              <a:noFill/>
            </a:ln>
            <a:effectLst/>
            <a:extLst>
              <a:ext uri="{91240B29-F687-4F45-9708-019B960494DF}">
                <a14:hiddenLine xmlns:a14="http://schemas.microsoft.com/office/drawing/2010/main">
                  <a:noFill/>
                </a14:hiddenLine>
              </a:ext>
            </a:extLst>
          </c:spPr>
          <c:invertIfNegative val="0"/>
          <c:cat>
            <c:strRef>
              <c:f>'Zn R&amp;R Geo Type'!$O$244:$O$249</c:f>
              <c:strCache>
                <c:ptCount val="6"/>
                <c:pt idx="0">
                  <c:v>Other</c:v>
                </c:pt>
                <c:pt idx="1">
                  <c:v>SEDEX</c:v>
                </c:pt>
                <c:pt idx="2">
                  <c:v>VMS</c:v>
                </c:pt>
                <c:pt idx="3">
                  <c:v>Skarn</c:v>
                </c:pt>
                <c:pt idx="4">
                  <c:v>Carbonate Replacement</c:v>
                </c:pt>
                <c:pt idx="5">
                  <c:v>MVT</c:v>
                </c:pt>
              </c:strCache>
            </c:strRef>
          </c:cat>
          <c:val>
            <c:numRef>
              <c:f>'Zn R&amp;R Geo Type'!$P$267:$P$272</c:f>
              <c:numCache>
                <c:formatCode>0.0</c:formatCode>
                <c:ptCount val="6"/>
                <c:pt idx="0">
                  <c:v>2.8278074283079202</c:v>
                </c:pt>
                <c:pt idx="1">
                  <c:v>5.013520991414893</c:v>
                </c:pt>
                <c:pt idx="2">
                  <c:v>3.298144539129261</c:v>
                </c:pt>
                <c:pt idx="3">
                  <c:v>1.5501439350493031</c:v>
                </c:pt>
                <c:pt idx="4">
                  <c:v>2.8630941937353738</c:v>
                </c:pt>
                <c:pt idx="5">
                  <c:v>3.2277221460890551</c:v>
                </c:pt>
              </c:numCache>
            </c:numRef>
          </c:val>
          <c:extLst>
            <c:ext xmlns:c16="http://schemas.microsoft.com/office/drawing/2014/chart" uri="{C3380CC4-5D6E-409C-BE32-E72D297353CC}">
              <c16:uniqueId val="{00000000-301F-477F-8F2A-FBC599EA4FEE}"/>
            </c:ext>
          </c:extLst>
        </c:ser>
        <c:ser>
          <c:idx val="1"/>
          <c:order val="1"/>
          <c:tx>
            <c:strRef>
              <c:f>'Zn R&amp;R Geo Type'!$Q$266</c:f>
              <c:strCache>
                <c:ptCount val="1"/>
                <c:pt idx="0">
                  <c:v>Lead grade %</c:v>
                </c:pt>
              </c:strCache>
            </c:strRef>
          </c:tx>
          <c:spPr>
            <a:solidFill>
              <a:schemeClr val="accent2"/>
            </a:solidFill>
            <a:ln>
              <a:noFill/>
            </a:ln>
            <a:effectLst/>
            <a:extLst>
              <a:ext uri="{91240B29-F687-4F45-9708-019B960494DF}">
                <a14:hiddenLine xmlns:a14="http://schemas.microsoft.com/office/drawing/2010/main">
                  <a:noFill/>
                </a14:hiddenLine>
              </a:ext>
            </a:extLst>
          </c:spPr>
          <c:invertIfNegative val="0"/>
          <c:cat>
            <c:strRef>
              <c:f>'Zn R&amp;R Geo Type'!$O$244:$O$249</c:f>
              <c:strCache>
                <c:ptCount val="6"/>
                <c:pt idx="0">
                  <c:v>Other</c:v>
                </c:pt>
                <c:pt idx="1">
                  <c:v>SEDEX</c:v>
                </c:pt>
                <c:pt idx="2">
                  <c:v>VMS</c:v>
                </c:pt>
                <c:pt idx="3">
                  <c:v>Skarn</c:v>
                </c:pt>
                <c:pt idx="4">
                  <c:v>Carbonate Replacement</c:v>
                </c:pt>
                <c:pt idx="5">
                  <c:v>MVT</c:v>
                </c:pt>
              </c:strCache>
            </c:strRef>
          </c:cat>
          <c:val>
            <c:numRef>
              <c:f>'Zn R&amp;R Geo Type'!$Q$267:$Q$272</c:f>
              <c:numCache>
                <c:formatCode>0.0</c:formatCode>
                <c:ptCount val="6"/>
                <c:pt idx="0">
                  <c:v>0.64193846803551602</c:v>
                </c:pt>
                <c:pt idx="1">
                  <c:v>0.90811304104264501</c:v>
                </c:pt>
                <c:pt idx="2">
                  <c:v>0.50289663496341297</c:v>
                </c:pt>
                <c:pt idx="3">
                  <c:v>0.17066283101377705</c:v>
                </c:pt>
                <c:pt idx="4">
                  <c:v>0.53645259830096892</c:v>
                </c:pt>
                <c:pt idx="5">
                  <c:v>0.81583155219153558</c:v>
                </c:pt>
              </c:numCache>
            </c:numRef>
          </c:val>
          <c:extLst>
            <c:ext xmlns:c16="http://schemas.microsoft.com/office/drawing/2014/chart" uri="{C3380CC4-5D6E-409C-BE32-E72D297353CC}">
              <c16:uniqueId val="{00000001-301F-477F-8F2A-FBC599EA4FEE}"/>
            </c:ext>
          </c:extLst>
        </c:ser>
        <c:ser>
          <c:idx val="2"/>
          <c:order val="2"/>
          <c:tx>
            <c:strRef>
              <c:f>'Zn R&amp;R Geo Type'!$R$266</c:f>
              <c:strCache>
                <c:ptCount val="1"/>
                <c:pt idx="0">
                  <c:v>Copper grade %</c:v>
                </c:pt>
              </c:strCache>
            </c:strRef>
          </c:tx>
          <c:spPr>
            <a:solidFill>
              <a:schemeClr val="accent3"/>
            </a:solidFill>
            <a:ln>
              <a:noFill/>
            </a:ln>
            <a:effectLst/>
            <a:extLst>
              <a:ext uri="{91240B29-F687-4F45-9708-019B960494DF}">
                <a14:hiddenLine xmlns:a14="http://schemas.microsoft.com/office/drawing/2010/main">
                  <a:noFill/>
                </a14:hiddenLine>
              </a:ext>
            </a:extLst>
          </c:spPr>
          <c:invertIfNegative val="0"/>
          <c:cat>
            <c:strRef>
              <c:f>'Zn R&amp;R Geo Type'!$O$244:$O$249</c:f>
              <c:strCache>
                <c:ptCount val="6"/>
                <c:pt idx="0">
                  <c:v>Other</c:v>
                </c:pt>
                <c:pt idx="1">
                  <c:v>SEDEX</c:v>
                </c:pt>
                <c:pt idx="2">
                  <c:v>VMS</c:v>
                </c:pt>
                <c:pt idx="3">
                  <c:v>Skarn</c:v>
                </c:pt>
                <c:pt idx="4">
                  <c:v>Carbonate Replacement</c:v>
                </c:pt>
                <c:pt idx="5">
                  <c:v>MVT</c:v>
                </c:pt>
              </c:strCache>
            </c:strRef>
          </c:cat>
          <c:val>
            <c:numRef>
              <c:f>'Zn R&amp;R Geo Type'!$R$267:$R$272</c:f>
              <c:numCache>
                <c:formatCode>0.0</c:formatCode>
                <c:ptCount val="6"/>
                <c:pt idx="0">
                  <c:v>7.4923577182772552E-2</c:v>
                </c:pt>
                <c:pt idx="1">
                  <c:v>8.9639502683184352E-3</c:v>
                </c:pt>
                <c:pt idx="2">
                  <c:v>2.1347712553123106</c:v>
                </c:pt>
                <c:pt idx="3">
                  <c:v>1.7337500797522412</c:v>
                </c:pt>
                <c:pt idx="4">
                  <c:v>1.0430448378860016</c:v>
                </c:pt>
                <c:pt idx="5">
                  <c:v>8.303969910495354E-2</c:v>
                </c:pt>
              </c:numCache>
            </c:numRef>
          </c:val>
          <c:extLst>
            <c:ext xmlns:c16="http://schemas.microsoft.com/office/drawing/2014/chart" uri="{C3380CC4-5D6E-409C-BE32-E72D297353CC}">
              <c16:uniqueId val="{00000002-301F-477F-8F2A-FBC599EA4FEE}"/>
            </c:ext>
          </c:extLst>
        </c:ser>
        <c:ser>
          <c:idx val="3"/>
          <c:order val="3"/>
          <c:tx>
            <c:strRef>
              <c:f>'Zn R&amp;R Geo Type'!$S$266</c:f>
              <c:strCache>
                <c:ptCount val="1"/>
                <c:pt idx="0">
                  <c:v>Silver grade g/t</c:v>
                </c:pt>
              </c:strCache>
            </c:strRef>
          </c:tx>
          <c:spPr>
            <a:solidFill>
              <a:schemeClr val="accent4"/>
            </a:solidFill>
            <a:ln>
              <a:noFill/>
            </a:ln>
            <a:effectLst/>
            <a:extLst>
              <a:ext uri="{91240B29-F687-4F45-9708-019B960494DF}">
                <a14:hiddenLine xmlns:a14="http://schemas.microsoft.com/office/drawing/2010/main">
                  <a:noFill/>
                </a14:hiddenLine>
              </a:ext>
            </a:extLst>
          </c:spPr>
          <c:invertIfNegative val="0"/>
          <c:cat>
            <c:strRef>
              <c:f>'Zn R&amp;R Geo Type'!$O$244:$O$249</c:f>
              <c:strCache>
                <c:ptCount val="6"/>
                <c:pt idx="0">
                  <c:v>Other</c:v>
                </c:pt>
                <c:pt idx="1">
                  <c:v>SEDEX</c:v>
                </c:pt>
                <c:pt idx="2">
                  <c:v>VMS</c:v>
                </c:pt>
                <c:pt idx="3">
                  <c:v>Skarn</c:v>
                </c:pt>
                <c:pt idx="4">
                  <c:v>Carbonate Replacement</c:v>
                </c:pt>
                <c:pt idx="5">
                  <c:v>MVT</c:v>
                </c:pt>
              </c:strCache>
            </c:strRef>
          </c:cat>
          <c:val>
            <c:numRef>
              <c:f>'Zn R&amp;R Geo Type'!$S$267:$S$272</c:f>
              <c:numCache>
                <c:formatCode>0.0</c:formatCode>
                <c:ptCount val="6"/>
                <c:pt idx="0">
                  <c:v>0.99385079463642811</c:v>
                </c:pt>
                <c:pt idx="1">
                  <c:v>0.63292990876438349</c:v>
                </c:pt>
                <c:pt idx="2">
                  <c:v>0.86219941610979967</c:v>
                </c:pt>
                <c:pt idx="3">
                  <c:v>0.45763431771217855</c:v>
                </c:pt>
                <c:pt idx="4">
                  <c:v>0.98559863782197932</c:v>
                </c:pt>
                <c:pt idx="5">
                  <c:v>0.29578607336902502</c:v>
                </c:pt>
              </c:numCache>
            </c:numRef>
          </c:val>
          <c:extLst>
            <c:ext xmlns:c16="http://schemas.microsoft.com/office/drawing/2014/chart" uri="{C3380CC4-5D6E-409C-BE32-E72D297353CC}">
              <c16:uniqueId val="{00000003-301F-477F-8F2A-FBC599EA4FEE}"/>
            </c:ext>
          </c:extLst>
        </c:ser>
        <c:ser>
          <c:idx val="4"/>
          <c:order val="4"/>
          <c:tx>
            <c:strRef>
              <c:f>'Zn R&amp;R Geo Type'!$T$266</c:f>
              <c:strCache>
                <c:ptCount val="1"/>
                <c:pt idx="0">
                  <c:v>Gold grade g/t</c:v>
                </c:pt>
              </c:strCache>
            </c:strRef>
          </c:tx>
          <c:spPr>
            <a:solidFill>
              <a:schemeClr val="accent5"/>
            </a:solidFill>
            <a:ln>
              <a:noFill/>
            </a:ln>
            <a:effectLst/>
            <a:extLst>
              <a:ext uri="{91240B29-F687-4F45-9708-019B960494DF}">
                <a14:hiddenLine xmlns:a14="http://schemas.microsoft.com/office/drawing/2010/main">
                  <a:noFill/>
                </a14:hiddenLine>
              </a:ext>
            </a:extLst>
          </c:spPr>
          <c:invertIfNegative val="0"/>
          <c:cat>
            <c:strRef>
              <c:f>'Zn R&amp;R Geo Type'!$O$244:$O$249</c:f>
              <c:strCache>
                <c:ptCount val="6"/>
                <c:pt idx="0">
                  <c:v>Other</c:v>
                </c:pt>
                <c:pt idx="1">
                  <c:v>SEDEX</c:v>
                </c:pt>
                <c:pt idx="2">
                  <c:v>VMS</c:v>
                </c:pt>
                <c:pt idx="3">
                  <c:v>Skarn</c:v>
                </c:pt>
                <c:pt idx="4">
                  <c:v>Carbonate Replacement</c:v>
                </c:pt>
                <c:pt idx="5">
                  <c:v>MVT</c:v>
                </c:pt>
              </c:strCache>
            </c:strRef>
          </c:cat>
          <c:val>
            <c:numRef>
              <c:f>'Zn R&amp;R Geo Type'!$T$267:$T$272</c:f>
              <c:numCache>
                <c:formatCode>0.0</c:formatCode>
                <c:ptCount val="6"/>
                <c:pt idx="0">
                  <c:v>0.48253798112023505</c:v>
                </c:pt>
                <c:pt idx="1">
                  <c:v>1.3759399379600704E-3</c:v>
                </c:pt>
                <c:pt idx="2">
                  <c:v>1.1814171566585543</c:v>
                </c:pt>
                <c:pt idx="3">
                  <c:v>0.14122584102727964</c:v>
                </c:pt>
                <c:pt idx="4">
                  <c:v>0.20342141655230911</c:v>
                </c:pt>
                <c:pt idx="5">
                  <c:v>2.5550434236910446E-2</c:v>
                </c:pt>
              </c:numCache>
            </c:numRef>
          </c:val>
          <c:extLst>
            <c:ext xmlns:c16="http://schemas.microsoft.com/office/drawing/2014/chart" uri="{C3380CC4-5D6E-409C-BE32-E72D297353CC}">
              <c16:uniqueId val="{00000004-301F-477F-8F2A-FBC599EA4FEE}"/>
            </c:ext>
          </c:extLst>
        </c:ser>
        <c:dLbls>
          <c:showLegendKey val="0"/>
          <c:showVal val="0"/>
          <c:showCatName val="0"/>
          <c:showSerName val="0"/>
          <c:showPercent val="0"/>
          <c:showBubbleSize val="0"/>
        </c:dLbls>
        <c:gapWidth val="219"/>
        <c:overlap val="-27"/>
        <c:axId val="512024639"/>
        <c:axId val="512013407"/>
      </c:barChart>
      <c:lineChart>
        <c:grouping val="standard"/>
        <c:varyColors val="0"/>
        <c:ser>
          <c:idx val="5"/>
          <c:order val="5"/>
          <c:tx>
            <c:strRef>
              <c:f>'Zn R&amp;R Geo Type'!$U$266</c:f>
              <c:strCache>
                <c:ptCount val="1"/>
                <c:pt idx="0">
                  <c:v>ZincEq. Grade %</c:v>
                </c:pt>
              </c:strCache>
            </c:strRef>
          </c:tx>
          <c:spPr>
            <a:ln w="28575" cap="rnd">
              <a:solidFill>
                <a:schemeClr val="accent6"/>
              </a:solidFill>
              <a:round/>
            </a:ln>
            <a:effectLst/>
          </c:spPr>
          <c:marker>
            <c:symbol val="none"/>
          </c:marker>
          <c:cat>
            <c:strRef>
              <c:f>'Zn R&amp;R Geo Type'!$O$244:$O$249</c:f>
              <c:strCache>
                <c:ptCount val="6"/>
                <c:pt idx="0">
                  <c:v>Other</c:v>
                </c:pt>
                <c:pt idx="1">
                  <c:v>SEDEX</c:v>
                </c:pt>
                <c:pt idx="2">
                  <c:v>VMS</c:v>
                </c:pt>
                <c:pt idx="3">
                  <c:v>Skarn</c:v>
                </c:pt>
                <c:pt idx="4">
                  <c:v>Carbonate Replacement</c:v>
                </c:pt>
                <c:pt idx="5">
                  <c:v>MVT</c:v>
                </c:pt>
              </c:strCache>
            </c:strRef>
          </c:cat>
          <c:val>
            <c:numRef>
              <c:f>'Zn R&amp;R Geo Type'!$U$267:$U$272</c:f>
              <c:numCache>
                <c:formatCode>0.0</c:formatCode>
                <c:ptCount val="6"/>
                <c:pt idx="0">
                  <c:v>5.0210582492828717</c:v>
                </c:pt>
                <c:pt idx="1">
                  <c:v>6.5649038314282002</c:v>
                </c:pt>
                <c:pt idx="2">
                  <c:v>7.9794290021733385</c:v>
                </c:pt>
                <c:pt idx="3">
                  <c:v>4.0534170045547793</c:v>
                </c:pt>
                <c:pt idx="4">
                  <c:v>5.6316116842966322</c:v>
                </c:pt>
                <c:pt idx="5">
                  <c:v>4.4479299049914802</c:v>
                </c:pt>
              </c:numCache>
            </c:numRef>
          </c:val>
          <c:smooth val="0"/>
          <c:extLst>
            <c:ext xmlns:c16="http://schemas.microsoft.com/office/drawing/2014/chart" uri="{C3380CC4-5D6E-409C-BE32-E72D297353CC}">
              <c16:uniqueId val="{00000005-301F-477F-8F2A-FBC599EA4FEE}"/>
            </c:ext>
          </c:extLst>
        </c:ser>
        <c:dLbls>
          <c:showLegendKey val="0"/>
          <c:showVal val="0"/>
          <c:showCatName val="0"/>
          <c:showSerName val="0"/>
          <c:showPercent val="0"/>
          <c:showBubbleSize val="0"/>
        </c:dLbls>
        <c:marker val="1"/>
        <c:smooth val="0"/>
        <c:axId val="512024639"/>
        <c:axId val="512013407"/>
      </c:lineChart>
      <c:catAx>
        <c:axId val="512024639"/>
        <c:scaling>
          <c:orientation val="minMax"/>
        </c:scaling>
        <c:delete val="0"/>
        <c:axPos val="b"/>
        <c:numFmt formatCode="General" sourceLinked="1"/>
        <c:majorTickMark val="none"/>
        <c:minorTickMark val="none"/>
        <c:tickLblPos val="nextTo"/>
        <c:spPr>
          <a:noFill/>
          <a:ln w="9525" cap="flat" cmpd="sng" algn="ctr">
            <a:solidFill>
              <a:srgbClr val="54585A"/>
            </a:solidFill>
            <a:round/>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crossAx val="512013407"/>
        <c:crosses val="autoZero"/>
        <c:auto val="1"/>
        <c:lblAlgn val="ctr"/>
        <c:lblOffset val="100"/>
        <c:noMultiLvlLbl val="0"/>
      </c:catAx>
      <c:valAx>
        <c:axId val="512013407"/>
        <c:scaling>
          <c:orientation val="minMax"/>
          <c:max val="8.1999999999999993"/>
          <c:min val="0"/>
        </c:scaling>
        <c:delete val="0"/>
        <c:axPos val="l"/>
        <c:majorGridlines>
          <c:spPr>
            <a:ln w="25400" cap="flat" cmpd="sng" algn="ctr">
              <a:noFill/>
              <a:round/>
            </a:ln>
            <a:effectLst/>
          </c:spPr>
        </c:majorGridlines>
        <c:title>
          <c:tx>
            <c:rich>
              <a:bodyPr rot="-54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r>
                  <a:rPr lang="en-GB"/>
                  <a:t>Zinc Eq grade*</a:t>
                </a:r>
              </a:p>
            </c:rich>
          </c:tx>
          <c:overlay val="0"/>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54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title>
        <c:numFmt formatCode="#,##0.0" sourceLinked="0"/>
        <c:majorTickMark val="none"/>
        <c:minorTickMark val="none"/>
        <c:tickLblPos val="nextTo"/>
        <c:spPr>
          <a:noFill/>
          <a:ln>
            <a:solidFill>
              <a:srgbClr val="54585A"/>
            </a:solidFill>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crossAx val="512024639"/>
        <c:crosses val="autoZero"/>
        <c:crossBetween val="between"/>
        <c:majorUnit val="2"/>
      </c:valAx>
      <c:spPr>
        <a:noFill/>
        <a:ln w="25400">
          <a:noFill/>
        </a:ln>
        <a:effectLst/>
        <a:extLst>
          <a:ext uri="{909E8E84-426E-40DD-AFC4-6F175D3DCCD1}">
            <a14:hiddenFill xmlns:a14="http://schemas.microsoft.com/office/drawing/2010/main">
              <a:noFill/>
            </a14:hiddenFill>
          </a:ext>
        </a:extLst>
      </c:spPr>
    </c:plotArea>
    <c:legend>
      <c:legendPos val="b"/>
      <c:layout>
        <c:manualLayout>
          <c:xMode val="edge"/>
          <c:yMode val="edge"/>
          <c:x val="0.15409272520099668"/>
          <c:y val="0.73955442399151805"/>
          <c:w val="0.67084611442943698"/>
          <c:h val="0.13862747156605423"/>
        </c:manualLayout>
      </c:layout>
      <c:overlay val="0"/>
      <c:spPr>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a:noFill/>
            </a14:hiddenLine>
          </a:ext>
        </a:extLst>
      </c:spPr>
      <c:txPr>
        <a:bodyPr rot="0" spcFirstLastPara="1" vertOverflow="ellipsis" vert="horz" wrap="square" anchor="ctr" anchorCtr="1"/>
        <a:lstStyle/>
        <a:p>
          <a:pPr>
            <a:defRPr sz="900" b="0" i="0" u="none" strike="noStrike" kern="1200" baseline="0">
              <a:solidFill>
                <a:srgbClr val="010063"/>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rgbClr val="FFFFFF"/>
    </a:solid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sz="900">
          <a:solidFill>
            <a:srgbClr val="010063"/>
          </a:solidFill>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0.00787</cdr:x>
      <cdr:y>0.89423</cdr:y>
    </cdr:from>
    <cdr:to>
      <cdr:x>0.14214</cdr:x>
      <cdr:y>0.94278</cdr:y>
    </cdr:to>
    <cdr:sp macro="" textlink="">
      <cdr:nvSpPr>
        <cdr:cNvPr id="2" name="TextBox 1">
          <a:extLst xmlns:a="http://schemas.openxmlformats.org/drawingml/2006/main">
            <a:ext uri="{FF2B5EF4-FFF2-40B4-BE49-F238E27FC236}">
              <a16:creationId xmlns:a16="http://schemas.microsoft.com/office/drawing/2014/main" id="{C4B92F68-FDB4-1D89-E44E-3E98B22E0094}"/>
            </a:ext>
          </a:extLst>
        </cdr:cNvPr>
        <cdr:cNvSpPr txBox="1"/>
      </cdr:nvSpPr>
      <cdr:spPr>
        <a:xfrm xmlns:a="http://schemas.openxmlformats.org/drawingml/2006/main">
          <a:off x="69589" y="2748326"/>
          <a:ext cx="1187266" cy="149214"/>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GB" sz="650" i="0">
              <a:solidFill>
                <a:srgbClr val="54585A"/>
              </a:solidFill>
              <a:latin typeface="Arial" panose="020B0604020202020204" pitchFamily="34" charset="0"/>
            </a:rPr>
            <a:t>Source: Wood Mackenzie</a:t>
          </a:r>
        </a:p>
      </cdr:txBody>
    </cdr:sp>
  </cdr:relSizeAnchor>
  <cdr:relSizeAnchor xmlns:cdr="http://schemas.openxmlformats.org/drawingml/2006/chartDrawing">
    <cdr:from>
      <cdr:x>0.10894</cdr:x>
      <cdr:y>0.11694</cdr:y>
    </cdr:from>
    <cdr:to>
      <cdr:x>0.90077</cdr:x>
      <cdr:y>0.11694</cdr:y>
    </cdr:to>
    <cdr:cxnSp macro="">
      <cdr:nvCxnSpPr>
        <cdr:cNvPr id="3" name="Straight Connector 2">
          <a:extLst xmlns:a="http://schemas.openxmlformats.org/drawingml/2006/main">
            <a:ext uri="{FF2B5EF4-FFF2-40B4-BE49-F238E27FC236}">
              <a16:creationId xmlns:a16="http://schemas.microsoft.com/office/drawing/2014/main" id="{4288F6FA-D5AF-FE2B-8584-5DEFEA57ABEE}"/>
            </a:ext>
          </a:extLst>
        </cdr:cNvPr>
        <cdr:cNvCxnSpPr/>
      </cdr:nvCxnSpPr>
      <cdr:spPr>
        <a:xfrm xmlns:a="http://schemas.openxmlformats.org/drawingml/2006/main">
          <a:off x="963256" y="359416"/>
          <a:ext cx="7001656" cy="0"/>
        </a:xfrm>
        <a:prstGeom xmlns:a="http://schemas.openxmlformats.org/drawingml/2006/main" prst="line">
          <a:avLst/>
        </a:prstGeom>
        <a:ln xmlns:a="http://schemas.openxmlformats.org/drawingml/2006/main" w="19050">
          <a:solidFill>
            <a:srgbClr val="F57D0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0.10795</cdr:x>
      <cdr:y>0.55585</cdr:y>
    </cdr:from>
    <cdr:to>
      <cdr:x>0.89961</cdr:x>
      <cdr:y>0.55585</cdr:y>
    </cdr:to>
    <cdr:cxnSp macro="">
      <cdr:nvCxnSpPr>
        <cdr:cNvPr id="5" name="Straight Connector 4">
          <a:extLst xmlns:a="http://schemas.openxmlformats.org/drawingml/2006/main">
            <a:ext uri="{FF2B5EF4-FFF2-40B4-BE49-F238E27FC236}">
              <a16:creationId xmlns:a16="http://schemas.microsoft.com/office/drawing/2014/main" id="{3FE8F84C-02D0-7F32-E4BB-B1C20EA3E3A6}"/>
            </a:ext>
          </a:extLst>
        </cdr:cNvPr>
        <cdr:cNvCxnSpPr/>
      </cdr:nvCxnSpPr>
      <cdr:spPr>
        <a:xfrm xmlns:a="http://schemas.openxmlformats.org/drawingml/2006/main">
          <a:off x="954505" y="1708362"/>
          <a:ext cx="7000192" cy="0"/>
        </a:xfrm>
        <a:prstGeom xmlns:a="http://schemas.openxmlformats.org/drawingml/2006/main" prst="line">
          <a:avLst/>
        </a:prstGeom>
        <a:ln xmlns:a="http://schemas.openxmlformats.org/drawingml/2006/main" w="19050">
          <a:solidFill>
            <a:srgbClr val="53143F"/>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0.00879</cdr:x>
      <cdr:y>0.93459</cdr:y>
    </cdr:from>
    <cdr:to>
      <cdr:x>0.05471</cdr:x>
      <cdr:y>0.9985</cdr:y>
    </cdr:to>
    <cdr:sp macro="" textlink="">
      <cdr:nvSpPr>
        <cdr:cNvPr id="2" name="TextBox 1">
          <a:extLst xmlns:a="http://schemas.openxmlformats.org/drawingml/2006/main">
            <a:ext uri="{FF2B5EF4-FFF2-40B4-BE49-F238E27FC236}">
              <a16:creationId xmlns:a16="http://schemas.microsoft.com/office/drawing/2014/main" id="{F037066C-DBF0-F3D0-EBCB-78D5162225B6}"/>
            </a:ext>
          </a:extLst>
        </cdr:cNvPr>
        <cdr:cNvSpPr txBox="1"/>
      </cdr:nvSpPr>
      <cdr:spPr>
        <a:xfrm xmlns:a="http://schemas.openxmlformats.org/drawingml/2006/main">
          <a:off x="35360" y="2812887"/>
          <a:ext cx="184731" cy="192360"/>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endParaRPr lang="en-GB" sz="650" i="0" dirty="0">
            <a:solidFill>
              <a:srgbClr val="54585A"/>
            </a:solidFill>
            <a:latin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0.01381</cdr:x>
      <cdr:y>0.93437</cdr:y>
    </cdr:from>
    <cdr:to>
      <cdr:x>0.05973</cdr:x>
      <cdr:y>1</cdr:y>
    </cdr:to>
    <cdr:sp macro="" textlink="">
      <cdr:nvSpPr>
        <cdr:cNvPr id="2" name="TextBox 1">
          <a:extLst xmlns:a="http://schemas.openxmlformats.org/drawingml/2006/main">
            <a:ext uri="{FF2B5EF4-FFF2-40B4-BE49-F238E27FC236}">
              <a16:creationId xmlns:a16="http://schemas.microsoft.com/office/drawing/2014/main" id="{4875AB6C-AD8B-431F-614B-0077B1389FD7}"/>
            </a:ext>
          </a:extLst>
        </cdr:cNvPr>
        <cdr:cNvSpPr txBox="1"/>
      </cdr:nvSpPr>
      <cdr:spPr>
        <a:xfrm xmlns:a="http://schemas.openxmlformats.org/drawingml/2006/main">
          <a:off x="55554" y="2738796"/>
          <a:ext cx="184731" cy="192360"/>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endParaRPr lang="en-GB" sz="650" i="0" dirty="0">
            <a:solidFill>
              <a:srgbClr val="54585A"/>
            </a:solidFill>
            <a:latin typeface="Arial" panose="020B060402020202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0.88664</cdr:y>
    </cdr:from>
    <cdr:to>
      <cdr:x>1</cdr:x>
      <cdr:y>1</cdr:y>
    </cdr:to>
    <cdr:sp macro="" textlink="">
      <cdr:nvSpPr>
        <cdr:cNvPr id="2" name="TextBox 1">
          <a:extLst xmlns:a="http://schemas.openxmlformats.org/drawingml/2006/main">
            <a:ext uri="{FF2B5EF4-FFF2-40B4-BE49-F238E27FC236}">
              <a16:creationId xmlns:a16="http://schemas.microsoft.com/office/drawing/2014/main" id="{AE7293AC-5A17-0367-EC41-B036F937108F}"/>
            </a:ext>
          </a:extLst>
        </cdr:cNvPr>
        <cdr:cNvSpPr txBox="1"/>
      </cdr:nvSpPr>
      <cdr:spPr>
        <a:xfrm xmlns:a="http://schemas.openxmlformats.org/drawingml/2006/main">
          <a:off x="0" y="2669084"/>
          <a:ext cx="6455613" cy="338554"/>
        </a:xfrm>
        <a:prstGeom xmlns:a="http://schemas.openxmlformats.org/drawingml/2006/main" prst="rect">
          <a:avLst/>
        </a:prstGeom>
      </cdr:spPr>
      <cdr:txBody>
        <a:bodyPr xmlns:a="http://schemas.openxmlformats.org/drawingml/2006/main" vertOverflow="clip" vert="horz" wrap="none" rtlCol="0">
          <a:spAutoFit/>
        </a:bodyPr>
        <a:lstStyle xmlns:a="http://schemas.openxmlformats.org/drawingml/2006/main"/>
        <a:p xmlns:a="http://schemas.openxmlformats.org/drawingml/2006/main">
          <a:r>
            <a:rPr lang="en-GB" sz="800" i="0" baseline="0" dirty="0">
              <a:solidFill>
                <a:srgbClr val="54585A"/>
              </a:solidFill>
              <a:latin typeface="Arial" panose="020B0604020202020204" pitchFamily="34" charset="0"/>
            </a:rPr>
            <a:t>* Zinc Equivalent grade calculated  by re-basing to zinc using metal prices 159.5c/lb Zinc, 97.6c/lb Lead, 399c/lb Copper, 1800$/oz Gold, </a:t>
          </a:r>
        </a:p>
        <a:p xmlns:a="http://schemas.openxmlformats.org/drawingml/2006/main">
          <a:r>
            <a:rPr lang="en-GB" sz="800" i="0" baseline="0" dirty="0">
              <a:solidFill>
                <a:srgbClr val="54585A"/>
              </a:solidFill>
              <a:latin typeface="Arial" panose="020B0604020202020204" pitchFamily="34" charset="0"/>
            </a:rPr>
            <a:t>	              and 21.7$/oz Silver</a:t>
          </a:r>
          <a:endParaRPr lang="en-GB" sz="800" i="0" dirty="0">
            <a:solidFill>
              <a:srgbClr val="54585A"/>
            </a:solidFill>
            <a:latin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6400" cy="494107"/>
          </a:xfrm>
          <a:prstGeom prst="rect">
            <a:avLst/>
          </a:prstGeom>
        </p:spPr>
        <p:txBody>
          <a:bodyPr vert="horz" lIns="91129" tIns="45564" rIns="91129" bIns="45564" rtlCol="0"/>
          <a:lstStyle>
            <a:lvl1pPr algn="l">
              <a:defRPr sz="1200"/>
            </a:lvl1pPr>
          </a:lstStyle>
          <a:p>
            <a:pPr>
              <a:defRPr/>
            </a:pPr>
            <a:endParaRPr lang="en-US"/>
          </a:p>
        </p:txBody>
      </p:sp>
      <p:sp>
        <p:nvSpPr>
          <p:cNvPr id="3" name="Date Placeholder 2"/>
          <p:cNvSpPr>
            <a:spLocks noGrp="1"/>
          </p:cNvSpPr>
          <p:nvPr>
            <p:ph type="dt" sz="quarter" idx="1"/>
          </p:nvPr>
        </p:nvSpPr>
        <p:spPr>
          <a:xfrm>
            <a:off x="3849689" y="0"/>
            <a:ext cx="2946400" cy="494107"/>
          </a:xfrm>
          <a:prstGeom prst="rect">
            <a:avLst/>
          </a:prstGeom>
        </p:spPr>
        <p:txBody>
          <a:bodyPr vert="horz" lIns="91129" tIns="45564" rIns="91129" bIns="45564" rtlCol="0"/>
          <a:lstStyle>
            <a:lvl1pPr algn="r">
              <a:defRPr sz="1200"/>
            </a:lvl1pPr>
          </a:lstStyle>
          <a:p>
            <a:pPr>
              <a:defRPr/>
            </a:pPr>
            <a:fld id="{7E22D77D-A15A-2541-B36F-01DFC6F2116E}" type="datetimeFigureOut">
              <a:rPr lang="en-US"/>
              <a:pPr>
                <a:defRPr/>
              </a:pPr>
              <a:t>9/7/2023</a:t>
            </a:fld>
            <a:endParaRPr lang="en-US"/>
          </a:p>
        </p:txBody>
      </p:sp>
      <p:sp>
        <p:nvSpPr>
          <p:cNvPr id="4" name="Footer Placeholder 3"/>
          <p:cNvSpPr>
            <a:spLocks noGrp="1"/>
          </p:cNvSpPr>
          <p:nvPr>
            <p:ph type="ftr" sz="quarter" idx="2"/>
          </p:nvPr>
        </p:nvSpPr>
        <p:spPr>
          <a:xfrm>
            <a:off x="2" y="9376979"/>
            <a:ext cx="2946400" cy="494107"/>
          </a:xfrm>
          <a:prstGeom prst="rect">
            <a:avLst/>
          </a:prstGeom>
        </p:spPr>
        <p:txBody>
          <a:bodyPr vert="horz" lIns="91129" tIns="45564" rIns="91129" bIns="45564"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49689" y="9376979"/>
            <a:ext cx="2946400" cy="494107"/>
          </a:xfrm>
          <a:prstGeom prst="rect">
            <a:avLst/>
          </a:prstGeom>
        </p:spPr>
        <p:txBody>
          <a:bodyPr vert="horz" lIns="91129" tIns="45564" rIns="91129" bIns="45564" rtlCol="0" anchor="b"/>
          <a:lstStyle>
            <a:lvl1pPr algn="r">
              <a:defRPr sz="1200"/>
            </a:lvl1pPr>
          </a:lstStyle>
          <a:p>
            <a:pPr>
              <a:defRPr/>
            </a:pPr>
            <a:fld id="{DA44EF54-7700-734C-BD24-ADE84D07B367}" type="slidenum">
              <a:rPr lang="en-US"/>
              <a:pPr>
                <a:defRPr/>
              </a:pPr>
              <a:t>‹#›</a:t>
            </a:fld>
            <a:endParaRPr lang="en-US"/>
          </a:p>
        </p:txBody>
      </p:sp>
    </p:spTree>
    <p:extLst>
      <p:ext uri="{BB962C8B-B14F-4D97-AF65-F5344CB8AC3E}">
        <p14:creationId xmlns:p14="http://schemas.microsoft.com/office/powerpoint/2010/main" val="18215861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0"/>
            <a:ext cx="2946400" cy="49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129" tIns="45563" rIns="91129" bIns="45563" numCol="1" anchor="t" anchorCtr="0" compatLnSpc="1">
            <a:prstTxWarp prst="textNoShape">
              <a:avLst/>
            </a:prstTxWarp>
          </a:bodyPr>
          <a:lstStyle>
            <a:lvl1pPr>
              <a:defRPr sz="1200" b="0" baseline="0">
                <a:cs typeface="+mn-cs"/>
              </a:defRPr>
            </a:lvl1pPr>
          </a:lstStyle>
          <a:p>
            <a:pPr>
              <a:defRPr/>
            </a:pPr>
            <a:endParaRPr lang="en-GB"/>
          </a:p>
        </p:txBody>
      </p:sp>
      <p:sp>
        <p:nvSpPr>
          <p:cNvPr id="4099" name="Rectangle 3"/>
          <p:cNvSpPr>
            <a:spLocks noGrp="1" noChangeArrowheads="1"/>
          </p:cNvSpPr>
          <p:nvPr>
            <p:ph type="dt" idx="1"/>
          </p:nvPr>
        </p:nvSpPr>
        <p:spPr bwMode="auto">
          <a:xfrm>
            <a:off x="3851276" y="0"/>
            <a:ext cx="2946400" cy="49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129" tIns="45563" rIns="91129" bIns="45563" numCol="1" anchor="t" anchorCtr="0" compatLnSpc="1">
            <a:prstTxWarp prst="textNoShape">
              <a:avLst/>
            </a:prstTxWarp>
          </a:bodyPr>
          <a:lstStyle>
            <a:lvl1pPr algn="r">
              <a:defRPr sz="1200" b="0" baseline="0">
                <a:cs typeface="+mn-cs"/>
              </a:defRPr>
            </a:lvl1pPr>
          </a:lstStyle>
          <a:p>
            <a:pPr>
              <a:defRPr/>
            </a:pPr>
            <a:endParaRPr lang="en-GB"/>
          </a:p>
        </p:txBody>
      </p:sp>
      <p:sp>
        <p:nvSpPr>
          <p:cNvPr id="4100" name="Rectangle 4"/>
          <p:cNvSpPr>
            <a:spLocks noGrp="1" noRot="1" noChangeAspect="1" noChangeArrowheads="1" noTextEdit="1"/>
          </p:cNvSpPr>
          <p:nvPr>
            <p:ph type="sldImg" idx="2"/>
          </p:nvPr>
        </p:nvSpPr>
        <p:spPr bwMode="auto">
          <a:xfrm>
            <a:off x="111125" y="741363"/>
            <a:ext cx="6578600" cy="3700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06464" y="4690070"/>
            <a:ext cx="4984750" cy="4442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129" tIns="45563" rIns="91129" bIns="45563" numCol="1" anchor="t" anchorCtr="0" compatLnSpc="1">
            <a:prstTxWarp prst="textNoShape">
              <a:avLst/>
            </a:prstTxWarp>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102" name="Rectangle 6"/>
          <p:cNvSpPr>
            <a:spLocks noGrp="1" noChangeArrowheads="1"/>
          </p:cNvSpPr>
          <p:nvPr>
            <p:ph type="ftr" sz="quarter" idx="4"/>
          </p:nvPr>
        </p:nvSpPr>
        <p:spPr bwMode="auto">
          <a:xfrm>
            <a:off x="2" y="9378558"/>
            <a:ext cx="2946400" cy="49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129" tIns="45563" rIns="91129" bIns="45563" numCol="1" anchor="b" anchorCtr="0" compatLnSpc="1">
            <a:prstTxWarp prst="textNoShape">
              <a:avLst/>
            </a:prstTxWarp>
          </a:bodyPr>
          <a:lstStyle>
            <a:lvl1pPr>
              <a:defRPr sz="1200" b="0" baseline="0">
                <a:cs typeface="+mn-cs"/>
              </a:defRPr>
            </a:lvl1pPr>
          </a:lstStyle>
          <a:p>
            <a:pPr>
              <a:defRPr/>
            </a:pPr>
            <a:endParaRPr lang="en-GB"/>
          </a:p>
        </p:txBody>
      </p:sp>
      <p:sp>
        <p:nvSpPr>
          <p:cNvPr id="4103" name="Rectangle 7"/>
          <p:cNvSpPr>
            <a:spLocks noGrp="1" noChangeArrowheads="1"/>
          </p:cNvSpPr>
          <p:nvPr>
            <p:ph type="sldNum" sz="quarter" idx="5"/>
          </p:nvPr>
        </p:nvSpPr>
        <p:spPr bwMode="auto">
          <a:xfrm>
            <a:off x="3851276" y="9378558"/>
            <a:ext cx="2946400" cy="49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129" tIns="45563" rIns="91129" bIns="45563" numCol="1" anchor="b" anchorCtr="0" compatLnSpc="1">
            <a:prstTxWarp prst="textNoShape">
              <a:avLst/>
            </a:prstTxWarp>
          </a:bodyPr>
          <a:lstStyle>
            <a:lvl1pPr algn="r">
              <a:defRPr sz="1200" b="0" baseline="0">
                <a:cs typeface="+mn-cs"/>
              </a:defRPr>
            </a:lvl1pPr>
          </a:lstStyle>
          <a:p>
            <a:pPr>
              <a:defRPr/>
            </a:pPr>
            <a:fld id="{40F4777F-94E5-4741-8AFC-A37ED886137D}" type="slidenum">
              <a:rPr lang="en-GB"/>
              <a:pPr>
                <a:defRPr/>
              </a:pPr>
              <a:t>‹#›</a:t>
            </a:fld>
            <a:endParaRPr lang="en-GB"/>
          </a:p>
        </p:txBody>
      </p:sp>
    </p:spTree>
    <p:extLst>
      <p:ext uri="{BB962C8B-B14F-4D97-AF65-F5344CB8AC3E}">
        <p14:creationId xmlns:p14="http://schemas.microsoft.com/office/powerpoint/2010/main" val="7925685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ＭＳ Ｐゴシック" charset="0"/>
        <a:cs typeface="ＭＳ Ｐゴシック" charset="0"/>
      </a:defRPr>
    </a:lvl1pPr>
    <a:lvl2pPr marL="388937" algn="l" rtl="0" eaLnBrk="0" fontAlgn="base" hangingPunct="0">
      <a:spcBef>
        <a:spcPct val="30000"/>
      </a:spcBef>
      <a:spcAft>
        <a:spcPct val="0"/>
      </a:spcAft>
      <a:defRPr sz="1000" kern="1200">
        <a:solidFill>
          <a:schemeClr val="tx1"/>
        </a:solidFill>
        <a:latin typeface="Arial" charset="0"/>
        <a:ea typeface="ＭＳ Ｐゴシック" charset="0"/>
        <a:cs typeface="+mn-cs"/>
      </a:defRPr>
    </a:lvl2pPr>
    <a:lvl3pPr marL="779116" algn="l" rtl="0" eaLnBrk="0" fontAlgn="base" hangingPunct="0">
      <a:spcBef>
        <a:spcPct val="30000"/>
      </a:spcBef>
      <a:spcAft>
        <a:spcPct val="0"/>
      </a:spcAft>
      <a:defRPr sz="1000" kern="1200">
        <a:solidFill>
          <a:schemeClr val="tx1"/>
        </a:solidFill>
        <a:latin typeface="Arial" charset="0"/>
        <a:ea typeface="ＭＳ Ｐゴシック" charset="0"/>
        <a:cs typeface="+mn-cs"/>
      </a:defRPr>
    </a:lvl3pPr>
    <a:lvl4pPr marL="1168053" algn="l" rtl="0" eaLnBrk="0" fontAlgn="base" hangingPunct="0">
      <a:spcBef>
        <a:spcPct val="30000"/>
      </a:spcBef>
      <a:spcAft>
        <a:spcPct val="0"/>
      </a:spcAft>
      <a:defRPr sz="1000" kern="1200">
        <a:solidFill>
          <a:schemeClr val="tx1"/>
        </a:solidFill>
        <a:latin typeface="Arial" charset="0"/>
        <a:ea typeface="ＭＳ Ｐゴシック" charset="0"/>
        <a:cs typeface="+mn-cs"/>
      </a:defRPr>
    </a:lvl4pPr>
    <a:lvl5pPr marL="1558232" algn="l" rtl="0" eaLnBrk="0" fontAlgn="base" hangingPunct="0">
      <a:spcBef>
        <a:spcPct val="30000"/>
      </a:spcBef>
      <a:spcAft>
        <a:spcPct val="0"/>
      </a:spcAft>
      <a:defRPr sz="1000" kern="1200">
        <a:solidFill>
          <a:schemeClr val="tx1"/>
        </a:solidFill>
        <a:latin typeface="Arial" charset="0"/>
        <a:ea typeface="ＭＳ Ｐゴシック" charset="0"/>
        <a:cs typeface="+mn-cs"/>
      </a:defRPr>
    </a:lvl5pPr>
    <a:lvl6pPr marL="1948072" algn="l" defTabSz="389615" rtl="0" eaLnBrk="1" latinLnBrk="0" hangingPunct="1">
      <a:defRPr sz="1000" kern="1200">
        <a:solidFill>
          <a:schemeClr val="tx1"/>
        </a:solidFill>
        <a:latin typeface="+mn-lt"/>
        <a:ea typeface="+mn-ea"/>
        <a:cs typeface="+mn-cs"/>
      </a:defRPr>
    </a:lvl6pPr>
    <a:lvl7pPr marL="2337687" algn="l" defTabSz="389615" rtl="0" eaLnBrk="1" latinLnBrk="0" hangingPunct="1">
      <a:defRPr sz="1000" kern="1200">
        <a:solidFill>
          <a:schemeClr val="tx1"/>
        </a:solidFill>
        <a:latin typeface="+mn-lt"/>
        <a:ea typeface="+mn-ea"/>
        <a:cs typeface="+mn-cs"/>
      </a:defRPr>
    </a:lvl7pPr>
    <a:lvl8pPr marL="2727302" algn="l" defTabSz="389615" rtl="0" eaLnBrk="1" latinLnBrk="0" hangingPunct="1">
      <a:defRPr sz="1000" kern="1200">
        <a:solidFill>
          <a:schemeClr val="tx1"/>
        </a:solidFill>
        <a:latin typeface="+mn-lt"/>
        <a:ea typeface="+mn-ea"/>
        <a:cs typeface="+mn-cs"/>
      </a:defRPr>
    </a:lvl8pPr>
    <a:lvl9pPr marL="3116916" algn="l" defTabSz="389615"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1</a:t>
            </a:fld>
            <a:endParaRPr lang="en-GB"/>
          </a:p>
        </p:txBody>
      </p:sp>
    </p:spTree>
    <p:extLst>
      <p:ext uri="{BB962C8B-B14F-4D97-AF65-F5344CB8AC3E}">
        <p14:creationId xmlns:p14="http://schemas.microsoft.com/office/powerpoint/2010/main" val="104979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a:t>
            </a:r>
            <a:r>
              <a:rPr lang="en-GB" baseline="0" dirty="0"/>
              <a:t> I wanted to finish off on some high level stats on zinc production. Classifying zinc mines into a  broad group of deposit types, give us some characteristics of zinc mines. On the left we can see that the majority of zinc production, some 45%, is derived from </a:t>
            </a:r>
            <a:r>
              <a:rPr lang="en-GB" baseline="0" dirty="0" err="1"/>
              <a:t>Sedexes</a:t>
            </a:r>
            <a:r>
              <a:rPr lang="en-GB" baseline="0" dirty="0"/>
              <a:t> and MVTs, followed by VMS type deposits. </a:t>
            </a:r>
            <a:r>
              <a:rPr lang="en-US" sz="1000" kern="1200" dirty="0">
                <a:solidFill>
                  <a:schemeClr val="tx1"/>
                </a:solidFill>
                <a:effectLst/>
                <a:latin typeface="Arial" charset="0"/>
                <a:ea typeface="ＭＳ Ｐゴシック" charset="0"/>
                <a:cs typeface="ＭＳ Ｐゴシック" charset="0"/>
              </a:rPr>
              <a:t>Their large tonnages are exploited using both underground and open pit mining methods. </a:t>
            </a:r>
            <a:r>
              <a:rPr lang="en-US" sz="1000" kern="1200" dirty="0" err="1">
                <a:solidFill>
                  <a:schemeClr val="tx1"/>
                </a:solidFill>
                <a:effectLst/>
                <a:latin typeface="Arial" charset="0"/>
                <a:ea typeface="ＭＳ Ｐゴシック" charset="0"/>
                <a:cs typeface="ＭＳ Ｐゴシック" charset="0"/>
              </a:rPr>
              <a:t>SedEx</a:t>
            </a:r>
            <a:r>
              <a:rPr lang="en-US" sz="1000" kern="1200" dirty="0">
                <a:solidFill>
                  <a:schemeClr val="tx1"/>
                </a:solidFill>
                <a:effectLst/>
                <a:latin typeface="Arial" charset="0"/>
                <a:ea typeface="ＭＳ Ｐゴシック" charset="0"/>
                <a:cs typeface="ＭＳ Ｐゴシック" charset="0"/>
              </a:rPr>
              <a:t>-type deposits have one of the highest average zinc grades although there is a large range from around 2% Zn at a number of mines mostly in China to around 15% Zn at some of the larger </a:t>
            </a:r>
            <a:r>
              <a:rPr lang="en-US" sz="1000" kern="1200" dirty="0" err="1">
                <a:solidFill>
                  <a:schemeClr val="tx1"/>
                </a:solidFill>
                <a:effectLst/>
                <a:latin typeface="Arial" charset="0"/>
                <a:ea typeface="ＭＳ Ｐゴシック" charset="0"/>
                <a:cs typeface="ＭＳ Ｐゴシック" charset="0"/>
              </a:rPr>
              <a:t>SedEx</a:t>
            </a:r>
            <a:r>
              <a:rPr lang="en-US" sz="1000" kern="1200" dirty="0">
                <a:solidFill>
                  <a:schemeClr val="tx1"/>
                </a:solidFill>
                <a:effectLst/>
                <a:latin typeface="Arial" charset="0"/>
                <a:ea typeface="ＭＳ Ｐゴシック" charset="0"/>
                <a:cs typeface="ＭＳ Ｐゴシック" charset="0"/>
              </a:rPr>
              <a:t>-type deposits, Red Dog being a notable example.</a:t>
            </a:r>
            <a:endParaRPr lang="en-GB" sz="1000" kern="1200" dirty="0">
              <a:solidFill>
                <a:schemeClr val="tx1"/>
              </a:solidFill>
              <a:effectLst/>
              <a:latin typeface="Arial" charset="0"/>
              <a:ea typeface="ＭＳ Ｐゴシック" charset="0"/>
              <a:cs typeface="ＭＳ Ｐゴシック" charset="0"/>
            </a:endParaRPr>
          </a:p>
          <a:p>
            <a:r>
              <a:rPr lang="en-US" sz="1000" kern="1200" dirty="0">
                <a:solidFill>
                  <a:schemeClr val="tx1"/>
                </a:solidFill>
                <a:effectLst/>
                <a:latin typeface="Arial" charset="0"/>
                <a:ea typeface="ＭＳ Ｐゴシック" charset="0"/>
                <a:cs typeface="ＭＳ Ｐゴシック" charset="0"/>
              </a:rPr>
              <a:t> </a:t>
            </a:r>
            <a:endParaRPr lang="en-GB" sz="1000" kern="1200" dirty="0">
              <a:solidFill>
                <a:schemeClr val="tx1"/>
              </a:solidFill>
              <a:effectLst/>
              <a:latin typeface="Arial" charset="0"/>
              <a:ea typeface="ＭＳ Ｐゴシック" charset="0"/>
              <a:cs typeface="ＭＳ Ｐゴシック" charset="0"/>
            </a:endParaRPr>
          </a:p>
          <a:p>
            <a:r>
              <a:rPr lang="en-US" sz="1000" kern="1200" dirty="0">
                <a:solidFill>
                  <a:schemeClr val="tx1"/>
                </a:solidFill>
                <a:effectLst/>
                <a:latin typeface="Arial" charset="0"/>
                <a:ea typeface="ＭＳ Ｐゴシック" charset="0"/>
                <a:cs typeface="ＭＳ Ｐゴシック" charset="0"/>
              </a:rPr>
              <a:t>Another key theme is that Zinc mines have been increasingly polymetallic in nature since the turn of the millennium. Being polymetallic</a:t>
            </a:r>
            <a:r>
              <a:rPr lang="en-US" sz="1000" kern="1200" baseline="0" dirty="0">
                <a:solidFill>
                  <a:schemeClr val="tx1"/>
                </a:solidFill>
                <a:effectLst/>
                <a:latin typeface="Arial" charset="0"/>
                <a:ea typeface="ＭＳ Ｐゴシック" charset="0"/>
                <a:cs typeface="ＭＳ Ｐゴシック" charset="0"/>
              </a:rPr>
              <a:t> from a business point of view</a:t>
            </a:r>
            <a:r>
              <a:rPr lang="en-US" sz="1000" kern="1200" dirty="0">
                <a:solidFill>
                  <a:schemeClr val="tx1"/>
                </a:solidFill>
                <a:effectLst/>
                <a:latin typeface="Arial" charset="0"/>
                <a:ea typeface="ＭＳ Ｐゴシック" charset="0"/>
                <a:cs typeface="ＭＳ Ｐゴシック" charset="0"/>
              </a:rPr>
              <a:t> means more financial risk diversification through the exposure to more than one metal price.</a:t>
            </a:r>
            <a:r>
              <a:rPr lang="en-US" sz="1000" kern="1200" baseline="0" dirty="0">
                <a:solidFill>
                  <a:schemeClr val="tx1"/>
                </a:solidFill>
                <a:effectLst/>
                <a:latin typeface="Arial" charset="0"/>
                <a:ea typeface="ＭＳ Ｐゴシック" charset="0"/>
                <a:cs typeface="ＭＳ Ｐゴシック" charset="0"/>
              </a:rPr>
              <a:t> </a:t>
            </a:r>
            <a:r>
              <a:rPr lang="en-US" sz="1000" kern="1200" dirty="0">
                <a:solidFill>
                  <a:schemeClr val="tx1"/>
                </a:solidFill>
                <a:effectLst/>
                <a:latin typeface="Arial" charset="0"/>
                <a:ea typeface="ＭＳ Ｐゴシック" charset="0"/>
                <a:cs typeface="ＭＳ Ｐゴシック" charset="0"/>
              </a:rPr>
              <a:t>Whilst large tonnages make </a:t>
            </a:r>
            <a:r>
              <a:rPr lang="en-US" sz="1000" kern="1200" dirty="0" err="1">
                <a:solidFill>
                  <a:schemeClr val="tx1"/>
                </a:solidFill>
                <a:effectLst/>
                <a:latin typeface="Arial" charset="0"/>
                <a:ea typeface="ＭＳ Ｐゴシック" charset="0"/>
                <a:cs typeface="ＭＳ Ｐゴシック" charset="0"/>
              </a:rPr>
              <a:t>SedEx</a:t>
            </a:r>
            <a:r>
              <a:rPr lang="en-US" sz="1000" kern="1200" dirty="0">
                <a:solidFill>
                  <a:schemeClr val="tx1"/>
                </a:solidFill>
                <a:effectLst/>
                <a:latin typeface="Arial" charset="0"/>
                <a:ea typeface="ＭＳ Ｐゴシック" charset="0"/>
                <a:cs typeface="ＭＳ Ｐゴシック" charset="0"/>
              </a:rPr>
              <a:t>-type deposits attractive operations, mines exploiting other deposit types can prove to be more attractive from a financial perspective due to their polymetallic nature, such as VMS-type deposits. </a:t>
            </a:r>
            <a:r>
              <a:rPr lang="en-US" sz="1000" kern="1200" dirty="0" err="1">
                <a:solidFill>
                  <a:schemeClr val="tx1"/>
                </a:solidFill>
                <a:effectLst/>
                <a:latin typeface="Arial" charset="0"/>
                <a:ea typeface="ＭＳ Ｐゴシック" charset="0"/>
                <a:cs typeface="ＭＳ Ｐゴシック" charset="0"/>
              </a:rPr>
              <a:t>Analysing</a:t>
            </a:r>
            <a:r>
              <a:rPr lang="en-US" sz="1000" kern="1200" dirty="0">
                <a:solidFill>
                  <a:schemeClr val="tx1"/>
                </a:solidFill>
                <a:effectLst/>
                <a:latin typeface="Arial" charset="0"/>
                <a:ea typeface="ＭＳ Ｐゴシック" charset="0"/>
                <a:cs typeface="ＭＳ Ｐゴシック" charset="0"/>
              </a:rPr>
              <a:t> 2022 head grades from zinc producing mines shows that VMS-type deposits had an 8% zinc equivalent grade in comparison to 6.6% for </a:t>
            </a:r>
            <a:r>
              <a:rPr lang="en-US" sz="1000" kern="1200" dirty="0" err="1">
                <a:solidFill>
                  <a:schemeClr val="tx1"/>
                </a:solidFill>
                <a:effectLst/>
                <a:latin typeface="Arial" charset="0"/>
                <a:ea typeface="ＭＳ Ｐゴシック" charset="0"/>
                <a:cs typeface="ＭＳ Ｐゴシック" charset="0"/>
              </a:rPr>
              <a:t>SedEx</a:t>
            </a:r>
            <a:r>
              <a:rPr lang="en-US" sz="1000" kern="1200" dirty="0">
                <a:solidFill>
                  <a:schemeClr val="tx1"/>
                </a:solidFill>
                <a:effectLst/>
                <a:latin typeface="Arial" charset="0"/>
                <a:ea typeface="ＭＳ Ｐゴシック" charset="0"/>
                <a:cs typeface="ＭＳ Ｐゴシック" charset="0"/>
              </a:rPr>
              <a:t>-type deposits. Carbonate Replacement-type deposits came closely behind with the third highest zinc equivalent grade at 5.6%.</a:t>
            </a:r>
            <a:endParaRPr lang="en-GB" sz="1000" kern="1200" dirty="0">
              <a:solidFill>
                <a:schemeClr val="tx1"/>
              </a:solidFill>
              <a:effectLst/>
              <a:latin typeface="Arial" charset="0"/>
              <a:ea typeface="ＭＳ Ｐゴシック" charset="0"/>
              <a:cs typeface="ＭＳ Ｐゴシック" charset="0"/>
            </a:endParaRPr>
          </a:p>
          <a:p>
            <a:r>
              <a:rPr lang="en-US" sz="1000" kern="1200" dirty="0">
                <a:solidFill>
                  <a:schemeClr val="tx1"/>
                </a:solidFill>
                <a:effectLst/>
                <a:latin typeface="Arial" charset="0"/>
                <a:ea typeface="ＭＳ Ｐゴシック" charset="0"/>
                <a:cs typeface="ＭＳ Ｐゴシック" charset="0"/>
              </a:rPr>
              <a:t> </a:t>
            </a:r>
            <a:endParaRPr lang="en-GB" sz="1000" kern="1200" dirty="0">
              <a:solidFill>
                <a:schemeClr val="tx1"/>
              </a:solidFill>
              <a:effectLst/>
              <a:latin typeface="Arial" charset="0"/>
              <a:ea typeface="ＭＳ Ｐゴシック" charset="0"/>
              <a:cs typeface="ＭＳ Ｐゴシック" charset="0"/>
            </a:endParaRPr>
          </a:p>
          <a:p>
            <a:endParaRPr lang="en-GB" dirty="0"/>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13</a:t>
            </a:fld>
            <a:endParaRPr lang="en-GB"/>
          </a:p>
        </p:txBody>
      </p:sp>
    </p:spTree>
    <p:extLst>
      <p:ext uri="{BB962C8B-B14F-4D97-AF65-F5344CB8AC3E}">
        <p14:creationId xmlns:p14="http://schemas.microsoft.com/office/powerpoint/2010/main" val="2012956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6985" algn="just">
              <a:spcBef>
                <a:spcPts val="600"/>
              </a:spcBef>
              <a:spcAft>
                <a:spcPts val="600"/>
              </a:spcAft>
            </a:pPr>
            <a:r>
              <a:rPr lang="en-GB" sz="1800" dirty="0" err="1">
                <a:solidFill>
                  <a:srgbClr val="0D1641"/>
                </a:solidFill>
                <a:effectLst/>
                <a:latin typeface="Arial" panose="020B0604020202020204" pitchFamily="34" charset="0"/>
                <a:ea typeface="Times New Roman" panose="02020603050405020304" pitchFamily="18" charset="0"/>
                <a:cs typeface="Times New Roman" panose="02020603050405020304" pitchFamily="18" charset="0"/>
              </a:rPr>
              <a:t>SedEx</a:t>
            </a:r>
            <a:r>
              <a:rPr lang="en-GB" sz="1800" dirty="0">
                <a:solidFill>
                  <a:srgbClr val="0D1641"/>
                </a:solidFill>
                <a:effectLst/>
                <a:latin typeface="Arial" panose="020B0604020202020204" pitchFamily="34" charset="0"/>
                <a:ea typeface="Times New Roman" panose="02020603050405020304" pitchFamily="18" charset="0"/>
                <a:cs typeface="Times New Roman" panose="02020603050405020304" pitchFamily="18" charset="0"/>
              </a:rPr>
              <a:t>-type and MVT deposits produce mildly dirty zinc concentrates with zinc grades averaging between 50-52%. By dirty I mean that t</a:t>
            </a:r>
            <a:r>
              <a:rPr lang="en-US" sz="1800" dirty="0" err="1">
                <a:solidFill>
                  <a:srgbClr val="706F6F"/>
                </a:solidFill>
                <a:effectLst/>
                <a:latin typeface="Arial" panose="020B0604020202020204" pitchFamily="34" charset="0"/>
                <a:ea typeface="Roboto" panose="02000000000000000000" pitchFamily="2" charset="0"/>
              </a:rPr>
              <a:t>hese</a:t>
            </a:r>
            <a:r>
              <a:rPr lang="en-US" sz="1800" dirty="0">
                <a:solidFill>
                  <a:srgbClr val="706F6F"/>
                </a:solidFill>
                <a:effectLst/>
                <a:latin typeface="Arial" panose="020B0604020202020204" pitchFamily="34" charset="0"/>
                <a:ea typeface="Roboto" panose="02000000000000000000" pitchFamily="2" charset="0"/>
              </a:rPr>
              <a:t> concentrates tend to contain unwanted elements, not the worst ones though, such as iron, silica and lead close to penalty thresholds and the meaning of this is that they often attract additional smelting charges, or penalties. </a:t>
            </a:r>
          </a:p>
          <a:p>
            <a:pPr marR="6985" algn="just">
              <a:spcBef>
                <a:spcPts val="600"/>
              </a:spcBef>
              <a:spcAft>
                <a:spcPts val="600"/>
              </a:spcAft>
            </a:pPr>
            <a:endParaRPr lang="en-GB" sz="1800" dirty="0">
              <a:solidFill>
                <a:srgbClr val="706F6F"/>
              </a:solidFill>
              <a:effectLst/>
              <a:latin typeface="Arial" panose="020B0604020202020204" pitchFamily="34" charset="0"/>
              <a:ea typeface="Roboto" panose="02000000000000000000" pitchFamily="2" charset="0"/>
            </a:endParaRPr>
          </a:p>
          <a:p>
            <a:pPr marR="6985" algn="just">
              <a:spcBef>
                <a:spcPts val="600"/>
              </a:spcBef>
              <a:spcAft>
                <a:spcPts val="600"/>
              </a:spcAft>
            </a:pPr>
            <a:r>
              <a:rPr lang="en-US" sz="1800" dirty="0">
                <a:solidFill>
                  <a:srgbClr val="706F6F"/>
                </a:solidFill>
                <a:effectLst/>
                <a:latin typeface="Arial" panose="020B0604020202020204" pitchFamily="34" charset="0"/>
                <a:ea typeface="Roboto" panose="02000000000000000000" pitchFamily="2" charset="0"/>
              </a:rPr>
              <a:t>On the right, we can compare concentrates derived from various deposit types relative to their combined copper + lead + silica grade, three elements generally looked at poorly in combination with zinc, due to the difficulty in treating these three components by smelters, and we can used a 5% total grade threshold to determine, on a first pass method, the cleanliness of a concentrate. Due to geology, </a:t>
            </a:r>
            <a:r>
              <a:rPr lang="en-US" sz="1800" dirty="0" err="1">
                <a:solidFill>
                  <a:srgbClr val="706F6F"/>
                </a:solidFill>
                <a:effectLst/>
                <a:latin typeface="Arial" panose="020B0604020202020204" pitchFamily="34" charset="0"/>
                <a:ea typeface="Roboto" panose="02000000000000000000" pitchFamily="2" charset="0"/>
              </a:rPr>
              <a:t>SedEx</a:t>
            </a:r>
            <a:r>
              <a:rPr lang="en-US" sz="1800" dirty="0">
                <a:solidFill>
                  <a:srgbClr val="706F6F"/>
                </a:solidFill>
                <a:effectLst/>
                <a:latin typeface="Arial" panose="020B0604020202020204" pitchFamily="34" charset="0"/>
                <a:ea typeface="Roboto" panose="02000000000000000000" pitchFamily="2" charset="0"/>
              </a:rPr>
              <a:t>-type deposits have relatively high SiO2 and lead grades which can push the concentrates into penalty territory. However, they often sit below the combined 5% grade and because of their large deposit size and reasonable zinc grades </a:t>
            </a:r>
            <a:r>
              <a:rPr lang="en-GB" sz="1800" dirty="0">
                <a:solidFill>
                  <a:srgbClr val="706F6F"/>
                </a:solidFill>
                <a:effectLst/>
                <a:latin typeface="Arial" panose="020B0604020202020204" pitchFamily="34" charset="0"/>
                <a:ea typeface="Roboto" panose="02000000000000000000" pitchFamily="2" charset="0"/>
              </a:rPr>
              <a:t>SEDEX and good concentrates to have.</a:t>
            </a:r>
          </a:p>
          <a:p>
            <a:endParaRPr lang="en-GB" sz="1800" dirty="0">
              <a:solidFill>
                <a:srgbClr val="0D1641"/>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dirty="0">
                <a:solidFill>
                  <a:srgbClr val="0D1641"/>
                </a:solidFill>
                <a:effectLst/>
                <a:latin typeface="Arial" panose="020B0604020202020204" pitchFamily="34" charset="0"/>
                <a:ea typeface="Times New Roman" panose="02020603050405020304" pitchFamily="18" charset="0"/>
                <a:cs typeface="Times New Roman" panose="02020603050405020304" pitchFamily="18" charset="0"/>
              </a:rPr>
              <a:t>Whilst generally low in silver or gold, their concentrates can contain other bonus elements that are recoverable and in payable amounts. An example is germanium which requires an additional treatment route but nevertheless is currently sourced from zinc concentrates. </a:t>
            </a:r>
            <a:r>
              <a:rPr lang="en-US" sz="1800" dirty="0">
                <a:solidFill>
                  <a:srgbClr val="706F6F"/>
                </a:solidFill>
                <a:effectLst/>
                <a:latin typeface="Arial" panose="020B0604020202020204" pitchFamily="34" charset="0"/>
                <a:ea typeface="Roboto" panose="02000000000000000000" pitchFamily="2" charset="0"/>
              </a:rPr>
              <a:t>However, low concentrations of other valuable metals means that the concentrates are amenable to smelters that use a week acid leach only for zinc recovery. </a:t>
            </a:r>
          </a:p>
          <a:p>
            <a:endParaRPr lang="en-GB" dirty="0"/>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14</a:t>
            </a:fld>
            <a:endParaRPr lang="en-GB"/>
          </a:p>
        </p:txBody>
      </p:sp>
    </p:spTree>
    <p:extLst>
      <p:ext uri="{BB962C8B-B14F-4D97-AF65-F5344CB8AC3E}">
        <p14:creationId xmlns:p14="http://schemas.microsoft.com/office/powerpoint/2010/main" val="281681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3</a:t>
            </a:fld>
            <a:endParaRPr lang="en-GB"/>
          </a:p>
        </p:txBody>
      </p:sp>
    </p:spTree>
    <p:extLst>
      <p:ext uri="{BB962C8B-B14F-4D97-AF65-F5344CB8AC3E}">
        <p14:creationId xmlns:p14="http://schemas.microsoft.com/office/powerpoint/2010/main" val="3528842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r>
              <a:rPr lang="en-GB" dirty="0"/>
              <a:t>Before looking at the supply-demand outlook, I</a:t>
            </a:r>
            <a:r>
              <a:rPr lang="en-GB" baseline="0" dirty="0"/>
              <a:t> wanted to start off by focusing on the zinc industry, and how ore in converted to metal and delivered to the consumers. Based on resource and </a:t>
            </a:r>
            <a:r>
              <a:rPr lang="en-GB" baseline="0" dirty="0" err="1"/>
              <a:t>rserve</a:t>
            </a:r>
            <a:r>
              <a:rPr lang="en-GB" baseline="0" dirty="0"/>
              <a:t> studies, ore and waste are mined, separated to the best possible extent, and ore is delivered to a mill or process plant often located on the </a:t>
            </a:r>
            <a:r>
              <a:rPr lang="en-GB" baseline="0" dirty="0" err="1"/>
              <a:t>minesite</a:t>
            </a:r>
            <a:r>
              <a:rPr lang="en-GB" baseline="0" dirty="0"/>
              <a:t>. The aim of the mill is to further reduce the waste components of the ore and produce a saleable concentrate with enriched zinc grades. The mill manager will aim to balance the concentrate grade and metal recovery with the tools available to him. </a:t>
            </a:r>
          </a:p>
          <a:p>
            <a:endParaRPr lang="en-GB" baseline="0" dirty="0"/>
          </a:p>
          <a:p>
            <a:r>
              <a:rPr lang="en-GB" baseline="0" dirty="0"/>
              <a:t>The concentrate is often the main source of revenue for a mine and are sold to smelters using treatment contracts that may or may not include bonus revenue for the content of by-product metals such as gold, silver or germanium. In a similar way that red wine tastes different, sometimes even when it is made from the same grape using the same techniques, concentrates have similar but different properties and mineral constituents based on their deposit type and geological history.</a:t>
            </a:r>
          </a:p>
          <a:p>
            <a:endParaRPr lang="en-GB" baseline="0" dirty="0"/>
          </a:p>
          <a:p>
            <a:r>
              <a:rPr lang="en-GB" baseline="0" dirty="0"/>
              <a:t>Moving on to smelters, these convert concentrates to metal(s) and aim to make money by doing so. There are three main smelter types that use different processes to produce saleable metal, and each method will favour a particular blend of concentrate for optimum production at the cheapest cost. Whilst it is often the case that a smelter may be owned and operated by separate company from the mine, there are instances when this is not so, and we call these integrated smelters.</a:t>
            </a:r>
          </a:p>
          <a:p>
            <a:endParaRPr lang="en-GB" baseline="0" dirty="0"/>
          </a:p>
          <a:p>
            <a:r>
              <a:rPr lang="en-GB" baseline="0" dirty="0"/>
              <a:t>Consumers will buy zinc metal, often in many different shapes and sizes fit for their needs, often customizable if required. The </a:t>
            </a:r>
            <a:r>
              <a:rPr lang="en-GB" dirty="0"/>
              <a:t>basis of the LME ZN price is the SHG in 25kg slab format.  Looking at the sources of demand, on</a:t>
            </a:r>
            <a:r>
              <a:rPr lang="en-GB" baseline="0" dirty="0"/>
              <a:t> a first usage basis, galvanising dominates demand, followed by diecasting alloys, brass semis and castings, and chemical usage. And as would be expected, construction, transport and infrastructure dominate end usages, followed by machinery and consumer products.</a:t>
            </a:r>
          </a:p>
          <a:p>
            <a:endParaRPr lang="en-GB" dirty="0"/>
          </a:p>
          <a:p>
            <a:r>
              <a:rPr lang="en-GB" dirty="0"/>
              <a:t>ISP: don’t just try and get as much zinc out as possible. Rely on all sorts of feeds to make zinc stream and by-product stream.</a:t>
            </a:r>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4</a:t>
            </a:fld>
            <a:endParaRPr lang="en-GB"/>
          </a:p>
        </p:txBody>
      </p:sp>
    </p:spTree>
    <p:extLst>
      <p:ext uri="{BB962C8B-B14F-4D97-AF65-F5344CB8AC3E}">
        <p14:creationId xmlns:p14="http://schemas.microsoft.com/office/powerpoint/2010/main" val="375511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summarise,</a:t>
            </a:r>
            <a:r>
              <a:rPr lang="en-GB" baseline="0" dirty="0"/>
              <a:t> t</a:t>
            </a:r>
            <a:r>
              <a:rPr lang="en-GB" dirty="0"/>
              <a:t>he Zinc market</a:t>
            </a:r>
            <a:r>
              <a:rPr lang="en-GB" baseline="0" dirty="0"/>
              <a:t> </a:t>
            </a:r>
            <a:r>
              <a:rPr lang="en-GB" dirty="0"/>
              <a:t>is a global and complex one,</a:t>
            </a:r>
            <a:r>
              <a:rPr lang="en-GB" baseline="0" dirty="0"/>
              <a:t> here is a snapshot of the global trade flow of zinc concentrate in an average year, on a country basis. To simplify the picture, we can categorise countries into exporting, importing or both exporting and importing ones. A key point to take out here, is the fact that as with other metals, the flow of concentrates is heavily affected by demand from China.</a:t>
            </a:r>
            <a:endParaRPr lang="en-GB" dirty="0"/>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5</a:t>
            </a:fld>
            <a:endParaRPr lang="en-GB"/>
          </a:p>
        </p:txBody>
      </p:sp>
    </p:spTree>
    <p:extLst>
      <p:ext uri="{BB962C8B-B14F-4D97-AF65-F5344CB8AC3E}">
        <p14:creationId xmlns:p14="http://schemas.microsoft.com/office/powerpoint/2010/main" val="15617075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6985" algn="just">
              <a:spcBef>
                <a:spcPts val="600"/>
              </a:spcBef>
              <a:spcAft>
                <a:spcPts val="600"/>
              </a:spcAft>
            </a:pPr>
            <a:r>
              <a:rPr lang="en-US" sz="1800" dirty="0">
                <a:solidFill>
                  <a:srgbClr val="706F6F"/>
                </a:solidFill>
                <a:effectLst/>
                <a:latin typeface="Arial" panose="020B0604020202020204" pitchFamily="34" charset="0"/>
                <a:ea typeface="Roboto" panose="02000000000000000000" pitchFamily="2" charset="0"/>
              </a:rPr>
              <a:t>Zinc consumption is </a:t>
            </a:r>
            <a:r>
              <a:rPr lang="en-US" sz="1800" b="1" dirty="0">
                <a:solidFill>
                  <a:srgbClr val="706F6F"/>
                </a:solidFill>
                <a:effectLst/>
                <a:latin typeface="Arial" panose="020B0604020202020204" pitchFamily="34" charset="0"/>
                <a:ea typeface="Roboto" panose="02000000000000000000" pitchFamily="2" charset="0"/>
              </a:rPr>
              <a:t>primarily </a:t>
            </a:r>
            <a:r>
              <a:rPr lang="en-US" sz="1800" dirty="0">
                <a:solidFill>
                  <a:srgbClr val="706F6F"/>
                </a:solidFill>
                <a:effectLst/>
                <a:latin typeface="Arial" panose="020B0604020202020204" pitchFamily="34" charset="0"/>
                <a:ea typeface="Roboto" panose="02000000000000000000" pitchFamily="2" charset="0"/>
              </a:rPr>
              <a:t>driven by </a:t>
            </a:r>
            <a:r>
              <a:rPr lang="en-US" sz="1800" b="1" u="sng" dirty="0" err="1">
                <a:solidFill>
                  <a:srgbClr val="706F6F"/>
                </a:solidFill>
                <a:effectLst/>
                <a:latin typeface="Arial" panose="020B0604020202020204" pitchFamily="34" charset="0"/>
                <a:ea typeface="Roboto" panose="02000000000000000000" pitchFamily="2" charset="0"/>
              </a:rPr>
              <a:t>urbanisation</a:t>
            </a:r>
            <a:r>
              <a:rPr lang="en-US" sz="1800" u="sng" dirty="0">
                <a:solidFill>
                  <a:srgbClr val="706F6F"/>
                </a:solidFill>
                <a:effectLst/>
                <a:latin typeface="Arial" panose="020B0604020202020204" pitchFamily="34" charset="0"/>
                <a:ea typeface="Roboto" panose="02000000000000000000" pitchFamily="2" charset="0"/>
              </a:rPr>
              <a:t> </a:t>
            </a:r>
            <a:r>
              <a:rPr lang="en-US" sz="1800" dirty="0">
                <a:solidFill>
                  <a:srgbClr val="706F6F"/>
                </a:solidFill>
                <a:effectLst/>
                <a:latin typeface="Arial" panose="020B0604020202020204" pitchFamily="34" charset="0"/>
                <a:ea typeface="Roboto" panose="02000000000000000000" pitchFamily="2" charset="0"/>
              </a:rPr>
              <a:t>and</a:t>
            </a:r>
            <a:r>
              <a:rPr lang="en-US" sz="1800" u="sng" dirty="0">
                <a:solidFill>
                  <a:srgbClr val="706F6F"/>
                </a:solidFill>
                <a:effectLst/>
                <a:latin typeface="Arial" panose="020B0604020202020204" pitchFamily="34" charset="0"/>
                <a:ea typeface="Roboto" panose="02000000000000000000" pitchFamily="2" charset="0"/>
              </a:rPr>
              <a:t> </a:t>
            </a:r>
            <a:r>
              <a:rPr lang="en-US" sz="1800" b="1" u="sng" dirty="0" err="1">
                <a:solidFill>
                  <a:srgbClr val="706F6F"/>
                </a:solidFill>
                <a:effectLst/>
                <a:latin typeface="Arial" panose="020B0604020202020204" pitchFamily="34" charset="0"/>
                <a:ea typeface="Roboto" panose="02000000000000000000" pitchFamily="2" charset="0"/>
              </a:rPr>
              <a:t>industrialisation</a:t>
            </a:r>
            <a:r>
              <a:rPr lang="en-US" sz="1800" dirty="0">
                <a:solidFill>
                  <a:srgbClr val="706F6F"/>
                </a:solidFill>
                <a:effectLst/>
                <a:latin typeface="Arial" panose="020B0604020202020204" pitchFamily="34" charset="0"/>
                <a:ea typeface="Roboto" panose="02000000000000000000" pitchFamily="2" charset="0"/>
              </a:rPr>
              <a:t>. It is fair to say that they are largely propelled by developing rather than developed economies. </a:t>
            </a:r>
            <a:r>
              <a:rPr lang="en-US" sz="1800" dirty="0" err="1">
                <a:solidFill>
                  <a:srgbClr val="706F6F"/>
                </a:solidFill>
                <a:effectLst/>
                <a:latin typeface="Arial" panose="020B0604020202020204" pitchFamily="34" charset="0"/>
                <a:ea typeface="Roboto" panose="02000000000000000000" pitchFamily="2" charset="0"/>
              </a:rPr>
              <a:t>Eg</a:t>
            </a:r>
            <a:r>
              <a:rPr lang="en-US" sz="1800" dirty="0">
                <a:solidFill>
                  <a:srgbClr val="706F6F"/>
                </a:solidFill>
                <a:effectLst/>
                <a:latin typeface="Arial" panose="020B0604020202020204" pitchFamily="34" charset="0"/>
                <a:ea typeface="Roboto" panose="02000000000000000000" pitchFamily="2" charset="0"/>
              </a:rPr>
              <a:t>, economic </a:t>
            </a:r>
            <a:r>
              <a:rPr lang="en-US" sz="1800" dirty="0" err="1">
                <a:solidFill>
                  <a:srgbClr val="706F6F"/>
                </a:solidFill>
                <a:effectLst/>
                <a:latin typeface="Arial" panose="020B0604020202020204" pitchFamily="34" charset="0"/>
                <a:ea typeface="Roboto" panose="02000000000000000000" pitchFamily="2" charset="0"/>
              </a:rPr>
              <a:t>liberalisation</a:t>
            </a:r>
            <a:r>
              <a:rPr lang="en-US" sz="1800" dirty="0">
                <a:solidFill>
                  <a:srgbClr val="706F6F"/>
                </a:solidFill>
                <a:effectLst/>
                <a:latin typeface="Arial" panose="020B0604020202020204" pitchFamily="34" charset="0"/>
                <a:ea typeface="Roboto" panose="02000000000000000000" pitchFamily="2" charset="0"/>
              </a:rPr>
              <a:t> in China and other Asian countries resulted in an acceleration in these two phenomena and saw much of zinc growth up until 2021. (2000 and 2021 (2.4% p.a.)).</a:t>
            </a:r>
            <a:endParaRPr lang="en-GB" sz="1800" dirty="0">
              <a:solidFill>
                <a:srgbClr val="706F6F"/>
              </a:solidFill>
              <a:effectLst/>
              <a:latin typeface="Arial" panose="020B0604020202020204" pitchFamily="34" charset="0"/>
              <a:ea typeface="Roboto" panose="02000000000000000000" pitchFamily="2" charset="0"/>
            </a:endParaRPr>
          </a:p>
          <a:p>
            <a:pPr marR="6985" algn="just">
              <a:spcBef>
                <a:spcPts val="600"/>
              </a:spcBef>
              <a:spcAft>
                <a:spcPts val="600"/>
              </a:spcAft>
            </a:pPr>
            <a:r>
              <a:rPr lang="en-US" sz="1800" dirty="0">
                <a:solidFill>
                  <a:srgbClr val="706F6F"/>
                </a:solidFill>
                <a:effectLst/>
                <a:latin typeface="Arial" panose="020B0604020202020204" pitchFamily="34" charset="0"/>
                <a:ea typeface="Roboto" panose="02000000000000000000" pitchFamily="2" charset="0"/>
              </a:rPr>
              <a:t>Going forwards, </a:t>
            </a:r>
            <a:r>
              <a:rPr lang="en-US" sz="1800" b="1" dirty="0">
                <a:solidFill>
                  <a:srgbClr val="706F6F"/>
                </a:solidFill>
                <a:effectLst/>
                <a:latin typeface="Arial" panose="020B0604020202020204" pitchFamily="34" charset="0"/>
                <a:ea typeface="Roboto" panose="02000000000000000000" pitchFamily="2" charset="0"/>
              </a:rPr>
              <a:t>restructuring of the Chinese economy from one driven by investment in infrastructure and exports to one driven by domestic consumption </a:t>
            </a:r>
            <a:r>
              <a:rPr lang="en-US" sz="1800" dirty="0">
                <a:solidFill>
                  <a:srgbClr val="706F6F"/>
                </a:solidFill>
                <a:effectLst/>
                <a:latin typeface="Arial" panose="020B0604020202020204" pitchFamily="34" charset="0"/>
                <a:ea typeface="Roboto" panose="02000000000000000000" pitchFamily="2" charset="0"/>
              </a:rPr>
              <a:t>will mean that Chinese economic growth will become less zinc intensive. </a:t>
            </a:r>
          </a:p>
          <a:p>
            <a:pPr marR="6985" algn="just">
              <a:spcBef>
                <a:spcPts val="600"/>
              </a:spcBef>
              <a:spcAft>
                <a:spcPts val="600"/>
              </a:spcAft>
            </a:pPr>
            <a:r>
              <a:rPr lang="en-US" sz="1800" dirty="0">
                <a:solidFill>
                  <a:srgbClr val="706F6F"/>
                </a:solidFill>
                <a:effectLst/>
                <a:latin typeface="Arial" panose="020B0604020202020204" pitchFamily="34" charset="0"/>
                <a:ea typeface="Roboto" panose="02000000000000000000" pitchFamily="2" charset="0"/>
              </a:rPr>
              <a:t>Continued </a:t>
            </a:r>
            <a:r>
              <a:rPr lang="en-US" sz="1800" dirty="0" err="1">
                <a:solidFill>
                  <a:srgbClr val="706F6F"/>
                </a:solidFill>
                <a:effectLst/>
                <a:latin typeface="Arial" panose="020B0604020202020204" pitchFamily="34" charset="0"/>
                <a:ea typeface="Roboto" panose="02000000000000000000" pitchFamily="2" charset="0"/>
              </a:rPr>
              <a:t>urbanisation</a:t>
            </a:r>
            <a:r>
              <a:rPr lang="en-US" sz="1800" dirty="0">
                <a:solidFill>
                  <a:srgbClr val="706F6F"/>
                </a:solidFill>
                <a:effectLst/>
                <a:latin typeface="Arial" panose="020B0604020202020204" pitchFamily="34" charset="0"/>
                <a:ea typeface="Roboto" panose="02000000000000000000" pitchFamily="2" charset="0"/>
              </a:rPr>
              <a:t> and </a:t>
            </a:r>
            <a:r>
              <a:rPr lang="en-US" sz="1800" dirty="0" err="1">
                <a:solidFill>
                  <a:srgbClr val="706F6F"/>
                </a:solidFill>
                <a:effectLst/>
                <a:latin typeface="Arial" panose="020B0604020202020204" pitchFamily="34" charset="0"/>
                <a:ea typeface="Roboto" panose="02000000000000000000" pitchFamily="2" charset="0"/>
              </a:rPr>
              <a:t>industrialisation</a:t>
            </a:r>
            <a:r>
              <a:rPr lang="en-US" sz="1800" dirty="0">
                <a:solidFill>
                  <a:srgbClr val="706F6F"/>
                </a:solidFill>
                <a:effectLst/>
                <a:latin typeface="Arial" panose="020B0604020202020204" pitchFamily="34" charset="0"/>
                <a:ea typeface="Roboto" panose="02000000000000000000" pitchFamily="2" charset="0"/>
              </a:rPr>
              <a:t> in other </a:t>
            </a:r>
            <a:r>
              <a:rPr lang="en-US" sz="1800" b="1" dirty="0">
                <a:solidFill>
                  <a:srgbClr val="706F6F"/>
                </a:solidFill>
                <a:effectLst/>
                <a:latin typeface="Arial" panose="020B0604020202020204" pitchFamily="34" charset="0"/>
                <a:ea typeface="Roboto" panose="02000000000000000000" pitchFamily="2" charset="0"/>
              </a:rPr>
              <a:t>Asian economies, particularly</a:t>
            </a:r>
            <a:r>
              <a:rPr lang="en-US" sz="1800" b="1" baseline="0" dirty="0">
                <a:solidFill>
                  <a:srgbClr val="706F6F"/>
                </a:solidFill>
                <a:effectLst/>
                <a:latin typeface="Arial" panose="020B0604020202020204" pitchFamily="34" charset="0"/>
                <a:ea typeface="Roboto" panose="02000000000000000000" pitchFamily="2" charset="0"/>
              </a:rPr>
              <a:t> India,</a:t>
            </a:r>
            <a:r>
              <a:rPr lang="en-US" sz="1800" b="1" dirty="0">
                <a:solidFill>
                  <a:srgbClr val="706F6F"/>
                </a:solidFill>
                <a:effectLst/>
                <a:latin typeface="Arial" panose="020B0604020202020204" pitchFamily="34" charset="0"/>
                <a:ea typeface="Roboto" panose="02000000000000000000" pitchFamily="2" charset="0"/>
              </a:rPr>
              <a:t> </a:t>
            </a:r>
            <a:r>
              <a:rPr lang="en-US" sz="1800" dirty="0">
                <a:solidFill>
                  <a:srgbClr val="706F6F"/>
                </a:solidFill>
                <a:effectLst/>
                <a:latin typeface="Arial" panose="020B0604020202020204" pitchFamily="34" charset="0"/>
                <a:ea typeface="Roboto" panose="02000000000000000000" pitchFamily="2" charset="0"/>
              </a:rPr>
              <a:t>will continue at a faster pace, Though overall growth of global zinc consumption will slow to 2 % p.a. until the early 2030s and 1% p.a. to 2050. </a:t>
            </a:r>
          </a:p>
          <a:p>
            <a:pPr marR="6985" algn="just">
              <a:spcBef>
                <a:spcPts val="600"/>
              </a:spcBef>
              <a:spcAft>
                <a:spcPts val="600"/>
              </a:spcAft>
            </a:pPr>
            <a:endParaRPr lang="en-US" sz="1800" dirty="0">
              <a:solidFill>
                <a:srgbClr val="706F6F"/>
              </a:solidFill>
              <a:effectLst/>
              <a:latin typeface="Arial" panose="020B0604020202020204" pitchFamily="34" charset="0"/>
              <a:ea typeface="Roboto" panose="02000000000000000000" pitchFamily="2" charset="0"/>
            </a:endParaRPr>
          </a:p>
          <a:p>
            <a:pPr marR="6985" algn="just">
              <a:spcBef>
                <a:spcPts val="600"/>
              </a:spcBef>
              <a:spcAft>
                <a:spcPts val="600"/>
              </a:spcAft>
            </a:pPr>
            <a:r>
              <a:rPr lang="en-US" sz="1800" b="1" dirty="0">
                <a:solidFill>
                  <a:srgbClr val="706F6F"/>
                </a:solidFill>
                <a:effectLst/>
                <a:latin typeface="Arial" panose="020B0604020202020204" pitchFamily="34" charset="0"/>
                <a:ea typeface="Roboto" panose="02000000000000000000" pitchFamily="2" charset="0"/>
              </a:rPr>
              <a:t>Developed economies</a:t>
            </a:r>
            <a:r>
              <a:rPr lang="en-US" sz="1800" dirty="0">
                <a:solidFill>
                  <a:srgbClr val="706F6F"/>
                </a:solidFill>
                <a:effectLst/>
                <a:latin typeface="Arial" panose="020B0604020202020204" pitchFamily="34" charset="0"/>
                <a:ea typeface="Roboto" panose="02000000000000000000" pitchFamily="2" charset="0"/>
              </a:rPr>
              <a:t> are facing ageing and shrinking populations and will see diminishing growth. </a:t>
            </a:r>
          </a:p>
          <a:p>
            <a:pPr marR="6985" algn="just">
              <a:spcBef>
                <a:spcPts val="600"/>
              </a:spcBef>
              <a:spcAft>
                <a:spcPts val="600"/>
              </a:spcAft>
            </a:pPr>
            <a:endParaRPr lang="en-GB" sz="1800" dirty="0">
              <a:solidFill>
                <a:srgbClr val="706F6F"/>
              </a:solidFill>
              <a:effectLst/>
              <a:latin typeface="Arial" panose="020B0604020202020204" pitchFamily="34" charset="0"/>
              <a:ea typeface="Roboto" panose="02000000000000000000"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b="1" dirty="0">
                <a:solidFill>
                  <a:srgbClr val="706F6F"/>
                </a:solidFill>
                <a:effectLst/>
                <a:latin typeface="Arial" panose="020B0604020202020204" pitchFamily="34" charset="0"/>
                <a:ea typeface="Roboto" panose="02000000000000000000" pitchFamily="2" charset="0"/>
              </a:rPr>
              <a:t>Structural shifts will continue to decrease zinc’s intensity of use.</a:t>
            </a:r>
            <a:r>
              <a:rPr lang="en-US" sz="1800" dirty="0">
                <a:solidFill>
                  <a:srgbClr val="706F6F"/>
                </a:solidFill>
                <a:effectLst/>
                <a:latin typeface="Arial" panose="020B0604020202020204" pitchFamily="34" charset="0"/>
                <a:ea typeface="Roboto" panose="02000000000000000000" pitchFamily="2"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solidFill>
                  <a:srgbClr val="706F6F"/>
                </a:solidFill>
                <a:effectLst/>
                <a:latin typeface="Arial" panose="020B0604020202020204" pitchFamily="34" charset="0"/>
                <a:ea typeface="Roboto" panose="02000000000000000000" pitchFamily="2" charset="0"/>
              </a:rPr>
              <a:t>A key shift</a:t>
            </a:r>
            <a:r>
              <a:rPr lang="en-US" sz="1800" baseline="0" dirty="0">
                <a:solidFill>
                  <a:srgbClr val="706F6F"/>
                </a:solidFill>
                <a:effectLst/>
                <a:latin typeface="Arial" panose="020B0604020202020204" pitchFamily="34" charset="0"/>
                <a:ea typeface="Roboto" panose="02000000000000000000" pitchFamily="2" charset="0"/>
              </a:rPr>
              <a:t> in the 80s in first use consumption was that of car manufacturing </a:t>
            </a:r>
            <a:r>
              <a:rPr lang="en-US" sz="1800" dirty="0">
                <a:solidFill>
                  <a:srgbClr val="706F6F"/>
                </a:solidFill>
                <a:effectLst/>
                <a:latin typeface="Arial" panose="020B0604020202020204" pitchFamily="34" charset="0"/>
                <a:ea typeface="Roboto" panose="02000000000000000000" pitchFamily="2" charset="0"/>
              </a:rPr>
              <a:t>dominated by zinc die-casting alloys and brass to galvanized steel which resulted in a sharp reduction in zinc’s intensity of use. Post fabrication </a:t>
            </a:r>
            <a:r>
              <a:rPr lang="en-US" sz="1800" dirty="0" err="1">
                <a:solidFill>
                  <a:srgbClr val="706F6F"/>
                </a:solidFill>
                <a:effectLst/>
                <a:latin typeface="Arial" panose="020B0604020202020204" pitchFamily="34" charset="0"/>
                <a:ea typeface="Roboto" panose="02000000000000000000" pitchFamily="2" charset="0"/>
              </a:rPr>
              <a:t>galvanising</a:t>
            </a:r>
            <a:r>
              <a:rPr lang="en-US" sz="1800" dirty="0">
                <a:solidFill>
                  <a:srgbClr val="706F6F"/>
                </a:solidFill>
                <a:effectLst/>
                <a:latin typeface="Arial" panose="020B0604020202020204" pitchFamily="34" charset="0"/>
                <a:ea typeface="Roboto" panose="02000000000000000000" pitchFamily="2" charset="0"/>
              </a:rPr>
              <a:t> continues to face competition from paints, whilst zinc-magnesium-</a:t>
            </a:r>
            <a:r>
              <a:rPr lang="en-US" sz="1800" dirty="0" err="1">
                <a:solidFill>
                  <a:srgbClr val="706F6F"/>
                </a:solidFill>
                <a:effectLst/>
                <a:latin typeface="Arial" panose="020B0604020202020204" pitchFamily="34" charset="0"/>
                <a:ea typeface="Roboto" panose="02000000000000000000" pitchFamily="2" charset="0"/>
              </a:rPr>
              <a:t>aluminium</a:t>
            </a:r>
            <a:r>
              <a:rPr lang="en-US" sz="1800" dirty="0">
                <a:solidFill>
                  <a:srgbClr val="706F6F"/>
                </a:solidFill>
                <a:effectLst/>
                <a:latin typeface="Arial" panose="020B0604020202020204" pitchFamily="34" charset="0"/>
                <a:ea typeface="Roboto" panose="02000000000000000000" pitchFamily="2" charset="0"/>
              </a:rPr>
              <a:t> (ZAM) coatings for continuous </a:t>
            </a:r>
            <a:r>
              <a:rPr lang="en-US" sz="1800" dirty="0" err="1">
                <a:solidFill>
                  <a:srgbClr val="706F6F"/>
                </a:solidFill>
                <a:effectLst/>
                <a:latin typeface="Arial" panose="020B0604020202020204" pitchFamily="34" charset="0"/>
                <a:ea typeface="Roboto" panose="02000000000000000000" pitchFamily="2" charset="0"/>
              </a:rPr>
              <a:t>galvanising</a:t>
            </a:r>
            <a:r>
              <a:rPr lang="en-US" sz="1800" dirty="0">
                <a:solidFill>
                  <a:srgbClr val="706F6F"/>
                </a:solidFill>
                <a:effectLst/>
                <a:latin typeface="Arial" panose="020B0604020202020204" pitchFamily="34" charset="0"/>
                <a:ea typeface="Roboto" panose="02000000000000000000" pitchFamily="2" charset="0"/>
              </a:rPr>
              <a:t> are starting to be taken up, especially in construction materials. ZAM coatings reduce zinc usage by over a third and offers superior corrosive protection properties.</a:t>
            </a:r>
            <a:endParaRPr lang="en-GB" sz="1800" dirty="0">
              <a:solidFill>
                <a:srgbClr val="706F6F"/>
              </a:solidFill>
              <a:effectLst/>
              <a:latin typeface="Arial" panose="020B0604020202020204" pitchFamily="34" charset="0"/>
              <a:ea typeface="Roboto" panose="02000000000000000000" pitchFamily="2" charset="0"/>
            </a:endParaRP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dirty="0">
                <a:solidFill>
                  <a:srgbClr val="706F6F"/>
                </a:solidFill>
                <a:effectLst/>
                <a:latin typeface="Arial" panose="020B0604020202020204" pitchFamily="34" charset="0"/>
                <a:ea typeface="Roboto" panose="02000000000000000000" pitchFamily="2" charset="0"/>
              </a:rPr>
              <a:t>Global zinc consumption is forecasted to grow by 2% until 2032 and then slow to 1% until 2050. This equates to consumption growing from roughly 14Mt (13.6Mt in 2022) to 20Mt (19.8Mt) in 2050.</a:t>
            </a:r>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6</a:t>
            </a:fld>
            <a:endParaRPr lang="en-GB"/>
          </a:p>
        </p:txBody>
      </p:sp>
    </p:spTree>
    <p:extLst>
      <p:ext uri="{BB962C8B-B14F-4D97-AF65-F5344CB8AC3E}">
        <p14:creationId xmlns:p14="http://schemas.microsoft.com/office/powerpoint/2010/main" val="654107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6985" algn="just">
              <a:spcBef>
                <a:spcPts val="600"/>
              </a:spcBef>
              <a:spcAft>
                <a:spcPts val="600"/>
              </a:spcAft>
            </a:pPr>
            <a:r>
              <a:rPr lang="en-US" sz="1800" dirty="0">
                <a:solidFill>
                  <a:srgbClr val="706F6F"/>
                </a:solidFill>
                <a:effectLst/>
                <a:latin typeface="Arial" panose="020B0604020202020204" pitchFamily="34" charset="0"/>
                <a:ea typeface="Roboto" panose="02000000000000000000" pitchFamily="2" charset="0"/>
              </a:rPr>
              <a:t>How are we going to supply the raw material</a:t>
            </a:r>
            <a:r>
              <a:rPr lang="en-US" sz="1800" baseline="0" dirty="0">
                <a:solidFill>
                  <a:srgbClr val="706F6F"/>
                </a:solidFill>
                <a:effectLst/>
                <a:latin typeface="Arial" panose="020B0604020202020204" pitchFamily="34" charset="0"/>
                <a:ea typeface="Roboto" panose="02000000000000000000" pitchFamily="2" charset="0"/>
              </a:rPr>
              <a:t> needed to meet the demand outlook? If we re-cap back to the overview of the industry, There are two areas dealing with supply, mines and smelters. Looking at smelters first, two options are available on the table, increase productivity and utilization rates or build new capacity (new smelters). In 2023, we are looking at utilization of 84% globally, that is the difference between production and capacity. We think that this could be increased to 93% by 2030. However, this </a:t>
            </a:r>
            <a:r>
              <a:rPr lang="en-US" sz="1800" baseline="0" dirty="0" err="1">
                <a:solidFill>
                  <a:srgbClr val="706F6F"/>
                </a:solidFill>
                <a:effectLst/>
                <a:latin typeface="Arial" panose="020B0604020202020204" pitchFamily="34" charset="0"/>
                <a:ea typeface="Roboto" panose="02000000000000000000" pitchFamily="2" charset="0"/>
              </a:rPr>
              <a:t>isup</a:t>
            </a:r>
            <a:r>
              <a:rPr lang="en-US" sz="1800" baseline="0" dirty="0">
                <a:solidFill>
                  <a:srgbClr val="706F6F"/>
                </a:solidFill>
                <a:effectLst/>
                <a:latin typeface="Arial" panose="020B0604020202020204" pitchFamily="34" charset="0"/>
                <a:ea typeface="Roboto" panose="02000000000000000000" pitchFamily="2" charset="0"/>
              </a:rPr>
              <a:t> to individual smelters to do and ins not  guaranteed.  The other option is to build new </a:t>
            </a:r>
            <a:r>
              <a:rPr lang="en-US" sz="1800" baseline="0" dirty="0" err="1">
                <a:solidFill>
                  <a:srgbClr val="706F6F"/>
                </a:solidFill>
                <a:effectLst/>
                <a:latin typeface="Arial" panose="020B0604020202020204" pitchFamily="34" charset="0"/>
                <a:ea typeface="Roboto" panose="02000000000000000000" pitchFamily="2" charset="0"/>
              </a:rPr>
              <a:t>smleters</a:t>
            </a:r>
            <a:r>
              <a:rPr lang="en-US" sz="1800" baseline="0" dirty="0">
                <a:solidFill>
                  <a:srgbClr val="706F6F"/>
                </a:solidFill>
                <a:effectLst/>
                <a:latin typeface="Arial" panose="020B0604020202020204" pitchFamily="34" charset="0"/>
                <a:ea typeface="Roboto" panose="02000000000000000000" pitchFamily="2" charset="0"/>
              </a:rPr>
              <a:t>. </a:t>
            </a:r>
            <a:r>
              <a:rPr lang="en-US" sz="1800" dirty="0">
                <a:solidFill>
                  <a:srgbClr val="706F6F"/>
                </a:solidFill>
                <a:effectLst/>
                <a:latin typeface="Arial" panose="020B0604020202020204" pitchFamily="34" charset="0"/>
                <a:ea typeface="Roboto" panose="02000000000000000000" pitchFamily="2" charset="0"/>
              </a:rPr>
              <a:t>China, which accounts for about</a:t>
            </a:r>
            <a:r>
              <a:rPr lang="en-US" sz="1800" baseline="0" dirty="0">
                <a:solidFill>
                  <a:srgbClr val="706F6F"/>
                </a:solidFill>
                <a:effectLst/>
                <a:latin typeface="Arial" panose="020B0604020202020204" pitchFamily="34" charset="0"/>
                <a:ea typeface="Roboto" panose="02000000000000000000" pitchFamily="2" charset="0"/>
              </a:rPr>
              <a:t> </a:t>
            </a:r>
            <a:r>
              <a:rPr lang="en-US" sz="1800" dirty="0">
                <a:solidFill>
                  <a:srgbClr val="706F6F"/>
                </a:solidFill>
                <a:effectLst/>
                <a:latin typeface="Arial" panose="020B0604020202020204" pitchFamily="34" charset="0"/>
                <a:ea typeface="Roboto" panose="02000000000000000000" pitchFamily="2" charset="0"/>
              </a:rPr>
              <a:t>45% of global refined metal production,</a:t>
            </a:r>
            <a:r>
              <a:rPr lang="en-US" sz="1800" baseline="0" dirty="0">
                <a:solidFill>
                  <a:srgbClr val="706F6F"/>
                </a:solidFill>
                <a:effectLst/>
                <a:latin typeface="Arial" panose="020B0604020202020204" pitchFamily="34" charset="0"/>
                <a:ea typeface="Roboto" panose="02000000000000000000" pitchFamily="2" charset="0"/>
              </a:rPr>
              <a:t> is closing older, more polluting smelters and replacing them with newer ones that meet environmental regulation</a:t>
            </a:r>
            <a:r>
              <a:rPr lang="en-US" sz="1800" dirty="0">
                <a:solidFill>
                  <a:srgbClr val="706F6F"/>
                </a:solidFill>
                <a:effectLst/>
                <a:latin typeface="Arial" panose="020B0604020202020204" pitchFamily="34" charset="0"/>
                <a:ea typeface="Roboto" panose="02000000000000000000" pitchFamily="2" charset="0"/>
              </a:rPr>
              <a:t>.</a:t>
            </a:r>
          </a:p>
          <a:p>
            <a:pPr marR="6985" algn="just">
              <a:spcBef>
                <a:spcPts val="600"/>
              </a:spcBef>
              <a:spcAft>
                <a:spcPts val="600"/>
              </a:spcAft>
            </a:pPr>
            <a:r>
              <a:rPr lang="en-US" sz="1800" dirty="0">
                <a:solidFill>
                  <a:srgbClr val="706F6F"/>
                </a:solidFill>
                <a:effectLst/>
                <a:latin typeface="Arial" panose="020B0604020202020204" pitchFamily="34" charset="0"/>
                <a:ea typeface="Roboto" panose="02000000000000000000" pitchFamily="2" charset="0"/>
              </a:rPr>
              <a:t> </a:t>
            </a:r>
          </a:p>
          <a:p>
            <a:pPr marR="6985" algn="just">
              <a:spcBef>
                <a:spcPts val="600"/>
              </a:spcBef>
              <a:spcAft>
                <a:spcPts val="600"/>
              </a:spcAft>
            </a:pPr>
            <a:r>
              <a:rPr lang="en-US" sz="1800" dirty="0">
                <a:solidFill>
                  <a:srgbClr val="706F6F"/>
                </a:solidFill>
                <a:effectLst/>
                <a:latin typeface="Arial" panose="020B0604020202020204" pitchFamily="34" charset="0"/>
                <a:ea typeface="Roboto" panose="02000000000000000000" pitchFamily="2" charset="0"/>
              </a:rPr>
              <a:t>However in summary, by the end of the decade additional smelting capacity will be needed to keep up with projected demand.</a:t>
            </a:r>
            <a:endParaRPr lang="en-GB" sz="1800" dirty="0">
              <a:solidFill>
                <a:srgbClr val="706F6F"/>
              </a:solidFill>
              <a:effectLst/>
              <a:latin typeface="Arial" panose="020B0604020202020204" pitchFamily="34" charset="0"/>
              <a:ea typeface="Roboto" panose="02000000000000000000" pitchFamily="2" charset="0"/>
            </a:endParaRPr>
          </a:p>
          <a:p>
            <a:endParaRPr lang="en-GB" dirty="0"/>
          </a:p>
          <a:p>
            <a:r>
              <a:rPr lang="en-GB" sz="1800" dirty="0">
                <a:solidFill>
                  <a:srgbClr val="0D1641"/>
                </a:solidFill>
                <a:effectLst/>
                <a:latin typeface="Arial" panose="020B0604020202020204" pitchFamily="34" charset="0"/>
                <a:ea typeface="Times New Roman" panose="02020603050405020304" pitchFamily="18" charset="0"/>
                <a:cs typeface="Times New Roman" panose="02020603050405020304" pitchFamily="18" charset="0"/>
              </a:rPr>
              <a:t>Moving over to mining, in 2022, global zinc mine production averaged about 12.8Mt, with growth dipping by 5% in 2020 due to the Covid pandemic. In the next three years, production</a:t>
            </a:r>
            <a:r>
              <a:rPr lang="en-GB" sz="1800" baseline="0" dirty="0">
                <a:solidFill>
                  <a:srgbClr val="0D1641"/>
                </a:solidFill>
                <a:effectLst/>
                <a:latin typeface="Arial" panose="020B0604020202020204" pitchFamily="34" charset="0"/>
                <a:ea typeface="Times New Roman" panose="02020603050405020304" pitchFamily="18" charset="0"/>
                <a:cs typeface="Times New Roman" panose="02020603050405020304" pitchFamily="18" charset="0"/>
              </a:rPr>
              <a:t> see 2.5%/a growth as around 30 </a:t>
            </a:r>
            <a:r>
              <a:rPr lang="en-GB" sz="1800" dirty="0">
                <a:solidFill>
                  <a:srgbClr val="0D1641"/>
                </a:solidFill>
                <a:effectLst/>
                <a:latin typeface="Arial" panose="020B0604020202020204" pitchFamily="34" charset="0"/>
                <a:ea typeface="Times New Roman" panose="02020603050405020304" pitchFamily="18" charset="0"/>
                <a:cs typeface="Times New Roman" panose="02020603050405020304" pitchFamily="18" charset="0"/>
              </a:rPr>
              <a:t>new mine projects come online. </a:t>
            </a:r>
            <a:r>
              <a:rPr lang="en-US" sz="1800" dirty="0">
                <a:solidFill>
                  <a:srgbClr val="706F6F"/>
                </a:solidFill>
                <a:effectLst/>
                <a:latin typeface="Arial" panose="020B0604020202020204" pitchFamily="34" charset="0"/>
                <a:ea typeface="Roboto" panose="02000000000000000000" pitchFamily="2" charset="0"/>
              </a:rPr>
              <a:t>These additions to mine capability, will likely grow forecast large concentrate surpluses that began in 2022 following on from Covid related disruptions and is forecast to continue until the latter part of the decade. Unfortunately for miners and a positive for smelters, is that TCs are likely to remain high. This will delay development of some projects in the medium term. </a:t>
            </a:r>
          </a:p>
          <a:p>
            <a:endParaRPr lang="en-GB" sz="1800" dirty="0">
              <a:solidFill>
                <a:srgbClr val="706F6F"/>
              </a:solidFill>
              <a:effectLst/>
              <a:latin typeface="Arial" panose="020B0604020202020204" pitchFamily="34" charset="0"/>
              <a:ea typeface="Roboto" panose="02000000000000000000" pitchFamily="2" charset="0"/>
            </a:endParaRPr>
          </a:p>
          <a:p>
            <a:pPr marR="6985" algn="just">
              <a:spcBef>
                <a:spcPts val="600"/>
              </a:spcBef>
              <a:spcAft>
                <a:spcPts val="600"/>
              </a:spcAft>
            </a:pPr>
            <a:r>
              <a:rPr lang="en-US" sz="1800" dirty="0">
                <a:solidFill>
                  <a:srgbClr val="706F6F"/>
                </a:solidFill>
                <a:effectLst/>
                <a:latin typeface="Arial" panose="020B0604020202020204" pitchFamily="34" charset="0"/>
                <a:ea typeface="Roboto" panose="02000000000000000000" pitchFamily="2" charset="0"/>
              </a:rPr>
              <a:t>However, with the requirement for new mine supply to be 5.6Mt by 2032, rising to 14.5Mt by 2050, the medium to long term outlook remains positive for new projects. Production capability will fall from 2.8%p.a. in 2028 to 1.7% by 2032, with additional new projects required to contribute 5.6Mt/a to global mine. This supply requirement translates to an average 240kt/a of new production until 2040. For zinc mines, this is equivalent to the construction of three medium sized mines every year.</a:t>
            </a:r>
            <a:endParaRPr lang="en-GB" sz="1800" dirty="0">
              <a:solidFill>
                <a:srgbClr val="706F6F"/>
              </a:solidFill>
              <a:effectLst/>
              <a:latin typeface="Arial" panose="020B0604020202020204" pitchFamily="34" charset="0"/>
              <a:ea typeface="Roboto" panose="02000000000000000000" pitchFamily="2" charset="0"/>
            </a:endParaRPr>
          </a:p>
          <a:p>
            <a:endParaRPr lang="en-GB" dirty="0"/>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7</a:t>
            </a:fld>
            <a:endParaRPr lang="en-GB"/>
          </a:p>
        </p:txBody>
      </p:sp>
    </p:spTree>
    <p:extLst>
      <p:ext uri="{BB962C8B-B14F-4D97-AF65-F5344CB8AC3E}">
        <p14:creationId xmlns:p14="http://schemas.microsoft.com/office/powerpoint/2010/main" val="2534384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baseline="0" dirty="0"/>
              <a:t>supply outlook is positive for the industry and will provide incentives for zinc mine projects to move forward. However, there is another risk, a side from price and demand forecasts. The time it takes to bring a zinc project into production, after evaluations, technical studies and permitting, is roughly 14 years. Which currently takes us into mid next decade. </a:t>
            </a:r>
            <a:endParaRPr lang="en-GB" dirty="0"/>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9</a:t>
            </a:fld>
            <a:endParaRPr lang="en-GB"/>
          </a:p>
        </p:txBody>
      </p:sp>
    </p:spTree>
    <p:extLst>
      <p:ext uri="{BB962C8B-B14F-4D97-AF65-F5344CB8AC3E}">
        <p14:creationId xmlns:p14="http://schemas.microsoft.com/office/powerpoint/2010/main" val="2900981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Recent </a:t>
            </a:r>
            <a:r>
              <a:rPr lang="en-GB" baseline="0" dirty="0"/>
              <a:t>company spending is below the highs of the boom years, and the cost of actually building a mine up to production, from the projects coming online in the next few years, is higher than for historical mines, and unfortunately are looking way higher for potential projects. These are evaluated on a $/t/a </a:t>
            </a:r>
            <a:r>
              <a:rPr lang="en-GB" baseline="0" dirty="0" err="1"/>
              <a:t>Zneq</a:t>
            </a:r>
            <a:r>
              <a:rPr lang="en-GB" baseline="0" dirty="0"/>
              <a:t> tonnage, taking into account capex, the actual forecast metal production for the project. </a:t>
            </a:r>
            <a:endParaRPr lang="en-GB" dirty="0"/>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10</a:t>
            </a:fld>
            <a:endParaRPr lang="en-GB"/>
          </a:p>
        </p:txBody>
      </p:sp>
    </p:spTree>
    <p:extLst>
      <p:ext uri="{BB962C8B-B14F-4D97-AF65-F5344CB8AC3E}">
        <p14:creationId xmlns:p14="http://schemas.microsoft.com/office/powerpoint/2010/main" val="3076819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a:t>
            </a:r>
            <a:r>
              <a:rPr lang="en-GB" baseline="0" dirty="0"/>
              <a:t> on the positive side, junior zinc company project funding has been on the rise over the last five years. The two charts here show a snapshot of raises that have taken place on public markets and points to growing interest from investors into zinc. Whilst each raise roughly varied between 1-10million$, these are exactly the amounts required to push project studies through. Interestingly the methods of financing have evolved, giving junior companies some variety in the financing route that they so choose.</a:t>
            </a:r>
            <a:endParaRPr lang="en-GB" dirty="0"/>
          </a:p>
        </p:txBody>
      </p:sp>
      <p:sp>
        <p:nvSpPr>
          <p:cNvPr id="4" name="Slide Number Placeholder 3"/>
          <p:cNvSpPr>
            <a:spLocks noGrp="1"/>
          </p:cNvSpPr>
          <p:nvPr>
            <p:ph type="sldNum" sz="quarter" idx="5"/>
          </p:nvPr>
        </p:nvSpPr>
        <p:spPr/>
        <p:txBody>
          <a:bodyPr/>
          <a:lstStyle/>
          <a:p>
            <a:pPr>
              <a:defRPr/>
            </a:pPr>
            <a:fld id="{40F4777F-94E5-4741-8AFC-A37ED886137D}" type="slidenum">
              <a:rPr lang="en-GB" smtClean="0"/>
              <a:pPr>
                <a:defRPr/>
              </a:pPr>
              <a:t>11</a:t>
            </a:fld>
            <a:endParaRPr lang="en-GB"/>
          </a:p>
        </p:txBody>
      </p:sp>
    </p:spTree>
    <p:extLst>
      <p:ext uri="{BB962C8B-B14F-4D97-AF65-F5344CB8AC3E}">
        <p14:creationId xmlns:p14="http://schemas.microsoft.com/office/powerpoint/2010/main" val="124789160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oleObject" Target="../embeddings/oleObject2.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2.jpg"/><Relationship Id="rId5" Type="http://schemas.openxmlformats.org/officeDocument/2006/relationships/image" Target="../media/image9.emf"/><Relationship Id="rId4" Type="http://schemas.openxmlformats.org/officeDocument/2006/relationships/oleObject" Target="../embeddings/oleObject10.bin"/></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11.svg"/><Relationship Id="rId2" Type="http://schemas.openxmlformats.org/officeDocument/2006/relationships/tags" Target="../tags/tag227.xml"/><Relationship Id="rId1" Type="http://schemas.openxmlformats.org/officeDocument/2006/relationships/tags" Target="../tags/tag226.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104.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11.svg"/><Relationship Id="rId2" Type="http://schemas.openxmlformats.org/officeDocument/2006/relationships/tags" Target="../tags/tag229.xml"/><Relationship Id="rId1" Type="http://schemas.openxmlformats.org/officeDocument/2006/relationships/tags" Target="../tags/tag228.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105.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image" Target="../media/image27.jpeg"/><Relationship Id="rId5" Type="http://schemas.openxmlformats.org/officeDocument/2006/relationships/image" Target="../media/image9.emf"/><Relationship Id="rId4" Type="http://schemas.openxmlformats.org/officeDocument/2006/relationships/oleObject" Target="../embeddings/oleObject106.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233.xml"/><Relationship Id="rId1" Type="http://schemas.openxmlformats.org/officeDocument/2006/relationships/tags" Target="../tags/tag232.xml"/><Relationship Id="rId5" Type="http://schemas.openxmlformats.org/officeDocument/2006/relationships/image" Target="../media/image9.emf"/><Relationship Id="rId4" Type="http://schemas.openxmlformats.org/officeDocument/2006/relationships/oleObject" Target="../embeddings/oleObject107.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235.xml"/><Relationship Id="rId1" Type="http://schemas.openxmlformats.org/officeDocument/2006/relationships/tags" Target="../tags/tag234.xml"/><Relationship Id="rId5" Type="http://schemas.openxmlformats.org/officeDocument/2006/relationships/image" Target="../media/image9.emf"/><Relationship Id="rId4" Type="http://schemas.openxmlformats.org/officeDocument/2006/relationships/oleObject" Target="../embeddings/oleObject108.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11.svg"/><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109.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1.emf"/><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oleObject" Target="../embeddings/oleObject111.bin"/><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243.xml"/><Relationship Id="rId1" Type="http://schemas.openxmlformats.org/officeDocument/2006/relationships/tags" Target="../tags/tag242.xml"/><Relationship Id="rId5" Type="http://schemas.openxmlformats.org/officeDocument/2006/relationships/image" Target="../media/image1.emf"/><Relationship Id="rId4" Type="http://schemas.openxmlformats.org/officeDocument/2006/relationships/oleObject" Target="../embeddings/oleObject112.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47.xml"/><Relationship Id="rId1" Type="http://schemas.openxmlformats.org/officeDocument/2006/relationships/tags" Target="../tags/tag246.xml"/><Relationship Id="rId5" Type="http://schemas.openxmlformats.org/officeDocument/2006/relationships/image" Target="../media/image1.emf"/><Relationship Id="rId4" Type="http://schemas.openxmlformats.org/officeDocument/2006/relationships/oleObject" Target="../embeddings/oleObject114.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14.xml"/><Relationship Id="rId7" Type="http://schemas.openxmlformats.org/officeDocument/2006/relationships/image" Target="../media/image1.emf"/><Relationship Id="rId2" Type="http://schemas.openxmlformats.org/officeDocument/2006/relationships/tags" Target="../tags/tag249.xml"/><Relationship Id="rId1" Type="http://schemas.openxmlformats.org/officeDocument/2006/relationships/tags" Target="../tags/tag248.xml"/><Relationship Id="rId6" Type="http://schemas.openxmlformats.org/officeDocument/2006/relationships/oleObject" Target="../embeddings/oleObject115.bin"/><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9.emf"/><Relationship Id="rId4" Type="http://schemas.openxmlformats.org/officeDocument/2006/relationships/oleObject" Target="../embeddings/oleObject11.bin"/></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251.xml"/><Relationship Id="rId1" Type="http://schemas.openxmlformats.org/officeDocument/2006/relationships/tags" Target="../tags/tag250.xml"/><Relationship Id="rId5" Type="http://schemas.openxmlformats.org/officeDocument/2006/relationships/image" Target="../media/image1.emf"/><Relationship Id="rId4" Type="http://schemas.openxmlformats.org/officeDocument/2006/relationships/oleObject" Target="../embeddings/oleObject116.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55.xml"/><Relationship Id="rId1" Type="http://schemas.openxmlformats.org/officeDocument/2006/relationships/tags" Target="../tags/tag254.xml"/><Relationship Id="rId5" Type="http://schemas.openxmlformats.org/officeDocument/2006/relationships/image" Target="../media/image1.emf"/><Relationship Id="rId4" Type="http://schemas.openxmlformats.org/officeDocument/2006/relationships/oleObject" Target="../embeddings/oleObject118.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57.xml"/><Relationship Id="rId1" Type="http://schemas.openxmlformats.org/officeDocument/2006/relationships/tags" Target="../tags/tag256.xml"/><Relationship Id="rId5" Type="http://schemas.openxmlformats.org/officeDocument/2006/relationships/image" Target="../media/image1.emf"/><Relationship Id="rId4" Type="http://schemas.openxmlformats.org/officeDocument/2006/relationships/oleObject" Target="../embeddings/oleObject119.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59.xml"/><Relationship Id="rId1" Type="http://schemas.openxmlformats.org/officeDocument/2006/relationships/tags" Target="../tags/tag258.xml"/><Relationship Id="rId5" Type="http://schemas.openxmlformats.org/officeDocument/2006/relationships/image" Target="../media/image1.emf"/><Relationship Id="rId4" Type="http://schemas.openxmlformats.org/officeDocument/2006/relationships/oleObject" Target="../embeddings/oleObject120.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61.xml"/><Relationship Id="rId1" Type="http://schemas.openxmlformats.org/officeDocument/2006/relationships/tags" Target="../tags/tag260.xml"/><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63.xml"/><Relationship Id="rId1" Type="http://schemas.openxmlformats.org/officeDocument/2006/relationships/tags" Target="../tags/tag262.xml"/><Relationship Id="rId5" Type="http://schemas.openxmlformats.org/officeDocument/2006/relationships/image" Target="../media/image1.emf"/><Relationship Id="rId4" Type="http://schemas.openxmlformats.org/officeDocument/2006/relationships/oleObject" Target="../embeddings/oleObject122.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65.xml"/><Relationship Id="rId1" Type="http://schemas.openxmlformats.org/officeDocument/2006/relationships/tags" Target="../tags/tag264.xml"/><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67.xml"/><Relationship Id="rId1" Type="http://schemas.openxmlformats.org/officeDocument/2006/relationships/tags" Target="../tags/tag266.xml"/><Relationship Id="rId5" Type="http://schemas.openxmlformats.org/officeDocument/2006/relationships/image" Target="../media/image1.emf"/><Relationship Id="rId4" Type="http://schemas.openxmlformats.org/officeDocument/2006/relationships/oleObject" Target="../embeddings/oleObject123.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69.xml"/><Relationship Id="rId1" Type="http://schemas.openxmlformats.org/officeDocument/2006/relationships/tags" Target="../tags/tag268.xml"/><Relationship Id="rId5" Type="http://schemas.openxmlformats.org/officeDocument/2006/relationships/image" Target="../media/image1.emf"/><Relationship Id="rId4" Type="http://schemas.openxmlformats.org/officeDocument/2006/relationships/oleObject" Target="../embeddings/oleObject124.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71.xml"/><Relationship Id="rId1" Type="http://schemas.openxmlformats.org/officeDocument/2006/relationships/tags" Target="../tags/tag270.xml"/><Relationship Id="rId5" Type="http://schemas.openxmlformats.org/officeDocument/2006/relationships/image" Target="../media/image1.emf"/><Relationship Id="rId4" Type="http://schemas.openxmlformats.org/officeDocument/2006/relationships/oleObject" Target="../embeddings/oleObject125.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9.emf"/><Relationship Id="rId4" Type="http://schemas.openxmlformats.org/officeDocument/2006/relationships/oleObject" Target="../embeddings/oleObject12.bin"/></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73.xml"/><Relationship Id="rId1" Type="http://schemas.openxmlformats.org/officeDocument/2006/relationships/tags" Target="../tags/tag272.xml"/><Relationship Id="rId5" Type="http://schemas.openxmlformats.org/officeDocument/2006/relationships/image" Target="../media/image1.emf"/><Relationship Id="rId4" Type="http://schemas.openxmlformats.org/officeDocument/2006/relationships/oleObject" Target="../embeddings/oleObject126.bin"/></Relationships>
</file>

<file path=ppt/slideLayouts/_rels/slideLayout121.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275.xml"/><Relationship Id="rId1" Type="http://schemas.openxmlformats.org/officeDocument/2006/relationships/tags" Target="../tags/tag274.xml"/><Relationship Id="rId5" Type="http://schemas.openxmlformats.org/officeDocument/2006/relationships/image" Target="../media/image1.emf"/><Relationship Id="rId4" Type="http://schemas.openxmlformats.org/officeDocument/2006/relationships/oleObject" Target="../embeddings/oleObject127.bin"/></Relationships>
</file>

<file path=ppt/slideLayouts/_rels/slideLayout12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79.xml"/><Relationship Id="rId1" Type="http://schemas.openxmlformats.org/officeDocument/2006/relationships/tags" Target="../tags/tag278.xml"/><Relationship Id="rId5" Type="http://schemas.openxmlformats.org/officeDocument/2006/relationships/image" Target="../media/image1.emf"/><Relationship Id="rId4" Type="http://schemas.openxmlformats.org/officeDocument/2006/relationships/oleObject" Target="../embeddings/oleObject129.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81.xml"/><Relationship Id="rId1" Type="http://schemas.openxmlformats.org/officeDocument/2006/relationships/tags" Target="../tags/tag280.xml"/><Relationship Id="rId5" Type="http://schemas.openxmlformats.org/officeDocument/2006/relationships/image" Target="../media/image1.emf"/><Relationship Id="rId4" Type="http://schemas.openxmlformats.org/officeDocument/2006/relationships/oleObject" Target="../embeddings/oleObject130.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83.xml"/><Relationship Id="rId1" Type="http://schemas.openxmlformats.org/officeDocument/2006/relationships/tags" Target="../tags/tag282.xml"/><Relationship Id="rId5" Type="http://schemas.openxmlformats.org/officeDocument/2006/relationships/image" Target="../media/image1.emf"/><Relationship Id="rId4" Type="http://schemas.openxmlformats.org/officeDocument/2006/relationships/oleObject" Target="../embeddings/oleObject131.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85.xml"/><Relationship Id="rId1" Type="http://schemas.openxmlformats.org/officeDocument/2006/relationships/tags" Target="../tags/tag284.xml"/><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87.xml"/><Relationship Id="rId1" Type="http://schemas.openxmlformats.org/officeDocument/2006/relationships/tags" Target="../tags/tag286.xml"/><Relationship Id="rId5" Type="http://schemas.openxmlformats.org/officeDocument/2006/relationships/image" Target="../media/image1.emf"/><Relationship Id="rId4" Type="http://schemas.openxmlformats.org/officeDocument/2006/relationships/oleObject" Target="../embeddings/oleObject133.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89.xml"/><Relationship Id="rId1" Type="http://schemas.openxmlformats.org/officeDocument/2006/relationships/tags" Target="../tags/tag288.xml"/><Relationship Id="rId5" Type="http://schemas.openxmlformats.org/officeDocument/2006/relationships/image" Target="../media/image1.emf"/><Relationship Id="rId4" Type="http://schemas.openxmlformats.org/officeDocument/2006/relationships/oleObject" Target="../embeddings/oleObject134.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91.xml"/><Relationship Id="rId1" Type="http://schemas.openxmlformats.org/officeDocument/2006/relationships/tags" Target="../tags/tag290.xml"/><Relationship Id="rId5" Type="http://schemas.openxmlformats.org/officeDocument/2006/relationships/image" Target="../media/image1.emf"/><Relationship Id="rId4" Type="http://schemas.openxmlformats.org/officeDocument/2006/relationships/oleObject" Target="../embeddings/oleObject135.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93.xml"/><Relationship Id="rId1" Type="http://schemas.openxmlformats.org/officeDocument/2006/relationships/tags" Target="../tags/tag292.xml"/><Relationship Id="rId5" Type="http://schemas.openxmlformats.org/officeDocument/2006/relationships/image" Target="../media/image1.emf"/><Relationship Id="rId4" Type="http://schemas.openxmlformats.org/officeDocument/2006/relationships/oleObject" Target="../embeddings/oleObject136.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1.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13.bin"/></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95.xml"/><Relationship Id="rId1" Type="http://schemas.openxmlformats.org/officeDocument/2006/relationships/tags" Target="../tags/tag294.xml"/><Relationship Id="rId5" Type="http://schemas.openxmlformats.org/officeDocument/2006/relationships/image" Target="../media/image1.emf"/><Relationship Id="rId4" Type="http://schemas.openxmlformats.org/officeDocument/2006/relationships/oleObject" Target="../embeddings/oleObject137.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97.xml"/><Relationship Id="rId1" Type="http://schemas.openxmlformats.org/officeDocument/2006/relationships/tags" Target="../tags/tag296.xml"/><Relationship Id="rId5" Type="http://schemas.openxmlformats.org/officeDocument/2006/relationships/image" Target="../media/image1.emf"/><Relationship Id="rId4" Type="http://schemas.openxmlformats.org/officeDocument/2006/relationships/oleObject" Target="../embeddings/oleObject138.bin"/></Relationships>
</file>

<file path=ppt/slideLayouts/_rels/slideLayout13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299.xml"/><Relationship Id="rId1" Type="http://schemas.openxmlformats.org/officeDocument/2006/relationships/tags" Target="../tags/tag298.xml"/><Relationship Id="rId5" Type="http://schemas.openxmlformats.org/officeDocument/2006/relationships/image" Target="../media/image1.emf"/><Relationship Id="rId4" Type="http://schemas.openxmlformats.org/officeDocument/2006/relationships/oleObject" Target="../embeddings/oleObject139.bin"/></Relationships>
</file>

<file path=ppt/slideLayouts/_rels/slideLayout13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301.xml"/><Relationship Id="rId1" Type="http://schemas.openxmlformats.org/officeDocument/2006/relationships/tags" Target="../tags/tag300.xml"/><Relationship Id="rId5" Type="http://schemas.openxmlformats.org/officeDocument/2006/relationships/image" Target="../media/image1.emf"/><Relationship Id="rId4" Type="http://schemas.openxmlformats.org/officeDocument/2006/relationships/oleObject" Target="../embeddings/oleObject140.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305.xml"/><Relationship Id="rId1" Type="http://schemas.openxmlformats.org/officeDocument/2006/relationships/tags" Target="../tags/tag304.xml"/><Relationship Id="rId5" Type="http://schemas.openxmlformats.org/officeDocument/2006/relationships/image" Target="../media/image1.emf"/><Relationship Id="rId4" Type="http://schemas.openxmlformats.org/officeDocument/2006/relationships/oleObject" Target="../embeddings/oleObject142.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3.svg"/><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144.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15.svg"/><Relationship Id="rId2" Type="http://schemas.openxmlformats.org/officeDocument/2006/relationships/tags" Target="../tags/tag311.xml"/><Relationship Id="rId1" Type="http://schemas.openxmlformats.org/officeDocument/2006/relationships/tags" Target="../tags/tag310.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145.bin"/><Relationship Id="rId7" Type="http://schemas.openxmlformats.org/officeDocument/2006/relationships/image" Target="../media/image18.svg"/><Relationship Id="rId2" Type="http://schemas.openxmlformats.org/officeDocument/2006/relationships/slideMaster" Target="../slideMasters/slideMaster18.xml"/><Relationship Id="rId1" Type="http://schemas.openxmlformats.org/officeDocument/2006/relationships/tags" Target="../tags/tag312.xml"/><Relationship Id="rId6" Type="http://schemas.openxmlformats.org/officeDocument/2006/relationships/image" Target="../media/image10.png"/><Relationship Id="rId5" Type="http://schemas.openxmlformats.org/officeDocument/2006/relationships/hyperlink" Target="mailto:contactus@woodmac.com" TargetMode="External"/><Relationship Id="rId4" Type="http://schemas.openxmlformats.org/officeDocument/2006/relationships/image" Target="../media/image17.emf"/></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oleObject" Target="../embeddings/oleObject2.bin"/><Relationship Id="rId7"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2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tags" Target="../tags/tag28.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emf"/><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oleObject" Target="../embeddings/oleObject16.bin"/><Relationship Id="rId5" Type="http://schemas.openxmlformats.org/officeDocument/2006/relationships/image" Target="../media/image14.svg"/><Relationship Id="rId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5.sv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oleObject" Target="../embeddings/oleObject4.bin"/><Relationship Id="rId7"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1.emf"/><Relationship Id="rId4" Type="http://schemas.openxmlformats.org/officeDocument/2006/relationships/oleObject" Target="../embeddings/oleObject28.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emf"/><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oleObject" Target="../embeddings/oleObject33.bin"/><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15.sv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3.xml"/><Relationship Id="rId1" Type="http://schemas.openxmlformats.org/officeDocument/2006/relationships/tags" Target="../tags/tag72.x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1.xml"/><Relationship Id="rId1" Type="http://schemas.openxmlformats.org/officeDocument/2006/relationships/tags" Target="../tags/tag80.xml"/><Relationship Id="rId5" Type="http://schemas.openxmlformats.org/officeDocument/2006/relationships/image" Target="../media/image1.emf"/><Relationship Id="rId4" Type="http://schemas.openxmlformats.org/officeDocument/2006/relationships/oleObject" Target="../embeddings/oleObject40.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1.emf"/><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oleObject" Target="../embeddings/oleObject41.bin"/><Relationship Id="rId5" Type="http://schemas.openxmlformats.org/officeDocument/2006/relationships/image" Target="../media/image14.svg"/><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5.xml"/><Relationship Id="rId1" Type="http://schemas.openxmlformats.org/officeDocument/2006/relationships/tags" Target="../tags/tag84.xml"/><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89.xml"/><Relationship Id="rId1" Type="http://schemas.openxmlformats.org/officeDocument/2006/relationships/tags" Target="../tags/tag88.xml"/><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93.xml"/><Relationship Id="rId1" Type="http://schemas.openxmlformats.org/officeDocument/2006/relationships/tags" Target="../tags/tag92.x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95.xml"/><Relationship Id="rId1" Type="http://schemas.openxmlformats.org/officeDocument/2006/relationships/tags" Target="../tags/tag94.x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97.xml"/><Relationship Id="rId1" Type="http://schemas.openxmlformats.org/officeDocument/2006/relationships/tags" Target="../tags/tag96.x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99.xml"/><Relationship Id="rId1" Type="http://schemas.openxmlformats.org/officeDocument/2006/relationships/tags" Target="../tags/tag98.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oleObject" Target="../embeddings/oleObject6.bin"/><Relationship Id="rId7"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1.xml"/><Relationship Id="rId1" Type="http://schemas.openxmlformats.org/officeDocument/2006/relationships/tags" Target="../tags/tag100.x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5.xml"/><Relationship Id="rId1" Type="http://schemas.openxmlformats.org/officeDocument/2006/relationships/tags" Target="../tags/tag104.x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7.xml"/><Relationship Id="rId1" Type="http://schemas.openxmlformats.org/officeDocument/2006/relationships/tags" Target="../tags/tag106.x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109.xml"/><Relationship Id="rId1" Type="http://schemas.openxmlformats.org/officeDocument/2006/relationships/tags" Target="../tags/tag108.xml"/><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12.xml"/><Relationship Id="rId7" Type="http://schemas.openxmlformats.org/officeDocument/2006/relationships/oleObject" Target="../embeddings/oleObject54.bin"/><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16.xml"/><Relationship Id="rId1" Type="http://schemas.openxmlformats.org/officeDocument/2006/relationships/tags" Target="../tags/tag115.xml"/><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20.xml"/><Relationship Id="rId1" Type="http://schemas.openxmlformats.org/officeDocument/2006/relationships/tags" Target="../tags/tag119.xml"/><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22.xml"/><Relationship Id="rId1" Type="http://schemas.openxmlformats.org/officeDocument/2006/relationships/tags" Target="../tags/tag121.x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24.xml"/><Relationship Id="rId1" Type="http://schemas.openxmlformats.org/officeDocument/2006/relationships/tags" Target="../tags/tag123.xml"/><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28.xml"/><Relationship Id="rId1" Type="http://schemas.openxmlformats.org/officeDocument/2006/relationships/tags" Target="../tags/tag127.x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2.xml"/><Relationship Id="rId1" Type="http://schemas.openxmlformats.org/officeDocument/2006/relationships/tags" Target="../tags/tag131.x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4.xml"/><Relationship Id="rId1" Type="http://schemas.openxmlformats.org/officeDocument/2006/relationships/tags" Target="../tags/tag133.x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6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6.xml"/><Relationship Id="rId1" Type="http://schemas.openxmlformats.org/officeDocument/2006/relationships/tags" Target="../tags/tag135.xml"/><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6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138.xml"/><Relationship Id="rId1" Type="http://schemas.openxmlformats.org/officeDocument/2006/relationships/tags" Target="../tags/tag137.x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142.xml"/><Relationship Id="rId1" Type="http://schemas.openxmlformats.org/officeDocument/2006/relationships/tags" Target="../tags/tag141.x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3.sv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1.bin"/></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15.sv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image" Target="../media/image10.png"/><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6.png"/><Relationship Id="rId7" Type="http://schemas.openxmlformats.org/officeDocument/2006/relationships/image" Target="../media/image10.png"/><Relationship Id="rId2" Type="http://schemas.openxmlformats.org/officeDocument/2006/relationships/slideMaster" Target="../slideMasters/slideMaster9.xml"/><Relationship Id="rId1" Type="http://schemas.openxmlformats.org/officeDocument/2006/relationships/tags" Target="../tags/tag149.xml"/><Relationship Id="rId6" Type="http://schemas.openxmlformats.org/officeDocument/2006/relationships/hyperlink" Target="mailto:contactus@woodmac.com" TargetMode="External"/><Relationship Id="rId5" Type="http://schemas.openxmlformats.org/officeDocument/2006/relationships/image" Target="../media/image17.emf"/><Relationship Id="rId4" Type="http://schemas.openxmlformats.org/officeDocument/2006/relationships/oleObject" Target="../embeddings/oleObject72.bin"/></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1.emf"/><Relationship Id="rId5" Type="http://schemas.openxmlformats.org/officeDocument/2006/relationships/oleObject" Target="../embeddings/oleObject74.bin"/><Relationship Id="rId4"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158.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image" Target="../media/image1.emf"/><Relationship Id="rId5" Type="http://schemas.openxmlformats.org/officeDocument/2006/relationships/oleObject" Target="../embeddings/oleObject75.bin"/><Relationship Id="rId4"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1.emf"/><Relationship Id="rId5" Type="http://schemas.openxmlformats.org/officeDocument/2006/relationships/oleObject" Target="../embeddings/oleObject76.bin"/><Relationship Id="rId4"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1.emf"/><Relationship Id="rId5" Type="http://schemas.openxmlformats.org/officeDocument/2006/relationships/oleObject" Target="../embeddings/oleObject77.bin"/><Relationship Id="rId4"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167.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1.emf"/><Relationship Id="rId5" Type="http://schemas.openxmlformats.org/officeDocument/2006/relationships/oleObject" Target="../embeddings/oleObject78.bin"/><Relationship Id="rId4"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170.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image" Target="../media/image1.emf"/><Relationship Id="rId5" Type="http://schemas.openxmlformats.org/officeDocument/2006/relationships/oleObject" Target="../embeddings/oleObject79.bin"/><Relationship Id="rId4"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tags" Target="../tags/tag173.xml"/><Relationship Id="rId7" Type="http://schemas.openxmlformats.org/officeDocument/2006/relationships/image" Target="../media/image10.png"/><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image" Target="../media/image1.emf"/><Relationship Id="rId5" Type="http://schemas.openxmlformats.org/officeDocument/2006/relationships/oleObject" Target="../embeddings/oleObject80.bin"/><Relationship Id="rId4" Type="http://schemas.openxmlformats.org/officeDocument/2006/relationships/slideMaster" Target="../slideMasters/slideMaster10.xml"/><Relationship Id="rId9" Type="http://schemas.openxmlformats.org/officeDocument/2006/relationships/image" Target="../media/image19.svg"/></Relationships>
</file>

<file path=ppt/slideLayouts/_rels/slideLayout79.xml.rels><?xml version="1.0" encoding="UTF-8" standalone="yes"?>
<Relationships xmlns="http://schemas.openxmlformats.org/package/2006/relationships"><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1.emf"/><Relationship Id="rId5" Type="http://schemas.openxmlformats.org/officeDocument/2006/relationships/oleObject" Target="../embeddings/oleObject81.bin"/><Relationship Id="rId4"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1.sv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8.bin"/></Relationships>
</file>

<file path=ppt/slideLayouts/_rels/slideLayout80.xml.rels><?xml version="1.0" encoding="UTF-8" standalone="yes"?>
<Relationships xmlns="http://schemas.openxmlformats.org/package/2006/relationships"><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image" Target="../media/image1.emf"/><Relationship Id="rId5" Type="http://schemas.openxmlformats.org/officeDocument/2006/relationships/oleObject" Target="../embeddings/oleObject82.bin"/><Relationship Id="rId4"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1.emf"/><Relationship Id="rId5" Type="http://schemas.openxmlformats.org/officeDocument/2006/relationships/oleObject" Target="../embeddings/oleObject83.bin"/><Relationship Id="rId4"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1.emf"/><Relationship Id="rId5" Type="http://schemas.openxmlformats.org/officeDocument/2006/relationships/oleObject" Target="../embeddings/oleObject84.bin"/><Relationship Id="rId4"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image" Target="../media/image1.emf"/><Relationship Id="rId5" Type="http://schemas.openxmlformats.org/officeDocument/2006/relationships/oleObject" Target="../embeddings/oleObject85.bin"/><Relationship Id="rId4"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image" Target="../media/image1.emf"/><Relationship Id="rId5" Type="http://schemas.openxmlformats.org/officeDocument/2006/relationships/oleObject" Target="../embeddings/oleObject86.bin"/><Relationship Id="rId4"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1.emf"/><Relationship Id="rId5" Type="http://schemas.openxmlformats.org/officeDocument/2006/relationships/oleObject" Target="../embeddings/oleObject87.bin"/><Relationship Id="rId4"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97.xml"/><Relationship Id="rId7" Type="http://schemas.openxmlformats.org/officeDocument/2006/relationships/oleObject" Target="../embeddings/oleObject88.bin"/><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tags" Target="../tags/tag200.xml"/><Relationship Id="rId7" Type="http://schemas.openxmlformats.org/officeDocument/2006/relationships/image" Target="../media/image10.png"/><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image" Target="../media/image1.emf"/><Relationship Id="rId5" Type="http://schemas.openxmlformats.org/officeDocument/2006/relationships/oleObject" Target="../embeddings/oleObject89.bin"/><Relationship Id="rId4" Type="http://schemas.openxmlformats.org/officeDocument/2006/relationships/slideMaster" Target="../slideMasters/slideMaster10.xml"/><Relationship Id="rId9" Type="http://schemas.openxmlformats.org/officeDocument/2006/relationships/image" Target="../media/image19.svg"/></Relationships>
</file>

<file path=ppt/slideLayouts/_rels/slideLayout88.xml.rels><?xml version="1.0" encoding="UTF-8" standalone="yes"?>
<Relationships xmlns="http://schemas.openxmlformats.org/package/2006/relationships"><Relationship Id="rId3" Type="http://schemas.openxmlformats.org/officeDocument/2006/relationships/tags" Target="../tags/tag203.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image" Target="../media/image1.emf"/><Relationship Id="rId5" Type="http://schemas.openxmlformats.org/officeDocument/2006/relationships/oleObject" Target="../embeddings/oleObject90.bin"/><Relationship Id="rId4"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image" Target="../media/image1.emf"/><Relationship Id="rId5" Type="http://schemas.openxmlformats.org/officeDocument/2006/relationships/oleObject" Target="../embeddings/oleObject91.bin"/><Relationship Id="rId4"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1.sv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9.bin"/></Relationships>
</file>

<file path=ppt/slideLayouts/_rels/slideLayout90.xml.rels><?xml version="1.0" encoding="UTF-8" standalone="yes"?>
<Relationships xmlns="http://schemas.openxmlformats.org/package/2006/relationships"><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image" Target="../media/image1.emf"/><Relationship Id="rId5" Type="http://schemas.openxmlformats.org/officeDocument/2006/relationships/oleObject" Target="../embeddings/oleObject92.bin"/><Relationship Id="rId4"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 Id="rId6" Type="http://schemas.openxmlformats.org/officeDocument/2006/relationships/image" Target="../media/image1.emf"/><Relationship Id="rId5" Type="http://schemas.openxmlformats.org/officeDocument/2006/relationships/oleObject" Target="../embeddings/oleObject93.bin"/><Relationship Id="rId4"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94.bin"/><Relationship Id="rId2" Type="http://schemas.openxmlformats.org/officeDocument/2006/relationships/slideMaster" Target="../slideMasters/slideMaster10.xml"/><Relationship Id="rId1" Type="http://schemas.openxmlformats.org/officeDocument/2006/relationships/tags" Target="../tags/tag213.xml"/><Relationship Id="rId5" Type="http://schemas.openxmlformats.org/officeDocument/2006/relationships/hyperlink" Target="http://www.woodmac.com/" TargetMode="External"/><Relationship Id="rId4" Type="http://schemas.openxmlformats.org/officeDocument/2006/relationships/image" Target="../media/image1.emf"/></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oleObject" Target="../embeddings/oleObject96.bin"/><Relationship Id="rId7" Type="http://schemas.openxmlformats.org/officeDocument/2006/relationships/image" Target="../media/image5.png"/><Relationship Id="rId2" Type="http://schemas.openxmlformats.org/officeDocument/2006/relationships/slideMaster" Target="../slideMasters/slideMaster11.xml"/><Relationship Id="rId1" Type="http://schemas.openxmlformats.org/officeDocument/2006/relationships/tags" Target="../tags/tag216.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97.bin"/><Relationship Id="rId7" Type="http://schemas.openxmlformats.org/officeDocument/2006/relationships/image" Target="../media/image20.jpeg"/><Relationship Id="rId2" Type="http://schemas.openxmlformats.org/officeDocument/2006/relationships/slideMaster" Target="../slideMasters/slideMaster11.xml"/><Relationship Id="rId1" Type="http://schemas.openxmlformats.org/officeDocument/2006/relationships/tags" Target="../tags/tag21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98.bin"/><Relationship Id="rId7" Type="http://schemas.openxmlformats.org/officeDocument/2006/relationships/image" Target="../media/image21.jpeg"/><Relationship Id="rId2" Type="http://schemas.openxmlformats.org/officeDocument/2006/relationships/slideMaster" Target="../slideMasters/slideMaster11.xml"/><Relationship Id="rId1" Type="http://schemas.openxmlformats.org/officeDocument/2006/relationships/tags" Target="../tags/tag218.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oleObject" Target="../embeddings/oleObject99.bin"/><Relationship Id="rId7" Type="http://schemas.openxmlformats.org/officeDocument/2006/relationships/image" Target="../media/image22.jpeg"/><Relationship Id="rId2" Type="http://schemas.openxmlformats.org/officeDocument/2006/relationships/slideMaster" Target="../slideMasters/slideMaster11.xml"/><Relationship Id="rId1" Type="http://schemas.openxmlformats.org/officeDocument/2006/relationships/tags" Target="../tags/tag21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100.bin"/><Relationship Id="rId7" Type="http://schemas.openxmlformats.org/officeDocument/2006/relationships/image" Target="../media/image24.jpeg"/><Relationship Id="rId2" Type="http://schemas.openxmlformats.org/officeDocument/2006/relationships/slideMaster" Target="../slideMasters/slideMaster11.xml"/><Relationship Id="rId1" Type="http://schemas.openxmlformats.org/officeDocument/2006/relationships/tags" Target="../tags/tag220.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9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oleObject" Target="../embeddings/oleObject101.bin"/><Relationship Id="rId7" Type="http://schemas.openxmlformats.org/officeDocument/2006/relationships/image" Target="../media/image25.jpeg"/><Relationship Id="rId2" Type="http://schemas.openxmlformats.org/officeDocument/2006/relationships/slideMaster" Target="../slideMasters/slideMaster11.xml"/><Relationship Id="rId1" Type="http://schemas.openxmlformats.org/officeDocument/2006/relationships/tags" Target="../tags/tag22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emf"/></Relationships>
</file>

<file path=ppt/slideLayouts/_rels/slideLayout9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223.xml"/><Relationship Id="rId1" Type="http://schemas.openxmlformats.org/officeDocument/2006/relationships/tags" Target="../tags/tag222.xml"/><Relationship Id="rId5" Type="http://schemas.openxmlformats.org/officeDocument/2006/relationships/image" Target="../media/image1.emf"/><Relationship Id="rId4" Type="http://schemas.openxmlformats.org/officeDocument/2006/relationships/oleObject" Target="../embeddings/oleObject102.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Id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F24715-57A5-4DFF-AF67-57999511D0CC}"/>
              </a:ext>
            </a:extLst>
          </p:cNvPr>
          <p:cNvGraphicFramePr>
            <a:graphicFrameLocks noChangeAspect="1"/>
          </p:cNvGraphicFramePr>
          <p:nvPr userDrawn="1">
            <p:custDataLst>
              <p:tags r:id="rId1"/>
            </p:custDataLst>
            <p:extLst>
              <p:ext uri="{D42A27DB-BD31-4B8C-83A1-F6EECF244321}">
                <p14:modId xmlns:p14="http://schemas.microsoft.com/office/powerpoint/2010/main" val="4085169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3" name="Object 2" hidden="1">
                        <a:extLst>
                          <a:ext uri="{FF2B5EF4-FFF2-40B4-BE49-F238E27FC236}">
                            <a16:creationId xmlns:a16="http://schemas.microsoft.com/office/drawing/2014/main" id="{4BF24715-57A5-4DFF-AF67-57999511D0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78F12677-6229-4AE2-5634-5D74E93231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388" y="163513"/>
            <a:ext cx="1799109" cy="601650"/>
          </a:xfrm>
          <a:prstGeom prst="rect">
            <a:avLst/>
          </a:prstGeom>
        </p:spPr>
      </p:pic>
      <p:pic>
        <p:nvPicPr>
          <p:cNvPr id="7" name="Graphic 6">
            <a:extLst>
              <a:ext uri="{FF2B5EF4-FFF2-40B4-BE49-F238E27FC236}">
                <a16:creationId xmlns:a16="http://schemas.microsoft.com/office/drawing/2014/main" id="{ABADFEFD-5A35-4FCF-5851-B84A6FEA475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625975" y="768170"/>
            <a:ext cx="3595688" cy="3595688"/>
          </a:xfrm>
          <a:prstGeom prst="rect">
            <a:avLst/>
          </a:prstGeom>
        </p:spPr>
      </p:pic>
      <p:sp>
        <p:nvSpPr>
          <p:cNvPr id="17" name="Title Placeholder 1">
            <a:extLst>
              <a:ext uri="{FF2B5EF4-FFF2-40B4-BE49-F238E27FC236}">
                <a16:creationId xmlns:a16="http://schemas.microsoft.com/office/drawing/2014/main" id="{40DAF491-3C1A-1053-50F0-4CB6751FF733}"/>
              </a:ext>
            </a:extLst>
          </p:cNvPr>
          <p:cNvSpPr>
            <a:spLocks noGrp="1"/>
          </p:cNvSpPr>
          <p:nvPr>
            <p:ph type="title" hasCustomPrompt="1"/>
          </p:nvPr>
        </p:nvSpPr>
        <p:spPr>
          <a:xfrm>
            <a:off x="353952" y="1808636"/>
            <a:ext cx="3421123" cy="1040550"/>
          </a:xfrm>
          <a:prstGeom prst="rect">
            <a:avLst/>
          </a:prstGeom>
          <a:noFill/>
          <a:ln>
            <a:noFill/>
          </a:ln>
        </p:spPr>
        <p:txBody>
          <a:bodyPr vert="horz" wrap="square" lIns="0" tIns="0" rIns="0" bIns="0" rtlCol="0" anchor="t" anchorCtr="0">
            <a:noAutofit/>
          </a:bodyPr>
          <a:lstStyle>
            <a:lvl1pPr>
              <a:lnSpc>
                <a:spcPct val="90000"/>
              </a:lnSpc>
              <a:defRPr sz="3400" b="0" i="0" baseline="0">
                <a:solidFill>
                  <a:srgbClr val="0923FF"/>
                </a:solidFill>
                <a:latin typeface="Arial" panose="020B0604020202020204" pitchFamily="34" charset="0"/>
                <a:ea typeface="Arial" panose="020B0604020202020204" pitchFamily="34" charset="0"/>
                <a:cs typeface="Arial" panose="020B0604020202020204" pitchFamily="34" charset="0"/>
              </a:defRPr>
            </a:lvl1pPr>
          </a:lstStyle>
          <a:p>
            <a:pPr rtl="0"/>
            <a:r>
              <a:rPr lang="en-GB" dirty="0"/>
              <a:t>Presentation</a:t>
            </a:r>
            <a:br>
              <a:rPr lang="en-GB" dirty="0"/>
            </a:br>
            <a:r>
              <a:rPr lang="en-GB" dirty="0"/>
              <a:t>Title</a:t>
            </a:r>
          </a:p>
        </p:txBody>
      </p:sp>
      <p:sp>
        <p:nvSpPr>
          <p:cNvPr id="4" name="Text Placeholder 8">
            <a:extLst>
              <a:ext uri="{FF2B5EF4-FFF2-40B4-BE49-F238E27FC236}">
                <a16:creationId xmlns:a16="http://schemas.microsoft.com/office/drawing/2014/main" id="{2A09A120-FBD8-63CD-F3FB-A8D72A4641FC}"/>
              </a:ext>
            </a:extLst>
          </p:cNvPr>
          <p:cNvSpPr>
            <a:spLocks noGrp="1"/>
          </p:cNvSpPr>
          <p:nvPr>
            <p:ph type="body" idx="10" hasCustomPrompt="1"/>
          </p:nvPr>
        </p:nvSpPr>
        <p:spPr>
          <a:xfrm>
            <a:off x="353951" y="3634491"/>
            <a:ext cx="3421124" cy="194629"/>
          </a:xfrm>
          <a:prstGeom prst="rect">
            <a:avLst/>
          </a:prstGeom>
        </p:spPr>
        <p:txBody>
          <a:bodyPr lIns="0" tIns="0" rIns="0" bIns="0" anchor="t">
            <a:noAutofit/>
          </a:bodyPr>
          <a:lstStyle>
            <a:lvl1pPr marL="0" indent="0">
              <a:buNone/>
              <a:defRPr sz="900" b="0">
                <a:solidFill>
                  <a:schemeClr val="tx1"/>
                </a:solidFill>
                <a:latin typeface="Arial" panose="020B0604020202020204" pitchFamily="34" charset="0"/>
                <a:cs typeface="Arial" panose="020B0604020202020204" pitchFamily="34" charset="0"/>
              </a:defRPr>
            </a:lvl1pPr>
          </a:lstStyle>
          <a:p>
            <a:r>
              <a:rPr lang="en-GB" dirty="0"/>
              <a:t>Date XXXX</a:t>
            </a:r>
          </a:p>
        </p:txBody>
      </p:sp>
      <p:sp>
        <p:nvSpPr>
          <p:cNvPr id="6" name="Text Placeholder 8">
            <a:extLst>
              <a:ext uri="{FF2B5EF4-FFF2-40B4-BE49-F238E27FC236}">
                <a16:creationId xmlns:a16="http://schemas.microsoft.com/office/drawing/2014/main" id="{6C06C56B-5CB2-D235-A164-CB7866E58453}"/>
              </a:ext>
            </a:extLst>
          </p:cNvPr>
          <p:cNvSpPr>
            <a:spLocks noGrp="1"/>
          </p:cNvSpPr>
          <p:nvPr>
            <p:ph type="body" idx="1" hasCustomPrompt="1"/>
          </p:nvPr>
        </p:nvSpPr>
        <p:spPr>
          <a:xfrm>
            <a:off x="353951" y="2948895"/>
            <a:ext cx="3421124" cy="485868"/>
          </a:xfrm>
          <a:prstGeom prst="rect">
            <a:avLst/>
          </a:prstGeom>
        </p:spPr>
        <p:txBody>
          <a:bodyPr lIns="0" tIns="0" rIns="0" bIns="0" anchor="t">
            <a:noAutofit/>
          </a:bodyPr>
          <a:lstStyle>
            <a:lvl1pPr marL="0" indent="0">
              <a:buNone/>
              <a:defRPr sz="1200" b="0">
                <a:solidFill>
                  <a:schemeClr val="tx1"/>
                </a:solidFill>
                <a:latin typeface="Arial" panose="020B0604020202020204" pitchFamily="34" charset="0"/>
                <a:cs typeface="Arial" panose="020B0604020202020204" pitchFamily="34" charset="0"/>
              </a:defRPr>
            </a:lvl1pPr>
          </a:lstStyle>
          <a:p>
            <a:r>
              <a:rPr lang="en-GB" dirty="0"/>
              <a:t>Subtitle</a:t>
            </a:r>
          </a:p>
        </p:txBody>
      </p:sp>
    </p:spTree>
    <p:extLst>
      <p:ext uri="{BB962C8B-B14F-4D97-AF65-F5344CB8AC3E}">
        <p14:creationId xmlns:p14="http://schemas.microsoft.com/office/powerpoint/2010/main" val="349921507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 Smal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4EE2C27-9CA5-411D-921C-A90DB694142C}"/>
              </a:ext>
            </a:extLst>
          </p:cNvPr>
          <p:cNvGraphicFramePr>
            <a:graphicFrameLocks noChangeAspect="1"/>
          </p:cNvGraphicFramePr>
          <p:nvPr userDrawn="1">
            <p:custDataLst>
              <p:tags r:id="rId1"/>
            </p:custDataLst>
            <p:extLst>
              <p:ext uri="{D42A27DB-BD31-4B8C-83A1-F6EECF244321}">
                <p14:modId xmlns:p14="http://schemas.microsoft.com/office/powerpoint/2010/main" val="22730784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7" name="Object 6" hidden="1">
                        <a:extLst>
                          <a:ext uri="{FF2B5EF4-FFF2-40B4-BE49-F238E27FC236}">
                            <a16:creationId xmlns:a16="http://schemas.microsoft.com/office/drawing/2014/main" id="{E4EE2C27-9CA5-411D-921C-A90DB694142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0F9AE06-2519-46DE-A80F-B378A9363FD8}"/>
              </a:ext>
            </a:extLst>
          </p:cNvPr>
          <p:cNvSpPr/>
          <p:nvPr userDrawn="1">
            <p:custDataLst>
              <p:tags r:id="rId2"/>
            </p:custDataLst>
          </p:nvPr>
        </p:nvSpPr>
        <p:spPr>
          <a:xfrm>
            <a:off x="0" y="0"/>
            <a:ext cx="119063"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GB" sz="285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10" name="Footer Placeholder 9">
            <a:extLst>
              <a:ext uri="{FF2B5EF4-FFF2-40B4-BE49-F238E27FC236}">
                <a16:creationId xmlns:a16="http://schemas.microsoft.com/office/drawing/2014/main" id="{ACE3D56C-6066-D350-24D1-E6E237EDEB73}"/>
              </a:ext>
            </a:extLst>
          </p:cNvPr>
          <p:cNvSpPr>
            <a:spLocks noGrp="1"/>
          </p:cNvSpPr>
          <p:nvPr>
            <p:ph type="ftr" sz="quarter" idx="11"/>
          </p:nvPr>
        </p:nvSpPr>
        <p:spPr>
          <a:xfrm>
            <a:off x="187552" y="170338"/>
            <a:ext cx="4337050" cy="274637"/>
          </a:xfrm>
          <a:prstGeom prst="rect">
            <a:avLst/>
          </a:prstGeom>
        </p:spPr>
        <p:txBody>
          <a:bodyPr/>
          <a:lstStyle>
            <a:lvl1pPr>
              <a:defRPr sz="700">
                <a:solidFill>
                  <a:schemeClr val="tx1"/>
                </a:solidFill>
              </a:defRPr>
            </a:lvl1pPr>
          </a:lstStyle>
          <a:p>
            <a:endParaRPr lang="en-US" dirty="0"/>
          </a:p>
        </p:txBody>
      </p:sp>
      <p:sp>
        <p:nvSpPr>
          <p:cNvPr id="11" name="Slide Number Placeholder 10">
            <a:extLst>
              <a:ext uri="{FF2B5EF4-FFF2-40B4-BE49-F238E27FC236}">
                <a16:creationId xmlns:a16="http://schemas.microsoft.com/office/drawing/2014/main" id="{8C8C375C-D582-9629-91BE-5E292DCB6183}"/>
              </a:ext>
            </a:extLst>
          </p:cNvPr>
          <p:cNvSpPr>
            <a:spLocks noGrp="1"/>
          </p:cNvSpPr>
          <p:nvPr>
            <p:ph type="sldNum" sz="quarter" idx="12"/>
          </p:nvPr>
        </p:nvSpPr>
        <p:spPr/>
        <p:txBody>
          <a:bodyPr/>
          <a:lstStyle>
            <a:lvl1pPr>
              <a:defRPr>
                <a:solidFill>
                  <a:schemeClr val="bg1"/>
                </a:solidFill>
              </a:defRPr>
            </a:lvl1pPr>
          </a:lstStyle>
          <a:p>
            <a:fld id="{CC6EE8D8-BDE1-7940-A77B-94F3F186491E}" type="slidenum">
              <a:rPr lang="en-GB" smtClean="0"/>
              <a:pPr/>
              <a:t>‹#›</a:t>
            </a:fld>
            <a:endParaRPr lang="en-GB" dirty="0"/>
          </a:p>
        </p:txBody>
      </p:sp>
      <p:sp>
        <p:nvSpPr>
          <p:cNvPr id="2" name="Text Placeholder 13">
            <a:extLst>
              <a:ext uri="{FF2B5EF4-FFF2-40B4-BE49-F238E27FC236}">
                <a16:creationId xmlns:a16="http://schemas.microsoft.com/office/drawing/2014/main" id="{29566F1F-F557-5B33-CFD4-031CC7AAB72B}"/>
              </a:ext>
            </a:extLst>
          </p:cNvPr>
          <p:cNvSpPr>
            <a:spLocks noGrp="1"/>
          </p:cNvSpPr>
          <p:nvPr>
            <p:ph type="body" sz="quarter" idx="13" hasCustomPrompt="1"/>
          </p:nvPr>
        </p:nvSpPr>
        <p:spPr>
          <a:xfrm>
            <a:off x="187551" y="2046165"/>
            <a:ext cx="3595688" cy="404218"/>
          </a:xfrm>
          <a:prstGeom prst="rect">
            <a:avLst/>
          </a:prstGeom>
        </p:spPr>
        <p:txBody>
          <a:bodyPr lIns="0" tIns="0" rIns="0" bIns="0" anchor="t">
            <a:noAutofit/>
          </a:bodyPr>
          <a:lstStyle>
            <a:lvl1pPr marL="0" indent="0">
              <a:buNone/>
              <a:defRPr sz="2800" b="0">
                <a:solidFill>
                  <a:srgbClr val="0923FF"/>
                </a:solidFill>
              </a:defRPr>
            </a:lvl1pPr>
          </a:lstStyle>
          <a:p>
            <a:pPr lvl="0"/>
            <a:r>
              <a:rPr lang="en-GB" dirty="0"/>
              <a:t>Section Title</a:t>
            </a:r>
            <a:endParaRPr lang="en-US" dirty="0"/>
          </a:p>
        </p:txBody>
      </p:sp>
      <p:sp>
        <p:nvSpPr>
          <p:cNvPr id="3" name="Text Placeholder 8">
            <a:extLst>
              <a:ext uri="{FF2B5EF4-FFF2-40B4-BE49-F238E27FC236}">
                <a16:creationId xmlns:a16="http://schemas.microsoft.com/office/drawing/2014/main" id="{C3E04EEB-8768-9F04-8984-9A48EE364298}"/>
              </a:ext>
            </a:extLst>
          </p:cNvPr>
          <p:cNvSpPr>
            <a:spLocks noGrp="1"/>
          </p:cNvSpPr>
          <p:nvPr>
            <p:ph type="body" idx="1" hasCustomPrompt="1"/>
          </p:nvPr>
        </p:nvSpPr>
        <p:spPr>
          <a:xfrm>
            <a:off x="187552" y="2656919"/>
            <a:ext cx="3595688" cy="468902"/>
          </a:xfrm>
          <a:prstGeom prst="rect">
            <a:avLst/>
          </a:prstGeom>
        </p:spPr>
        <p:txBody>
          <a:bodyPr lIns="0" tIns="0" rIns="0" bIns="0" anchor="t">
            <a:noAutofit/>
          </a:bodyPr>
          <a:lstStyle>
            <a:lvl1pPr marL="0" indent="0">
              <a:buNone/>
              <a:defRPr b="0">
                <a:solidFill>
                  <a:schemeClr val="tx1"/>
                </a:solidFill>
              </a:defRPr>
            </a:lvl1pPr>
          </a:lstStyle>
          <a:p>
            <a:r>
              <a:rPr lang="en-GB" dirty="0"/>
              <a:t>Subtitle</a:t>
            </a:r>
          </a:p>
        </p:txBody>
      </p:sp>
      <p:pic>
        <p:nvPicPr>
          <p:cNvPr id="6" name="Picture 5" descr="A person standing on a mountain top&#10;&#10;Description automatically generated with low confidence">
            <a:extLst>
              <a:ext uri="{FF2B5EF4-FFF2-40B4-BE49-F238E27FC236}">
                <a16:creationId xmlns:a16="http://schemas.microsoft.com/office/drawing/2014/main" id="{B9979814-9192-1B78-F290-256E7D0BEA1C}"/>
              </a:ext>
            </a:extLst>
          </p:cNvPr>
          <p:cNvPicPr>
            <a:picLocks noChangeAspect="1"/>
          </p:cNvPicPr>
          <p:nvPr userDrawn="1"/>
        </p:nvPicPr>
        <p:blipFill>
          <a:blip r:embed="rId6"/>
          <a:srcRect l="8673" r="8673"/>
          <a:stretch/>
        </p:blipFill>
        <p:spPr>
          <a:xfrm>
            <a:off x="3559630" y="0"/>
            <a:ext cx="5584369" cy="5142995"/>
          </a:xfrm>
          <a:custGeom>
            <a:avLst/>
            <a:gdLst>
              <a:gd name="connsiteX0" fmla="*/ 4245312 w 5584369"/>
              <a:gd name="connsiteY0" fmla="*/ 0 h 5142995"/>
              <a:gd name="connsiteX1" fmla="*/ 5584369 w 5584369"/>
              <a:gd name="connsiteY1" fmla="*/ 0 h 5142995"/>
              <a:gd name="connsiteX2" fmla="*/ 5584369 w 5584369"/>
              <a:gd name="connsiteY2" fmla="*/ 5142995 h 5142995"/>
              <a:gd name="connsiteX3" fmla="*/ 312324 w 5584369"/>
              <a:gd name="connsiteY3" fmla="*/ 5142995 h 5142995"/>
              <a:gd name="connsiteX4" fmla="*/ 206970 w 5584369"/>
              <a:gd name="connsiteY4" fmla="*/ 5037644 h 5142995"/>
              <a:gd name="connsiteX5" fmla="*/ 207063 w 5584369"/>
              <a:gd name="connsiteY5" fmla="*/ 5037644 h 5142995"/>
              <a:gd name="connsiteX6" fmla="*/ 0 w 5584369"/>
              <a:gd name="connsiteY6" fmla="*/ 4537838 h 5142995"/>
              <a:gd name="connsiteX7" fmla="*/ 207063 w 5584369"/>
              <a:gd name="connsiteY7" fmla="*/ 4038031 h 514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4369" h="5142995">
                <a:moveTo>
                  <a:pt x="4245312" y="0"/>
                </a:moveTo>
                <a:lnTo>
                  <a:pt x="5584369" y="0"/>
                </a:lnTo>
                <a:lnTo>
                  <a:pt x="5584369" y="5142995"/>
                </a:lnTo>
                <a:lnTo>
                  <a:pt x="312324" y="5142995"/>
                </a:lnTo>
                <a:lnTo>
                  <a:pt x="206970" y="5037644"/>
                </a:lnTo>
                <a:lnTo>
                  <a:pt x="207063" y="5037644"/>
                </a:lnTo>
                <a:cubicBezTo>
                  <a:pt x="74488" y="4905086"/>
                  <a:pt x="0" y="4725300"/>
                  <a:pt x="0" y="4537838"/>
                </a:cubicBezTo>
                <a:cubicBezTo>
                  <a:pt x="0" y="4350370"/>
                  <a:pt x="74488" y="4170590"/>
                  <a:pt x="207063" y="4038031"/>
                </a:cubicBezTo>
                <a:close/>
              </a:path>
            </a:pathLst>
          </a:custGeom>
        </p:spPr>
      </p:pic>
    </p:spTree>
    <p:extLst>
      <p:ext uri="{BB962C8B-B14F-4D97-AF65-F5344CB8AC3E}">
        <p14:creationId xmlns:p14="http://schemas.microsoft.com/office/powerpoint/2010/main" val="40409462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lour Backgroun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1A041D54-313F-C98B-53F6-591F656DEF9D}"/>
              </a:ext>
            </a:extLst>
          </p:cNvPr>
          <p:cNvSpPr>
            <a:spLocks/>
          </p:cNvSpPr>
          <p:nvPr userDrawn="1"/>
        </p:nvSpPr>
        <p:spPr>
          <a:xfrm>
            <a:off x="0" y="0"/>
            <a:ext cx="5584370" cy="5143500"/>
          </a:xfrm>
          <a:custGeom>
            <a:avLst/>
            <a:gdLst>
              <a:gd name="connsiteX0" fmla="*/ 0 w 5584370"/>
              <a:gd name="connsiteY0" fmla="*/ 0 h 5143500"/>
              <a:gd name="connsiteX1" fmla="*/ 5271541 w 5584370"/>
              <a:gd name="connsiteY1" fmla="*/ 0 h 5143500"/>
              <a:gd name="connsiteX2" fmla="*/ 5377400 w 5584370"/>
              <a:gd name="connsiteY2" fmla="*/ 105856 h 5143500"/>
              <a:gd name="connsiteX3" fmla="*/ 5377307 w 5584370"/>
              <a:gd name="connsiteY3" fmla="*/ 105856 h 5143500"/>
              <a:gd name="connsiteX4" fmla="*/ 5584370 w 5584370"/>
              <a:gd name="connsiteY4" fmla="*/ 605662 h 5143500"/>
              <a:gd name="connsiteX5" fmla="*/ 5377307 w 5584370"/>
              <a:gd name="connsiteY5" fmla="*/ 1105469 h 5143500"/>
              <a:gd name="connsiteX6" fmla="*/ 1339058 w 5584370"/>
              <a:gd name="connsiteY6" fmla="*/ 5143500 h 5143500"/>
              <a:gd name="connsiteX7" fmla="*/ 0 w 558437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4370" h="5143500">
                <a:moveTo>
                  <a:pt x="0" y="0"/>
                </a:moveTo>
                <a:lnTo>
                  <a:pt x="5271541" y="0"/>
                </a:lnTo>
                <a:lnTo>
                  <a:pt x="5377400" y="105856"/>
                </a:lnTo>
                <a:lnTo>
                  <a:pt x="5377307" y="105856"/>
                </a:lnTo>
                <a:cubicBezTo>
                  <a:pt x="5509882" y="238414"/>
                  <a:pt x="5584370" y="418200"/>
                  <a:pt x="5584370" y="605662"/>
                </a:cubicBezTo>
                <a:cubicBezTo>
                  <a:pt x="5584370" y="793130"/>
                  <a:pt x="5509882" y="972910"/>
                  <a:pt x="5377307" y="1105469"/>
                </a:cubicBezTo>
                <a:lnTo>
                  <a:pt x="1339058" y="5143500"/>
                </a:lnTo>
                <a:lnTo>
                  <a:pt x="0" y="5143500"/>
                </a:lnTo>
                <a:close/>
              </a:path>
            </a:pathLst>
          </a:custGeom>
          <a:solidFill>
            <a:srgbClr val="0024FF"/>
          </a:solidFill>
          <a:ln w="2676" cap="flat">
            <a:noFill/>
            <a:prstDash val="solid"/>
            <a:miter/>
          </a:ln>
        </p:spPr>
        <p:txBody>
          <a:bodyPr rtlCol="0" anchor="ctr"/>
          <a:lstStyle/>
          <a:p>
            <a:endParaRPr lang="en-GB" dirty="0"/>
          </a:p>
        </p:txBody>
      </p:sp>
      <p:graphicFrame>
        <p:nvGraphicFramePr>
          <p:cNvPr id="7" name="Object 6" hidden="1">
            <a:extLst>
              <a:ext uri="{FF2B5EF4-FFF2-40B4-BE49-F238E27FC236}">
                <a16:creationId xmlns:a16="http://schemas.microsoft.com/office/drawing/2014/main" id="{E4EE2C27-9CA5-411D-921C-A90DB694142C}"/>
              </a:ext>
            </a:extLst>
          </p:cNvPr>
          <p:cNvGraphicFramePr>
            <a:graphicFrameLocks noChangeAspect="1"/>
          </p:cNvGraphicFramePr>
          <p:nvPr userDrawn="1">
            <p:custDataLst>
              <p:tags r:id="rId1"/>
            </p:custDataLst>
            <p:extLst>
              <p:ext uri="{D42A27DB-BD31-4B8C-83A1-F6EECF244321}">
                <p14:modId xmlns:p14="http://schemas.microsoft.com/office/powerpoint/2010/main" val="22730784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7" name="Object 6" hidden="1">
                        <a:extLst>
                          <a:ext uri="{FF2B5EF4-FFF2-40B4-BE49-F238E27FC236}">
                            <a16:creationId xmlns:a16="http://schemas.microsoft.com/office/drawing/2014/main" id="{E4EE2C27-9CA5-411D-921C-A90DB694142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0F9AE06-2519-46DE-A80F-B378A9363FD8}"/>
              </a:ext>
            </a:extLst>
          </p:cNvPr>
          <p:cNvSpPr/>
          <p:nvPr userDrawn="1">
            <p:custDataLst>
              <p:tags r:id="rId2"/>
            </p:custDataLst>
          </p:nvPr>
        </p:nvSpPr>
        <p:spPr>
          <a:xfrm>
            <a:off x="0" y="0"/>
            <a:ext cx="119063"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GB" sz="285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pic>
        <p:nvPicPr>
          <p:cNvPr id="8" name="Graphic 7">
            <a:extLst>
              <a:ext uri="{FF2B5EF4-FFF2-40B4-BE49-F238E27FC236}">
                <a16:creationId xmlns:a16="http://schemas.microsoft.com/office/drawing/2014/main" id="{A9F5BFA1-4A7B-AC5A-793B-6F86D89427DB}"/>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812" y="4659904"/>
            <a:ext cx="1153080" cy="385608"/>
          </a:xfrm>
          <a:prstGeom prst="rect">
            <a:avLst/>
          </a:prstGeom>
        </p:spPr>
      </p:pic>
      <p:sp>
        <p:nvSpPr>
          <p:cNvPr id="11" name="Slide Number Placeholder 10">
            <a:extLst>
              <a:ext uri="{FF2B5EF4-FFF2-40B4-BE49-F238E27FC236}">
                <a16:creationId xmlns:a16="http://schemas.microsoft.com/office/drawing/2014/main" id="{8C8C375C-D582-9629-91BE-5E292DCB6183}"/>
              </a:ext>
            </a:extLst>
          </p:cNvPr>
          <p:cNvSpPr>
            <a:spLocks noGrp="1"/>
          </p:cNvSpPr>
          <p:nvPr>
            <p:ph type="sldNum" sz="quarter" idx="12"/>
          </p:nvPr>
        </p:nvSpPr>
        <p:spPr/>
        <p:txBody>
          <a:bodyPr/>
          <a:lstStyle>
            <a:lvl1pPr>
              <a:defRPr>
                <a:solidFill>
                  <a:schemeClr val="tx1"/>
                </a:solidFill>
              </a:defRPr>
            </a:lvl1p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EDFB6D5A-6519-1392-4DB7-104E96D5C62B}"/>
              </a:ext>
            </a:extLst>
          </p:cNvPr>
          <p:cNvSpPr>
            <a:spLocks noGrp="1"/>
          </p:cNvSpPr>
          <p:nvPr>
            <p:ph type="body" idx="1" hasCustomPrompt="1"/>
          </p:nvPr>
        </p:nvSpPr>
        <p:spPr>
          <a:xfrm>
            <a:off x="187552" y="1493845"/>
            <a:ext cx="3595688" cy="608891"/>
          </a:xfrm>
          <a:prstGeom prst="rect">
            <a:avLst/>
          </a:prstGeom>
        </p:spPr>
        <p:txBody>
          <a:bodyPr lIns="0" tIns="0" rIns="0" bIns="0" anchor="t">
            <a:noAutofit/>
          </a:bodyPr>
          <a:lstStyle>
            <a:lvl1pPr marL="0" indent="0">
              <a:lnSpc>
                <a:spcPct val="100000"/>
              </a:lnSpc>
              <a:buNone/>
              <a:defRPr b="0">
                <a:solidFill>
                  <a:schemeClr val="bg1"/>
                </a:solidFill>
              </a:defRPr>
            </a:lvl1pPr>
          </a:lstStyle>
          <a:p>
            <a:r>
              <a:rPr lang="en-GB" dirty="0"/>
              <a:t>Subtitle</a:t>
            </a:r>
          </a:p>
        </p:txBody>
      </p:sp>
      <p:sp>
        <p:nvSpPr>
          <p:cNvPr id="14" name="Text Placeholder 13">
            <a:extLst>
              <a:ext uri="{FF2B5EF4-FFF2-40B4-BE49-F238E27FC236}">
                <a16:creationId xmlns:a16="http://schemas.microsoft.com/office/drawing/2014/main" id="{9B6A74AD-E63B-4A08-51FB-DB2ACA8616DE}"/>
              </a:ext>
            </a:extLst>
          </p:cNvPr>
          <p:cNvSpPr>
            <a:spLocks noGrp="1"/>
          </p:cNvSpPr>
          <p:nvPr>
            <p:ph type="body" sz="quarter" idx="13" hasCustomPrompt="1"/>
          </p:nvPr>
        </p:nvSpPr>
        <p:spPr>
          <a:xfrm>
            <a:off x="187551" y="884954"/>
            <a:ext cx="3595688" cy="608891"/>
          </a:xfrm>
          <a:prstGeom prst="rect">
            <a:avLst/>
          </a:prstGeom>
        </p:spPr>
        <p:txBody>
          <a:bodyPr lIns="0" tIns="0" rIns="0" bIns="0" anchor="t">
            <a:noAutofit/>
          </a:bodyPr>
          <a:lstStyle>
            <a:lvl1pPr marL="0" indent="0">
              <a:lnSpc>
                <a:spcPct val="100000"/>
              </a:lnSpc>
              <a:buNone/>
              <a:defRPr sz="2800" b="0">
                <a:solidFill>
                  <a:schemeClr val="bg1"/>
                </a:solidFill>
              </a:defRPr>
            </a:lvl1pPr>
          </a:lstStyle>
          <a:p>
            <a:pPr lvl="0"/>
            <a:r>
              <a:rPr lang="en-GB" dirty="0"/>
              <a:t>Section Title</a:t>
            </a:r>
            <a:endParaRPr lang="en-US" dirty="0"/>
          </a:p>
        </p:txBody>
      </p:sp>
    </p:spTree>
    <p:extLst>
      <p:ext uri="{BB962C8B-B14F-4D97-AF65-F5344CB8AC3E}">
        <p14:creationId xmlns:p14="http://schemas.microsoft.com/office/powerpoint/2010/main" val="41234842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 Lar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9E33B01-5E41-8752-15B0-DDAB38692BAC}"/>
              </a:ext>
            </a:extLst>
          </p:cNvPr>
          <p:cNvSpPr>
            <a:spLocks noGrp="1"/>
          </p:cNvSpPr>
          <p:nvPr>
            <p:ph type="pic" sz="quarter" idx="15"/>
          </p:nvPr>
        </p:nvSpPr>
        <p:spPr>
          <a:xfrm>
            <a:off x="1339058" y="0"/>
            <a:ext cx="7804942" cy="5143500"/>
          </a:xfrm>
          <a:custGeom>
            <a:avLst/>
            <a:gdLst>
              <a:gd name="connsiteX0" fmla="*/ 3932483 w 7804942"/>
              <a:gd name="connsiteY0" fmla="*/ 0 h 5143500"/>
              <a:gd name="connsiteX1" fmla="*/ 7804942 w 7804942"/>
              <a:gd name="connsiteY1" fmla="*/ 0 h 5143500"/>
              <a:gd name="connsiteX2" fmla="*/ 7804942 w 7804942"/>
              <a:gd name="connsiteY2" fmla="*/ 5143500 h 5143500"/>
              <a:gd name="connsiteX3" fmla="*/ 0 w 7804942"/>
              <a:gd name="connsiteY3" fmla="*/ 5143500 h 5143500"/>
              <a:gd name="connsiteX4" fmla="*/ 4038249 w 7804942"/>
              <a:gd name="connsiteY4" fmla="*/ 1105469 h 5143500"/>
              <a:gd name="connsiteX5" fmla="*/ 4245312 w 7804942"/>
              <a:gd name="connsiteY5" fmla="*/ 605662 h 5143500"/>
              <a:gd name="connsiteX6" fmla="*/ 4038249 w 7804942"/>
              <a:gd name="connsiteY6" fmla="*/ 105856 h 5143500"/>
              <a:gd name="connsiteX7" fmla="*/ 4038342 w 7804942"/>
              <a:gd name="connsiteY7" fmla="*/ 1058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04942" h="5143500">
                <a:moveTo>
                  <a:pt x="3932483" y="0"/>
                </a:moveTo>
                <a:lnTo>
                  <a:pt x="7804942" y="0"/>
                </a:lnTo>
                <a:lnTo>
                  <a:pt x="7804942" y="5143500"/>
                </a:lnTo>
                <a:lnTo>
                  <a:pt x="0" y="5143500"/>
                </a:lnTo>
                <a:lnTo>
                  <a:pt x="4038249" y="1105469"/>
                </a:lnTo>
                <a:cubicBezTo>
                  <a:pt x="4170824" y="972910"/>
                  <a:pt x="4245312" y="793130"/>
                  <a:pt x="4245312" y="605662"/>
                </a:cubicBezTo>
                <a:cubicBezTo>
                  <a:pt x="4245312" y="418200"/>
                  <a:pt x="4170824" y="238414"/>
                  <a:pt x="4038249" y="105856"/>
                </a:cubicBezTo>
                <a:lnTo>
                  <a:pt x="4038342" y="105856"/>
                </a:lnTo>
                <a:close/>
              </a:path>
            </a:pathLst>
          </a:custGeom>
        </p:spPr>
        <p:txBody>
          <a:bodyPr wrap="square" anchor="ctr" anchorCtr="0">
            <a:noAutofit/>
          </a:bodyPr>
          <a:lstStyle>
            <a:lvl1pPr marL="0" indent="0" algn="ctr">
              <a:buNone/>
              <a:defRPr/>
            </a:lvl1pPr>
          </a:lstStyle>
          <a:p>
            <a:r>
              <a:rPr lang="en-US"/>
              <a:t>Click icon to add picture</a:t>
            </a:r>
            <a:endParaRPr lang="en-US" dirty="0"/>
          </a:p>
        </p:txBody>
      </p:sp>
      <p:sp>
        <p:nvSpPr>
          <p:cNvPr id="4" name="Freeform 26">
            <a:extLst>
              <a:ext uri="{FF2B5EF4-FFF2-40B4-BE49-F238E27FC236}">
                <a16:creationId xmlns:a16="http://schemas.microsoft.com/office/drawing/2014/main" id="{8CEA71FE-939D-C633-76B4-B30B1A1DFC30}"/>
              </a:ext>
            </a:extLst>
          </p:cNvPr>
          <p:cNvSpPr>
            <a:spLocks/>
          </p:cNvSpPr>
          <p:nvPr userDrawn="1"/>
        </p:nvSpPr>
        <p:spPr>
          <a:xfrm>
            <a:off x="0" y="0"/>
            <a:ext cx="5584370" cy="5143500"/>
          </a:xfrm>
          <a:custGeom>
            <a:avLst/>
            <a:gdLst>
              <a:gd name="connsiteX0" fmla="*/ 0 w 5584370"/>
              <a:gd name="connsiteY0" fmla="*/ 0 h 5143500"/>
              <a:gd name="connsiteX1" fmla="*/ 5271541 w 5584370"/>
              <a:gd name="connsiteY1" fmla="*/ 0 h 5143500"/>
              <a:gd name="connsiteX2" fmla="*/ 5377400 w 5584370"/>
              <a:gd name="connsiteY2" fmla="*/ 105856 h 5143500"/>
              <a:gd name="connsiteX3" fmla="*/ 5377307 w 5584370"/>
              <a:gd name="connsiteY3" fmla="*/ 105856 h 5143500"/>
              <a:gd name="connsiteX4" fmla="*/ 5584370 w 5584370"/>
              <a:gd name="connsiteY4" fmla="*/ 605662 h 5143500"/>
              <a:gd name="connsiteX5" fmla="*/ 5377307 w 5584370"/>
              <a:gd name="connsiteY5" fmla="*/ 1105469 h 5143500"/>
              <a:gd name="connsiteX6" fmla="*/ 1339058 w 5584370"/>
              <a:gd name="connsiteY6" fmla="*/ 5143500 h 5143500"/>
              <a:gd name="connsiteX7" fmla="*/ 0 w 558437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4370" h="5143500">
                <a:moveTo>
                  <a:pt x="0" y="0"/>
                </a:moveTo>
                <a:lnTo>
                  <a:pt x="5271541" y="0"/>
                </a:lnTo>
                <a:lnTo>
                  <a:pt x="5377400" y="105856"/>
                </a:lnTo>
                <a:lnTo>
                  <a:pt x="5377307" y="105856"/>
                </a:lnTo>
                <a:cubicBezTo>
                  <a:pt x="5509882" y="238414"/>
                  <a:pt x="5584370" y="418200"/>
                  <a:pt x="5584370" y="605662"/>
                </a:cubicBezTo>
                <a:cubicBezTo>
                  <a:pt x="5584370" y="793130"/>
                  <a:pt x="5509882" y="972910"/>
                  <a:pt x="5377307" y="1105469"/>
                </a:cubicBezTo>
                <a:lnTo>
                  <a:pt x="1339058" y="5143500"/>
                </a:lnTo>
                <a:lnTo>
                  <a:pt x="0" y="5143500"/>
                </a:lnTo>
                <a:close/>
              </a:path>
            </a:pathLst>
          </a:custGeom>
          <a:solidFill>
            <a:srgbClr val="0024FF"/>
          </a:solidFill>
          <a:ln w="2676" cap="flat">
            <a:noFill/>
            <a:prstDash val="solid"/>
            <a:miter/>
          </a:ln>
        </p:spPr>
        <p:txBody>
          <a:bodyPr rtlCol="0" anchor="ctr"/>
          <a:lstStyle/>
          <a:p>
            <a:endParaRPr lang="en-GB"/>
          </a:p>
        </p:txBody>
      </p:sp>
      <p:graphicFrame>
        <p:nvGraphicFramePr>
          <p:cNvPr id="7" name="Object 6" hidden="1">
            <a:extLst>
              <a:ext uri="{FF2B5EF4-FFF2-40B4-BE49-F238E27FC236}">
                <a16:creationId xmlns:a16="http://schemas.microsoft.com/office/drawing/2014/main" id="{E4EE2C27-9CA5-411D-921C-A90DB694142C}"/>
              </a:ext>
            </a:extLst>
          </p:cNvPr>
          <p:cNvGraphicFramePr>
            <a:graphicFrameLocks noChangeAspect="1"/>
          </p:cNvGraphicFramePr>
          <p:nvPr userDrawn="1">
            <p:custDataLst>
              <p:tags r:id="rId1"/>
            </p:custDataLst>
            <p:extLst>
              <p:ext uri="{D42A27DB-BD31-4B8C-83A1-F6EECF244321}">
                <p14:modId xmlns:p14="http://schemas.microsoft.com/office/powerpoint/2010/main" val="22730784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7" name="Object 6" hidden="1">
                        <a:extLst>
                          <a:ext uri="{FF2B5EF4-FFF2-40B4-BE49-F238E27FC236}">
                            <a16:creationId xmlns:a16="http://schemas.microsoft.com/office/drawing/2014/main" id="{E4EE2C27-9CA5-411D-921C-A90DB694142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0F9AE06-2519-46DE-A80F-B378A9363FD8}"/>
              </a:ext>
            </a:extLst>
          </p:cNvPr>
          <p:cNvSpPr/>
          <p:nvPr userDrawn="1">
            <p:custDataLst>
              <p:tags r:id="rId2"/>
            </p:custDataLst>
          </p:nvPr>
        </p:nvSpPr>
        <p:spPr>
          <a:xfrm>
            <a:off x="0" y="0"/>
            <a:ext cx="119063"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GB" sz="285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Slide Number Placeholder 10">
            <a:extLst>
              <a:ext uri="{FF2B5EF4-FFF2-40B4-BE49-F238E27FC236}">
                <a16:creationId xmlns:a16="http://schemas.microsoft.com/office/drawing/2014/main" id="{8C8C375C-D582-9629-91BE-5E292DCB6183}"/>
              </a:ext>
            </a:extLst>
          </p:cNvPr>
          <p:cNvSpPr>
            <a:spLocks noGrp="1"/>
          </p:cNvSpPr>
          <p:nvPr>
            <p:ph type="sldNum" sz="quarter" idx="12"/>
          </p:nvPr>
        </p:nvSpPr>
        <p:spPr/>
        <p:txBody>
          <a:bodyPr/>
          <a:lstStyle>
            <a:lvl1pPr>
              <a:defRPr>
                <a:solidFill>
                  <a:schemeClr val="bg1"/>
                </a:solidFill>
              </a:defRPr>
            </a:lvl1pPr>
          </a:lstStyle>
          <a:p>
            <a:fld id="{CC6EE8D8-BDE1-7940-A77B-94F3F186491E}" type="slidenum">
              <a:rPr lang="en-GB" smtClean="0"/>
              <a:pPr/>
              <a:t>‹#›</a:t>
            </a:fld>
            <a:endParaRPr lang="en-GB" dirty="0"/>
          </a:p>
        </p:txBody>
      </p:sp>
      <p:pic>
        <p:nvPicPr>
          <p:cNvPr id="12" name="Graphic 11">
            <a:extLst>
              <a:ext uri="{FF2B5EF4-FFF2-40B4-BE49-F238E27FC236}">
                <a16:creationId xmlns:a16="http://schemas.microsoft.com/office/drawing/2014/main" id="{603C6B58-257A-223C-AF07-1538AB56F221}"/>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1812" y="4659904"/>
            <a:ext cx="1153080" cy="385608"/>
          </a:xfrm>
          <a:prstGeom prst="rect">
            <a:avLst/>
          </a:prstGeom>
        </p:spPr>
      </p:pic>
      <p:sp>
        <p:nvSpPr>
          <p:cNvPr id="9" name="Text Placeholder 8">
            <a:extLst>
              <a:ext uri="{FF2B5EF4-FFF2-40B4-BE49-F238E27FC236}">
                <a16:creationId xmlns:a16="http://schemas.microsoft.com/office/drawing/2014/main" id="{FCB241FC-2C42-C25E-0F08-9DFE8B899090}"/>
              </a:ext>
            </a:extLst>
          </p:cNvPr>
          <p:cNvSpPr>
            <a:spLocks noGrp="1"/>
          </p:cNvSpPr>
          <p:nvPr>
            <p:ph type="body" idx="1" hasCustomPrompt="1"/>
          </p:nvPr>
        </p:nvSpPr>
        <p:spPr>
          <a:xfrm>
            <a:off x="187552" y="1493845"/>
            <a:ext cx="3595688" cy="608891"/>
          </a:xfrm>
          <a:prstGeom prst="rect">
            <a:avLst/>
          </a:prstGeom>
        </p:spPr>
        <p:txBody>
          <a:bodyPr lIns="0" tIns="0" rIns="0" bIns="0" anchor="t">
            <a:noAutofit/>
          </a:bodyPr>
          <a:lstStyle>
            <a:lvl1pPr marL="0" indent="0">
              <a:lnSpc>
                <a:spcPct val="100000"/>
              </a:lnSpc>
              <a:buNone/>
              <a:defRPr b="0">
                <a:solidFill>
                  <a:schemeClr val="bg1"/>
                </a:solidFill>
              </a:defRPr>
            </a:lvl1pPr>
          </a:lstStyle>
          <a:p>
            <a:r>
              <a:rPr lang="en-GB" dirty="0"/>
              <a:t>Subtitle</a:t>
            </a:r>
          </a:p>
        </p:txBody>
      </p:sp>
      <p:sp>
        <p:nvSpPr>
          <p:cNvPr id="13" name="Text Placeholder 13">
            <a:extLst>
              <a:ext uri="{FF2B5EF4-FFF2-40B4-BE49-F238E27FC236}">
                <a16:creationId xmlns:a16="http://schemas.microsoft.com/office/drawing/2014/main" id="{08BD6089-3B96-B9D6-0CC4-3466438EC858}"/>
              </a:ext>
            </a:extLst>
          </p:cNvPr>
          <p:cNvSpPr>
            <a:spLocks noGrp="1"/>
          </p:cNvSpPr>
          <p:nvPr>
            <p:ph type="body" sz="quarter" idx="14" hasCustomPrompt="1"/>
          </p:nvPr>
        </p:nvSpPr>
        <p:spPr>
          <a:xfrm>
            <a:off x="187551" y="884954"/>
            <a:ext cx="3595688" cy="608891"/>
          </a:xfrm>
          <a:prstGeom prst="rect">
            <a:avLst/>
          </a:prstGeom>
        </p:spPr>
        <p:txBody>
          <a:bodyPr lIns="0" tIns="0" rIns="0" bIns="0" anchor="t">
            <a:noAutofit/>
          </a:bodyPr>
          <a:lstStyle>
            <a:lvl1pPr marL="0" indent="0">
              <a:lnSpc>
                <a:spcPct val="100000"/>
              </a:lnSpc>
              <a:buNone/>
              <a:defRPr sz="2800" b="0">
                <a:solidFill>
                  <a:schemeClr val="bg1"/>
                </a:solidFill>
              </a:defRPr>
            </a:lvl1pPr>
          </a:lstStyle>
          <a:p>
            <a:pPr lvl="0"/>
            <a:r>
              <a:rPr lang="en-GB" dirty="0"/>
              <a:t>Section Title</a:t>
            </a:r>
            <a:endParaRPr lang="en-US" dirty="0"/>
          </a:p>
        </p:txBody>
      </p:sp>
    </p:spTree>
    <p:extLst>
      <p:ext uri="{BB962C8B-B14F-4D97-AF65-F5344CB8AC3E}">
        <p14:creationId xmlns:p14="http://schemas.microsoft.com/office/powerpoint/2010/main" val="12051644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 Small">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4EE2C27-9CA5-411D-921C-A90DB694142C}"/>
              </a:ext>
            </a:extLst>
          </p:cNvPr>
          <p:cNvGraphicFramePr>
            <a:graphicFrameLocks noChangeAspect="1"/>
          </p:cNvGraphicFramePr>
          <p:nvPr userDrawn="1">
            <p:custDataLst>
              <p:tags r:id="rId1"/>
            </p:custDataLst>
            <p:extLst>
              <p:ext uri="{D42A27DB-BD31-4B8C-83A1-F6EECF244321}">
                <p14:modId xmlns:p14="http://schemas.microsoft.com/office/powerpoint/2010/main" val="22730784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7" name="Object 6" hidden="1">
                        <a:extLst>
                          <a:ext uri="{FF2B5EF4-FFF2-40B4-BE49-F238E27FC236}">
                            <a16:creationId xmlns:a16="http://schemas.microsoft.com/office/drawing/2014/main" id="{E4EE2C27-9CA5-411D-921C-A90DB694142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0F9AE06-2519-46DE-A80F-B378A9363FD8}"/>
              </a:ext>
            </a:extLst>
          </p:cNvPr>
          <p:cNvSpPr/>
          <p:nvPr userDrawn="1">
            <p:custDataLst>
              <p:tags r:id="rId2"/>
            </p:custDataLst>
          </p:nvPr>
        </p:nvSpPr>
        <p:spPr>
          <a:xfrm>
            <a:off x="0" y="0"/>
            <a:ext cx="119063"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GB" sz="285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Slide Number Placeholder 10">
            <a:extLst>
              <a:ext uri="{FF2B5EF4-FFF2-40B4-BE49-F238E27FC236}">
                <a16:creationId xmlns:a16="http://schemas.microsoft.com/office/drawing/2014/main" id="{8C8C375C-D582-9629-91BE-5E292DCB6183}"/>
              </a:ext>
            </a:extLst>
          </p:cNvPr>
          <p:cNvSpPr>
            <a:spLocks noGrp="1"/>
          </p:cNvSpPr>
          <p:nvPr>
            <p:ph type="sldNum" sz="quarter" idx="12"/>
          </p:nvPr>
        </p:nvSpPr>
        <p:spPr/>
        <p:txBody>
          <a:bodyPr/>
          <a:lstStyle>
            <a:lvl1pPr>
              <a:defRPr>
                <a:solidFill>
                  <a:schemeClr val="bg1"/>
                </a:solidFill>
              </a:defRPr>
            </a:lvl1pPr>
          </a:lstStyle>
          <a:p>
            <a:fld id="{CC6EE8D8-BDE1-7940-A77B-94F3F186491E}" type="slidenum">
              <a:rPr lang="en-GB" smtClean="0"/>
              <a:pPr/>
              <a:t>‹#›</a:t>
            </a:fld>
            <a:endParaRPr lang="en-GB" dirty="0"/>
          </a:p>
        </p:txBody>
      </p:sp>
      <p:sp>
        <p:nvSpPr>
          <p:cNvPr id="2" name="Text Placeholder 13">
            <a:extLst>
              <a:ext uri="{FF2B5EF4-FFF2-40B4-BE49-F238E27FC236}">
                <a16:creationId xmlns:a16="http://schemas.microsoft.com/office/drawing/2014/main" id="{29566F1F-F557-5B33-CFD4-031CC7AAB72B}"/>
              </a:ext>
            </a:extLst>
          </p:cNvPr>
          <p:cNvSpPr>
            <a:spLocks noGrp="1"/>
          </p:cNvSpPr>
          <p:nvPr>
            <p:ph type="body" sz="quarter" idx="13" hasCustomPrompt="1"/>
          </p:nvPr>
        </p:nvSpPr>
        <p:spPr>
          <a:xfrm>
            <a:off x="187551" y="2046165"/>
            <a:ext cx="3595688" cy="404218"/>
          </a:xfrm>
          <a:prstGeom prst="rect">
            <a:avLst/>
          </a:prstGeom>
        </p:spPr>
        <p:txBody>
          <a:bodyPr lIns="0" tIns="0" rIns="0" bIns="0" anchor="t">
            <a:noAutofit/>
          </a:bodyPr>
          <a:lstStyle>
            <a:lvl1pPr marL="0" indent="0">
              <a:lnSpc>
                <a:spcPct val="100000"/>
              </a:lnSpc>
              <a:buNone/>
              <a:defRPr sz="2800" b="0">
                <a:solidFill>
                  <a:srgbClr val="0923FF"/>
                </a:solidFill>
              </a:defRPr>
            </a:lvl1pPr>
          </a:lstStyle>
          <a:p>
            <a:pPr lvl="0"/>
            <a:r>
              <a:rPr lang="en-GB" dirty="0"/>
              <a:t>Section Title</a:t>
            </a:r>
            <a:endParaRPr lang="en-US" dirty="0"/>
          </a:p>
        </p:txBody>
      </p:sp>
      <p:sp>
        <p:nvSpPr>
          <p:cNvPr id="3" name="Text Placeholder 8">
            <a:extLst>
              <a:ext uri="{FF2B5EF4-FFF2-40B4-BE49-F238E27FC236}">
                <a16:creationId xmlns:a16="http://schemas.microsoft.com/office/drawing/2014/main" id="{C3E04EEB-8768-9F04-8984-9A48EE364298}"/>
              </a:ext>
            </a:extLst>
          </p:cNvPr>
          <p:cNvSpPr>
            <a:spLocks noGrp="1"/>
          </p:cNvSpPr>
          <p:nvPr>
            <p:ph type="body" idx="1" hasCustomPrompt="1"/>
          </p:nvPr>
        </p:nvSpPr>
        <p:spPr>
          <a:xfrm>
            <a:off x="187552" y="2656919"/>
            <a:ext cx="3595688" cy="468902"/>
          </a:xfrm>
          <a:prstGeom prst="rect">
            <a:avLst/>
          </a:prstGeom>
        </p:spPr>
        <p:txBody>
          <a:bodyPr lIns="0" tIns="0" rIns="0" bIns="0" anchor="t">
            <a:noAutofit/>
          </a:bodyPr>
          <a:lstStyle>
            <a:lvl1pPr marL="0" indent="0">
              <a:lnSpc>
                <a:spcPct val="100000"/>
              </a:lnSpc>
              <a:buNone/>
              <a:defRPr b="0">
                <a:solidFill>
                  <a:schemeClr val="tx1"/>
                </a:solidFill>
              </a:defRPr>
            </a:lvl1pPr>
          </a:lstStyle>
          <a:p>
            <a:r>
              <a:rPr lang="en-GB" dirty="0"/>
              <a:t>Subtitle</a:t>
            </a:r>
          </a:p>
        </p:txBody>
      </p:sp>
      <p:pic>
        <p:nvPicPr>
          <p:cNvPr id="6" name="Picture 5">
            <a:extLst>
              <a:ext uri="{FF2B5EF4-FFF2-40B4-BE49-F238E27FC236}">
                <a16:creationId xmlns:a16="http://schemas.microsoft.com/office/drawing/2014/main" id="{B9979814-9192-1B78-F290-256E7D0BEA1C}"/>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3559630" y="0"/>
            <a:ext cx="5584369" cy="5142995"/>
          </a:xfrm>
          <a:custGeom>
            <a:avLst/>
            <a:gdLst>
              <a:gd name="connsiteX0" fmla="*/ 4245312 w 5584369"/>
              <a:gd name="connsiteY0" fmla="*/ 0 h 5142995"/>
              <a:gd name="connsiteX1" fmla="*/ 5584369 w 5584369"/>
              <a:gd name="connsiteY1" fmla="*/ 0 h 5142995"/>
              <a:gd name="connsiteX2" fmla="*/ 5584369 w 5584369"/>
              <a:gd name="connsiteY2" fmla="*/ 5142995 h 5142995"/>
              <a:gd name="connsiteX3" fmla="*/ 312324 w 5584369"/>
              <a:gd name="connsiteY3" fmla="*/ 5142995 h 5142995"/>
              <a:gd name="connsiteX4" fmla="*/ 206970 w 5584369"/>
              <a:gd name="connsiteY4" fmla="*/ 5037644 h 5142995"/>
              <a:gd name="connsiteX5" fmla="*/ 207063 w 5584369"/>
              <a:gd name="connsiteY5" fmla="*/ 5037644 h 5142995"/>
              <a:gd name="connsiteX6" fmla="*/ 0 w 5584369"/>
              <a:gd name="connsiteY6" fmla="*/ 4537838 h 5142995"/>
              <a:gd name="connsiteX7" fmla="*/ 207063 w 5584369"/>
              <a:gd name="connsiteY7" fmla="*/ 4038031 h 5142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4369" h="5142995">
                <a:moveTo>
                  <a:pt x="4245312" y="0"/>
                </a:moveTo>
                <a:lnTo>
                  <a:pt x="5584369" y="0"/>
                </a:lnTo>
                <a:lnTo>
                  <a:pt x="5584369" y="5142995"/>
                </a:lnTo>
                <a:lnTo>
                  <a:pt x="312324" y="5142995"/>
                </a:lnTo>
                <a:lnTo>
                  <a:pt x="206970" y="5037644"/>
                </a:lnTo>
                <a:lnTo>
                  <a:pt x="207063" y="5037644"/>
                </a:lnTo>
                <a:cubicBezTo>
                  <a:pt x="74488" y="4905086"/>
                  <a:pt x="0" y="4725300"/>
                  <a:pt x="0" y="4537838"/>
                </a:cubicBezTo>
                <a:cubicBezTo>
                  <a:pt x="0" y="4350370"/>
                  <a:pt x="74488" y="4170590"/>
                  <a:pt x="207063" y="4038031"/>
                </a:cubicBezTo>
                <a:close/>
              </a:path>
            </a:pathLst>
          </a:custGeom>
        </p:spPr>
      </p:pic>
    </p:spTree>
    <p:extLst>
      <p:ext uri="{BB962C8B-B14F-4D97-AF65-F5344CB8AC3E}">
        <p14:creationId xmlns:p14="http://schemas.microsoft.com/office/powerpoint/2010/main" val="28359974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White / Blue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0917E03-A178-4F9B-9A99-FBAFB686BFA5}"/>
              </a:ext>
            </a:extLst>
          </p:cNvPr>
          <p:cNvSpPr>
            <a:spLocks/>
          </p:cNvSpPr>
          <p:nvPr userDrawn="1"/>
        </p:nvSpPr>
        <p:spPr>
          <a:xfrm rot="10800000">
            <a:off x="3559630" y="0"/>
            <a:ext cx="5584370" cy="5143500"/>
          </a:xfrm>
          <a:custGeom>
            <a:avLst/>
            <a:gdLst>
              <a:gd name="connsiteX0" fmla="*/ 0 w 5584370"/>
              <a:gd name="connsiteY0" fmla="*/ 0 h 5143500"/>
              <a:gd name="connsiteX1" fmla="*/ 5271541 w 5584370"/>
              <a:gd name="connsiteY1" fmla="*/ 0 h 5143500"/>
              <a:gd name="connsiteX2" fmla="*/ 5377400 w 5584370"/>
              <a:gd name="connsiteY2" fmla="*/ 105856 h 5143500"/>
              <a:gd name="connsiteX3" fmla="*/ 5377307 w 5584370"/>
              <a:gd name="connsiteY3" fmla="*/ 105856 h 5143500"/>
              <a:gd name="connsiteX4" fmla="*/ 5584370 w 5584370"/>
              <a:gd name="connsiteY4" fmla="*/ 605662 h 5143500"/>
              <a:gd name="connsiteX5" fmla="*/ 5377307 w 5584370"/>
              <a:gd name="connsiteY5" fmla="*/ 1105469 h 5143500"/>
              <a:gd name="connsiteX6" fmla="*/ 1339058 w 5584370"/>
              <a:gd name="connsiteY6" fmla="*/ 5143500 h 5143500"/>
              <a:gd name="connsiteX7" fmla="*/ 0 w 558437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4370" h="5143500">
                <a:moveTo>
                  <a:pt x="0" y="0"/>
                </a:moveTo>
                <a:lnTo>
                  <a:pt x="5271541" y="0"/>
                </a:lnTo>
                <a:lnTo>
                  <a:pt x="5377400" y="105856"/>
                </a:lnTo>
                <a:lnTo>
                  <a:pt x="5377307" y="105856"/>
                </a:lnTo>
                <a:cubicBezTo>
                  <a:pt x="5509882" y="238414"/>
                  <a:pt x="5584370" y="418200"/>
                  <a:pt x="5584370" y="605662"/>
                </a:cubicBezTo>
                <a:cubicBezTo>
                  <a:pt x="5584370" y="793130"/>
                  <a:pt x="5509882" y="972910"/>
                  <a:pt x="5377307" y="1105469"/>
                </a:cubicBezTo>
                <a:lnTo>
                  <a:pt x="1339058" y="5143500"/>
                </a:lnTo>
                <a:lnTo>
                  <a:pt x="0" y="5143500"/>
                </a:lnTo>
                <a:close/>
              </a:path>
            </a:pathLst>
          </a:custGeom>
          <a:solidFill>
            <a:srgbClr val="0024FF"/>
          </a:solidFill>
          <a:ln w="2676" cap="flat">
            <a:noFill/>
            <a:prstDash val="solid"/>
            <a:miter/>
          </a:ln>
        </p:spPr>
        <p:txBody>
          <a:bodyPr rtlCol="0" anchor="ctr"/>
          <a:lstStyle/>
          <a:p>
            <a:endParaRPr lang="en-GB"/>
          </a:p>
        </p:txBody>
      </p:sp>
      <p:graphicFrame>
        <p:nvGraphicFramePr>
          <p:cNvPr id="7" name="Object 6" hidden="1">
            <a:extLst>
              <a:ext uri="{FF2B5EF4-FFF2-40B4-BE49-F238E27FC236}">
                <a16:creationId xmlns:a16="http://schemas.microsoft.com/office/drawing/2014/main" id="{E4EE2C27-9CA5-411D-921C-A90DB694142C}"/>
              </a:ext>
            </a:extLst>
          </p:cNvPr>
          <p:cNvGraphicFramePr>
            <a:graphicFrameLocks noChangeAspect="1"/>
          </p:cNvGraphicFramePr>
          <p:nvPr userDrawn="1">
            <p:custDataLst>
              <p:tags r:id="rId1"/>
            </p:custDataLst>
            <p:extLst>
              <p:ext uri="{D42A27DB-BD31-4B8C-83A1-F6EECF244321}">
                <p14:modId xmlns:p14="http://schemas.microsoft.com/office/powerpoint/2010/main" val="22730784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7" name="Object 6" hidden="1">
                        <a:extLst>
                          <a:ext uri="{FF2B5EF4-FFF2-40B4-BE49-F238E27FC236}">
                            <a16:creationId xmlns:a16="http://schemas.microsoft.com/office/drawing/2014/main" id="{E4EE2C27-9CA5-411D-921C-A90DB694142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0F9AE06-2519-46DE-A80F-B378A9363FD8}"/>
              </a:ext>
            </a:extLst>
          </p:cNvPr>
          <p:cNvSpPr/>
          <p:nvPr userDrawn="1">
            <p:custDataLst>
              <p:tags r:id="rId2"/>
            </p:custDataLst>
          </p:nvPr>
        </p:nvSpPr>
        <p:spPr>
          <a:xfrm>
            <a:off x="0" y="0"/>
            <a:ext cx="119063"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GB" sz="285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Slide Number Placeholder 10">
            <a:extLst>
              <a:ext uri="{FF2B5EF4-FFF2-40B4-BE49-F238E27FC236}">
                <a16:creationId xmlns:a16="http://schemas.microsoft.com/office/drawing/2014/main" id="{8C8C375C-D582-9629-91BE-5E292DCB6183}"/>
              </a:ext>
            </a:extLst>
          </p:cNvPr>
          <p:cNvSpPr>
            <a:spLocks noGrp="1"/>
          </p:cNvSpPr>
          <p:nvPr>
            <p:ph type="sldNum" sz="quarter" idx="12"/>
          </p:nvPr>
        </p:nvSpPr>
        <p:spPr>
          <a:xfrm>
            <a:off x="6905625" y="4774536"/>
            <a:ext cx="2057400" cy="197409"/>
          </a:xfrm>
        </p:spPr>
        <p:txBody>
          <a:bodyPr/>
          <a:lstStyle>
            <a:lvl1pPr>
              <a:defRPr>
                <a:solidFill>
                  <a:schemeClr val="bg1"/>
                </a:solidFill>
              </a:defRPr>
            </a:lvl1pPr>
          </a:lstStyle>
          <a:p>
            <a:fld id="{CC6EE8D8-BDE1-7940-A77B-94F3F186491E}" type="slidenum">
              <a:rPr lang="en-GB" smtClean="0"/>
              <a:pPr/>
              <a:t>‹#›</a:t>
            </a:fld>
            <a:endParaRPr lang="en-GB" dirty="0"/>
          </a:p>
        </p:txBody>
      </p:sp>
      <p:sp>
        <p:nvSpPr>
          <p:cNvPr id="8" name="Text Placeholder 13">
            <a:extLst>
              <a:ext uri="{FF2B5EF4-FFF2-40B4-BE49-F238E27FC236}">
                <a16:creationId xmlns:a16="http://schemas.microsoft.com/office/drawing/2014/main" id="{1BDD60E3-9EF8-6AA3-42A4-ADCBD7CA83BC}"/>
              </a:ext>
            </a:extLst>
          </p:cNvPr>
          <p:cNvSpPr>
            <a:spLocks noGrp="1"/>
          </p:cNvSpPr>
          <p:nvPr>
            <p:ph type="body" sz="quarter" idx="13" hasCustomPrompt="1"/>
          </p:nvPr>
        </p:nvSpPr>
        <p:spPr>
          <a:xfrm>
            <a:off x="187551" y="2046165"/>
            <a:ext cx="3595688" cy="404218"/>
          </a:xfrm>
          <a:prstGeom prst="rect">
            <a:avLst/>
          </a:prstGeom>
        </p:spPr>
        <p:txBody>
          <a:bodyPr lIns="0" tIns="0" rIns="0" bIns="0" anchor="t">
            <a:noAutofit/>
          </a:bodyPr>
          <a:lstStyle>
            <a:lvl1pPr marL="0" indent="0">
              <a:lnSpc>
                <a:spcPct val="100000"/>
              </a:lnSpc>
              <a:buNone/>
              <a:defRPr sz="2800" b="0">
                <a:solidFill>
                  <a:srgbClr val="0923FF"/>
                </a:solidFill>
              </a:defRPr>
            </a:lvl1pPr>
          </a:lstStyle>
          <a:p>
            <a:pPr lvl="0"/>
            <a:r>
              <a:rPr lang="en-GB" dirty="0"/>
              <a:t>Section Title</a:t>
            </a:r>
            <a:endParaRPr lang="en-US" dirty="0"/>
          </a:p>
        </p:txBody>
      </p:sp>
      <p:sp>
        <p:nvSpPr>
          <p:cNvPr id="3" name="Text Placeholder 8">
            <a:extLst>
              <a:ext uri="{FF2B5EF4-FFF2-40B4-BE49-F238E27FC236}">
                <a16:creationId xmlns:a16="http://schemas.microsoft.com/office/drawing/2014/main" id="{A2FAC146-7C98-383B-354D-8DFD4E98FA66}"/>
              </a:ext>
            </a:extLst>
          </p:cNvPr>
          <p:cNvSpPr>
            <a:spLocks noGrp="1"/>
          </p:cNvSpPr>
          <p:nvPr>
            <p:ph type="body" idx="1" hasCustomPrompt="1"/>
          </p:nvPr>
        </p:nvSpPr>
        <p:spPr>
          <a:xfrm>
            <a:off x="187552" y="2656919"/>
            <a:ext cx="3595688" cy="468902"/>
          </a:xfrm>
          <a:prstGeom prst="rect">
            <a:avLst/>
          </a:prstGeom>
        </p:spPr>
        <p:txBody>
          <a:bodyPr lIns="0" tIns="0" rIns="0" bIns="0" anchor="t">
            <a:noAutofit/>
          </a:bodyPr>
          <a:lstStyle>
            <a:lvl1pPr marL="0" indent="0">
              <a:lnSpc>
                <a:spcPct val="100000"/>
              </a:lnSpc>
              <a:buNone/>
              <a:defRPr b="0">
                <a:solidFill>
                  <a:schemeClr val="tx1"/>
                </a:solidFill>
              </a:defRPr>
            </a:lvl1pPr>
          </a:lstStyle>
          <a:p>
            <a:r>
              <a:rPr lang="en-GB" dirty="0"/>
              <a:t>Subtitle</a:t>
            </a:r>
          </a:p>
        </p:txBody>
      </p:sp>
    </p:spTree>
    <p:extLst>
      <p:ext uri="{BB962C8B-B14F-4D97-AF65-F5344CB8AC3E}">
        <p14:creationId xmlns:p14="http://schemas.microsoft.com/office/powerpoint/2010/main" val="36308564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White / Blue Id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4EE2C27-9CA5-411D-921C-A90DB694142C}"/>
              </a:ext>
            </a:extLst>
          </p:cNvPr>
          <p:cNvGraphicFramePr>
            <a:graphicFrameLocks noChangeAspect="1"/>
          </p:cNvGraphicFramePr>
          <p:nvPr userDrawn="1">
            <p:custDataLst>
              <p:tags r:id="rId1"/>
            </p:custDataLst>
            <p:extLst>
              <p:ext uri="{D42A27DB-BD31-4B8C-83A1-F6EECF244321}">
                <p14:modId xmlns:p14="http://schemas.microsoft.com/office/powerpoint/2010/main" val="22730784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7" name="Object 6" hidden="1">
                        <a:extLst>
                          <a:ext uri="{FF2B5EF4-FFF2-40B4-BE49-F238E27FC236}">
                            <a16:creationId xmlns:a16="http://schemas.microsoft.com/office/drawing/2014/main" id="{E4EE2C27-9CA5-411D-921C-A90DB694142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0F9AE06-2519-46DE-A80F-B378A9363FD8}"/>
              </a:ext>
            </a:extLst>
          </p:cNvPr>
          <p:cNvSpPr/>
          <p:nvPr userDrawn="1">
            <p:custDataLst>
              <p:tags r:id="rId2"/>
            </p:custDataLst>
          </p:nvPr>
        </p:nvSpPr>
        <p:spPr>
          <a:xfrm>
            <a:off x="0" y="0"/>
            <a:ext cx="119063"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GB" sz="285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Slide Number Placeholder 10">
            <a:extLst>
              <a:ext uri="{FF2B5EF4-FFF2-40B4-BE49-F238E27FC236}">
                <a16:creationId xmlns:a16="http://schemas.microsoft.com/office/drawing/2014/main" id="{8C8C375C-D582-9629-91BE-5E292DCB6183}"/>
              </a:ext>
            </a:extLst>
          </p:cNvPr>
          <p:cNvSpPr>
            <a:spLocks noGrp="1"/>
          </p:cNvSpPr>
          <p:nvPr>
            <p:ph type="sldNum" sz="quarter" idx="12"/>
          </p:nvPr>
        </p:nvSpPr>
        <p:spPr/>
        <p:txBody>
          <a:bodyPr/>
          <a:lstStyle>
            <a:lvl1pPr>
              <a:defRPr sz="600">
                <a:solidFill>
                  <a:schemeClr val="tx1"/>
                </a:solidFill>
              </a:defRPr>
            </a:lvl1pPr>
          </a:lstStyle>
          <a:p>
            <a:fld id="{CC6EE8D8-BDE1-7940-A77B-94F3F186491E}" type="slidenum">
              <a:rPr lang="en-GB" smtClean="0"/>
              <a:pPr/>
              <a:t>‹#›</a:t>
            </a:fld>
            <a:endParaRPr lang="en-GB" dirty="0"/>
          </a:p>
        </p:txBody>
      </p:sp>
      <p:sp>
        <p:nvSpPr>
          <p:cNvPr id="8" name="Freeform 7">
            <a:extLst>
              <a:ext uri="{FF2B5EF4-FFF2-40B4-BE49-F238E27FC236}">
                <a16:creationId xmlns:a16="http://schemas.microsoft.com/office/drawing/2014/main" id="{DB1B8EAD-0F9F-74BA-2552-25E664FA6348}"/>
              </a:ext>
            </a:extLst>
          </p:cNvPr>
          <p:cNvSpPr/>
          <p:nvPr/>
        </p:nvSpPr>
        <p:spPr>
          <a:xfrm>
            <a:off x="3884613" y="0"/>
            <a:ext cx="5259387" cy="3810000"/>
          </a:xfrm>
          <a:custGeom>
            <a:avLst/>
            <a:gdLst>
              <a:gd name="connsiteX0" fmla="*/ 4491761 w 5259387"/>
              <a:gd name="connsiteY0" fmla="*/ 0 h 3810000"/>
              <a:gd name="connsiteX1" fmla="*/ 5259387 w 5259387"/>
              <a:gd name="connsiteY1" fmla="*/ 0 h 3810000"/>
              <a:gd name="connsiteX2" fmla="*/ 5259387 w 5259387"/>
              <a:gd name="connsiteY2" fmla="*/ 3283588 h 3810000"/>
              <a:gd name="connsiteX3" fmla="*/ 4595502 w 5259387"/>
              <a:gd name="connsiteY3" fmla="*/ 2620015 h 3810000"/>
              <a:gd name="connsiteX4" fmla="*/ 4317209 w 5259387"/>
              <a:gd name="connsiteY4" fmla="*/ 2620046 h 3810000"/>
              <a:gd name="connsiteX5" fmla="*/ 3197424 w 5259387"/>
              <a:gd name="connsiteY5" fmla="*/ 3739642 h 3810000"/>
              <a:gd name="connsiteX6" fmla="*/ 2857647 w 5259387"/>
              <a:gd name="connsiteY6" fmla="*/ 3739611 h 3810000"/>
              <a:gd name="connsiteX7" fmla="*/ 1974706 w 5259387"/>
              <a:gd name="connsiteY7" fmla="*/ 2856707 h 3810000"/>
              <a:gd name="connsiteX8" fmla="*/ 1974709 w 5259387"/>
              <a:gd name="connsiteY8" fmla="*/ 2856707 h 3810000"/>
              <a:gd name="connsiteX9" fmla="*/ 1904337 w 5259387"/>
              <a:gd name="connsiteY9" fmla="*/ 2686809 h 3810000"/>
              <a:gd name="connsiteX10" fmla="*/ 1974712 w 5259387"/>
              <a:gd name="connsiteY10" fmla="*/ 2516911 h 3810000"/>
              <a:gd name="connsiteX11" fmla="*/ 0 w 5259387"/>
              <a:gd name="connsiteY11" fmla="*/ 0 h 3810000"/>
              <a:gd name="connsiteX12" fmla="*/ 4037839 w 5259387"/>
              <a:gd name="connsiteY12" fmla="*/ 0 h 3810000"/>
              <a:gd name="connsiteX13" fmla="*/ 274785 w 5259387"/>
              <a:gd name="connsiteY13" fmla="*/ 3762851 h 3810000"/>
              <a:gd name="connsiteX14" fmla="*/ 99367 w 5259387"/>
              <a:gd name="connsiteY14" fmla="*/ 3797744 h 3810000"/>
              <a:gd name="connsiteX15" fmla="*/ 0 w 5259387"/>
              <a:gd name="connsiteY15" fmla="*/ 3649008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59387" h="3810000">
                <a:moveTo>
                  <a:pt x="4491761" y="0"/>
                </a:moveTo>
                <a:lnTo>
                  <a:pt x="5259387" y="0"/>
                </a:lnTo>
                <a:lnTo>
                  <a:pt x="5259387" y="3283588"/>
                </a:lnTo>
                <a:lnTo>
                  <a:pt x="4595502" y="2620015"/>
                </a:lnTo>
                <a:cubicBezTo>
                  <a:pt x="4518631" y="2543207"/>
                  <a:pt x="4394080" y="2543207"/>
                  <a:pt x="4317209" y="2620046"/>
                </a:cubicBezTo>
                <a:lnTo>
                  <a:pt x="3197424" y="3739642"/>
                </a:lnTo>
                <a:cubicBezTo>
                  <a:pt x="3103581" y="3833457"/>
                  <a:pt x="2951470" y="3833457"/>
                  <a:pt x="2857647" y="3739611"/>
                </a:cubicBezTo>
                <a:lnTo>
                  <a:pt x="1974706" y="2856707"/>
                </a:lnTo>
                <a:lnTo>
                  <a:pt x="1974709" y="2856707"/>
                </a:lnTo>
                <a:cubicBezTo>
                  <a:pt x="1929650" y="2811642"/>
                  <a:pt x="1904337" y="2750517"/>
                  <a:pt x="1904337" y="2686809"/>
                </a:cubicBezTo>
                <a:cubicBezTo>
                  <a:pt x="1904337" y="2623069"/>
                  <a:pt x="1929653" y="2561976"/>
                  <a:pt x="1974712" y="2516911"/>
                </a:cubicBezTo>
                <a:close/>
                <a:moveTo>
                  <a:pt x="0" y="0"/>
                </a:moveTo>
                <a:lnTo>
                  <a:pt x="4037839" y="0"/>
                </a:lnTo>
                <a:lnTo>
                  <a:pt x="274785" y="3762851"/>
                </a:lnTo>
                <a:cubicBezTo>
                  <a:pt x="228747" y="3808892"/>
                  <a:pt x="159516" y="3822654"/>
                  <a:pt x="99367" y="3797744"/>
                </a:cubicBezTo>
                <a:cubicBezTo>
                  <a:pt x="39217" y="3772835"/>
                  <a:pt x="0" y="3714133"/>
                  <a:pt x="0" y="3649008"/>
                </a:cubicBezTo>
                <a:close/>
              </a:path>
            </a:pathLst>
          </a:custGeom>
          <a:solidFill>
            <a:srgbClr val="0024FF"/>
          </a:solidFill>
          <a:ln w="2944" cap="flat">
            <a:noFill/>
            <a:prstDash val="solid"/>
            <a:miter/>
          </a:ln>
        </p:spPr>
        <p:txBody>
          <a:bodyPr wrap="square" rtlCol="0" anchor="ctr">
            <a:noAutofit/>
          </a:bodyPr>
          <a:lstStyle/>
          <a:p>
            <a:endParaRPr lang="en-GB"/>
          </a:p>
        </p:txBody>
      </p:sp>
      <p:sp>
        <p:nvSpPr>
          <p:cNvPr id="6" name="Text Placeholder 13">
            <a:extLst>
              <a:ext uri="{FF2B5EF4-FFF2-40B4-BE49-F238E27FC236}">
                <a16:creationId xmlns:a16="http://schemas.microsoft.com/office/drawing/2014/main" id="{0501D15C-BA49-EC4F-6564-8AC4AAA24B0D}"/>
              </a:ext>
            </a:extLst>
          </p:cNvPr>
          <p:cNvSpPr>
            <a:spLocks noGrp="1"/>
          </p:cNvSpPr>
          <p:nvPr>
            <p:ph type="body" sz="quarter" idx="13" hasCustomPrompt="1"/>
          </p:nvPr>
        </p:nvSpPr>
        <p:spPr>
          <a:xfrm>
            <a:off x="187551" y="2046165"/>
            <a:ext cx="3595688" cy="404218"/>
          </a:xfrm>
          <a:prstGeom prst="rect">
            <a:avLst/>
          </a:prstGeom>
        </p:spPr>
        <p:txBody>
          <a:bodyPr lIns="0" tIns="0" rIns="0" bIns="0" anchor="t">
            <a:noAutofit/>
          </a:bodyPr>
          <a:lstStyle>
            <a:lvl1pPr marL="0" indent="0">
              <a:lnSpc>
                <a:spcPct val="100000"/>
              </a:lnSpc>
              <a:buNone/>
              <a:defRPr sz="2800" b="0">
                <a:solidFill>
                  <a:srgbClr val="0923FF"/>
                </a:solidFill>
              </a:defRPr>
            </a:lvl1pPr>
          </a:lstStyle>
          <a:p>
            <a:pPr lvl="0"/>
            <a:r>
              <a:rPr lang="en-GB" dirty="0"/>
              <a:t>Section Title</a:t>
            </a:r>
            <a:endParaRPr lang="en-US" dirty="0"/>
          </a:p>
        </p:txBody>
      </p:sp>
      <p:sp>
        <p:nvSpPr>
          <p:cNvPr id="9" name="Text Placeholder 8">
            <a:extLst>
              <a:ext uri="{FF2B5EF4-FFF2-40B4-BE49-F238E27FC236}">
                <a16:creationId xmlns:a16="http://schemas.microsoft.com/office/drawing/2014/main" id="{CAEE0AFB-FA84-C472-56B4-CCD17D4F6113}"/>
              </a:ext>
            </a:extLst>
          </p:cNvPr>
          <p:cNvSpPr>
            <a:spLocks noGrp="1"/>
          </p:cNvSpPr>
          <p:nvPr>
            <p:ph type="body" idx="1" hasCustomPrompt="1"/>
          </p:nvPr>
        </p:nvSpPr>
        <p:spPr>
          <a:xfrm>
            <a:off x="187552" y="2656919"/>
            <a:ext cx="3595688" cy="468902"/>
          </a:xfrm>
          <a:prstGeom prst="rect">
            <a:avLst/>
          </a:prstGeom>
        </p:spPr>
        <p:txBody>
          <a:bodyPr lIns="0" tIns="0" rIns="0" bIns="0" anchor="t">
            <a:noAutofit/>
          </a:bodyPr>
          <a:lstStyle>
            <a:lvl1pPr marL="0" indent="0">
              <a:lnSpc>
                <a:spcPct val="100000"/>
              </a:lnSpc>
              <a:buNone/>
              <a:defRPr b="0">
                <a:solidFill>
                  <a:schemeClr val="tx1"/>
                </a:solidFill>
              </a:defRPr>
            </a:lvl1pPr>
          </a:lstStyle>
          <a:p>
            <a:r>
              <a:rPr lang="en-GB" dirty="0"/>
              <a:t>Subtitle</a:t>
            </a:r>
          </a:p>
        </p:txBody>
      </p:sp>
    </p:spTree>
    <p:extLst>
      <p:ext uri="{BB962C8B-B14F-4D97-AF65-F5344CB8AC3E}">
        <p14:creationId xmlns:p14="http://schemas.microsoft.com/office/powerpoint/2010/main" val="32440637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ue / White Ident">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4EE2C27-9CA5-411D-921C-A90DB694142C}"/>
              </a:ext>
            </a:extLst>
          </p:cNvPr>
          <p:cNvGraphicFramePr>
            <a:graphicFrameLocks noChangeAspect="1"/>
          </p:cNvGraphicFramePr>
          <p:nvPr userDrawn="1">
            <p:custDataLst>
              <p:tags r:id="rId1"/>
            </p:custDataLst>
            <p:extLst>
              <p:ext uri="{D42A27DB-BD31-4B8C-83A1-F6EECF244321}">
                <p14:modId xmlns:p14="http://schemas.microsoft.com/office/powerpoint/2010/main" val="22730784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7" name="Object 6" hidden="1">
                        <a:extLst>
                          <a:ext uri="{FF2B5EF4-FFF2-40B4-BE49-F238E27FC236}">
                            <a16:creationId xmlns:a16="http://schemas.microsoft.com/office/drawing/2014/main" id="{E4EE2C27-9CA5-411D-921C-A90DB694142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0F9AE06-2519-46DE-A80F-B378A9363FD8}"/>
              </a:ext>
            </a:extLst>
          </p:cNvPr>
          <p:cNvSpPr/>
          <p:nvPr userDrawn="1">
            <p:custDataLst>
              <p:tags r:id="rId2"/>
            </p:custDataLst>
          </p:nvPr>
        </p:nvSpPr>
        <p:spPr>
          <a:xfrm>
            <a:off x="0" y="0"/>
            <a:ext cx="119063"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GB" sz="285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Slide Number Placeholder 10">
            <a:extLst>
              <a:ext uri="{FF2B5EF4-FFF2-40B4-BE49-F238E27FC236}">
                <a16:creationId xmlns:a16="http://schemas.microsoft.com/office/drawing/2014/main" id="{8C8C375C-D582-9629-91BE-5E292DCB6183}"/>
              </a:ext>
            </a:extLst>
          </p:cNvPr>
          <p:cNvSpPr>
            <a:spLocks noGrp="1"/>
          </p:cNvSpPr>
          <p:nvPr>
            <p:ph type="sldNum" sz="quarter" idx="12"/>
          </p:nvPr>
        </p:nvSpPr>
        <p:spPr/>
        <p:txBody>
          <a:bodyPr/>
          <a:lstStyle>
            <a:lvl1pPr>
              <a:defRPr sz="600">
                <a:solidFill>
                  <a:schemeClr val="bg1"/>
                </a:solidFill>
              </a:defRPr>
            </a:lvl1pPr>
          </a:lstStyle>
          <a:p>
            <a:fld id="{CC6EE8D8-BDE1-7940-A77B-94F3F186491E}" type="slidenum">
              <a:rPr lang="en-GB" smtClean="0"/>
              <a:pPr/>
              <a:t>‹#›</a:t>
            </a:fld>
            <a:endParaRPr lang="en-GB" dirty="0"/>
          </a:p>
        </p:txBody>
      </p:sp>
      <p:sp>
        <p:nvSpPr>
          <p:cNvPr id="8" name="Freeform 7">
            <a:extLst>
              <a:ext uri="{FF2B5EF4-FFF2-40B4-BE49-F238E27FC236}">
                <a16:creationId xmlns:a16="http://schemas.microsoft.com/office/drawing/2014/main" id="{DB1B8EAD-0F9F-74BA-2552-25E664FA6348}"/>
              </a:ext>
            </a:extLst>
          </p:cNvPr>
          <p:cNvSpPr/>
          <p:nvPr/>
        </p:nvSpPr>
        <p:spPr>
          <a:xfrm>
            <a:off x="3884613" y="0"/>
            <a:ext cx="5259387" cy="3810000"/>
          </a:xfrm>
          <a:custGeom>
            <a:avLst/>
            <a:gdLst>
              <a:gd name="connsiteX0" fmla="*/ 4491761 w 5259387"/>
              <a:gd name="connsiteY0" fmla="*/ 0 h 3810000"/>
              <a:gd name="connsiteX1" fmla="*/ 5259387 w 5259387"/>
              <a:gd name="connsiteY1" fmla="*/ 0 h 3810000"/>
              <a:gd name="connsiteX2" fmla="*/ 5259387 w 5259387"/>
              <a:gd name="connsiteY2" fmla="*/ 3283588 h 3810000"/>
              <a:gd name="connsiteX3" fmla="*/ 4595502 w 5259387"/>
              <a:gd name="connsiteY3" fmla="*/ 2620015 h 3810000"/>
              <a:gd name="connsiteX4" fmla="*/ 4317209 w 5259387"/>
              <a:gd name="connsiteY4" fmla="*/ 2620046 h 3810000"/>
              <a:gd name="connsiteX5" fmla="*/ 3197424 w 5259387"/>
              <a:gd name="connsiteY5" fmla="*/ 3739642 h 3810000"/>
              <a:gd name="connsiteX6" fmla="*/ 2857647 w 5259387"/>
              <a:gd name="connsiteY6" fmla="*/ 3739611 h 3810000"/>
              <a:gd name="connsiteX7" fmla="*/ 1974706 w 5259387"/>
              <a:gd name="connsiteY7" fmla="*/ 2856707 h 3810000"/>
              <a:gd name="connsiteX8" fmla="*/ 1974709 w 5259387"/>
              <a:gd name="connsiteY8" fmla="*/ 2856707 h 3810000"/>
              <a:gd name="connsiteX9" fmla="*/ 1904337 w 5259387"/>
              <a:gd name="connsiteY9" fmla="*/ 2686809 h 3810000"/>
              <a:gd name="connsiteX10" fmla="*/ 1974712 w 5259387"/>
              <a:gd name="connsiteY10" fmla="*/ 2516911 h 3810000"/>
              <a:gd name="connsiteX11" fmla="*/ 0 w 5259387"/>
              <a:gd name="connsiteY11" fmla="*/ 0 h 3810000"/>
              <a:gd name="connsiteX12" fmla="*/ 4037839 w 5259387"/>
              <a:gd name="connsiteY12" fmla="*/ 0 h 3810000"/>
              <a:gd name="connsiteX13" fmla="*/ 274785 w 5259387"/>
              <a:gd name="connsiteY13" fmla="*/ 3762851 h 3810000"/>
              <a:gd name="connsiteX14" fmla="*/ 99367 w 5259387"/>
              <a:gd name="connsiteY14" fmla="*/ 3797744 h 3810000"/>
              <a:gd name="connsiteX15" fmla="*/ 0 w 5259387"/>
              <a:gd name="connsiteY15" fmla="*/ 3649008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59387" h="3810000">
                <a:moveTo>
                  <a:pt x="4491761" y="0"/>
                </a:moveTo>
                <a:lnTo>
                  <a:pt x="5259387" y="0"/>
                </a:lnTo>
                <a:lnTo>
                  <a:pt x="5259387" y="3283588"/>
                </a:lnTo>
                <a:lnTo>
                  <a:pt x="4595502" y="2620015"/>
                </a:lnTo>
                <a:cubicBezTo>
                  <a:pt x="4518631" y="2543207"/>
                  <a:pt x="4394080" y="2543207"/>
                  <a:pt x="4317209" y="2620046"/>
                </a:cubicBezTo>
                <a:lnTo>
                  <a:pt x="3197424" y="3739642"/>
                </a:lnTo>
                <a:cubicBezTo>
                  <a:pt x="3103581" y="3833457"/>
                  <a:pt x="2951470" y="3833457"/>
                  <a:pt x="2857647" y="3739611"/>
                </a:cubicBezTo>
                <a:lnTo>
                  <a:pt x="1974706" y="2856707"/>
                </a:lnTo>
                <a:lnTo>
                  <a:pt x="1974709" y="2856707"/>
                </a:lnTo>
                <a:cubicBezTo>
                  <a:pt x="1929650" y="2811642"/>
                  <a:pt x="1904337" y="2750517"/>
                  <a:pt x="1904337" y="2686809"/>
                </a:cubicBezTo>
                <a:cubicBezTo>
                  <a:pt x="1904337" y="2623069"/>
                  <a:pt x="1929653" y="2561976"/>
                  <a:pt x="1974712" y="2516911"/>
                </a:cubicBezTo>
                <a:close/>
                <a:moveTo>
                  <a:pt x="0" y="0"/>
                </a:moveTo>
                <a:lnTo>
                  <a:pt x="4037839" y="0"/>
                </a:lnTo>
                <a:lnTo>
                  <a:pt x="274785" y="3762851"/>
                </a:lnTo>
                <a:cubicBezTo>
                  <a:pt x="228747" y="3808892"/>
                  <a:pt x="159516" y="3822654"/>
                  <a:pt x="99367" y="3797744"/>
                </a:cubicBezTo>
                <a:cubicBezTo>
                  <a:pt x="39217" y="3772835"/>
                  <a:pt x="0" y="3714133"/>
                  <a:pt x="0" y="3649008"/>
                </a:cubicBezTo>
                <a:close/>
              </a:path>
            </a:pathLst>
          </a:custGeom>
          <a:solidFill>
            <a:schemeClr val="bg2"/>
          </a:solidFill>
          <a:ln w="2944" cap="flat">
            <a:noFill/>
            <a:prstDash val="solid"/>
            <a:miter/>
          </a:ln>
        </p:spPr>
        <p:txBody>
          <a:bodyPr wrap="square" rtlCol="0" anchor="ctr">
            <a:noAutofit/>
          </a:bodyPr>
          <a:lstStyle/>
          <a:p>
            <a:endParaRPr lang="en-GB"/>
          </a:p>
        </p:txBody>
      </p:sp>
      <p:pic>
        <p:nvPicPr>
          <p:cNvPr id="4" name="Graphic 3">
            <a:extLst>
              <a:ext uri="{FF2B5EF4-FFF2-40B4-BE49-F238E27FC236}">
                <a16:creationId xmlns:a16="http://schemas.microsoft.com/office/drawing/2014/main" id="{A1E84823-CBC1-C2CF-9AC4-43B3DA416894}"/>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565" y="4659904"/>
            <a:ext cx="1153080" cy="385608"/>
          </a:xfrm>
          <a:prstGeom prst="rect">
            <a:avLst/>
          </a:prstGeom>
        </p:spPr>
      </p:pic>
      <p:sp>
        <p:nvSpPr>
          <p:cNvPr id="9" name="Text Placeholder 13">
            <a:extLst>
              <a:ext uri="{FF2B5EF4-FFF2-40B4-BE49-F238E27FC236}">
                <a16:creationId xmlns:a16="http://schemas.microsoft.com/office/drawing/2014/main" id="{C50C5104-1320-A744-3466-70BB736B3EA5}"/>
              </a:ext>
            </a:extLst>
          </p:cNvPr>
          <p:cNvSpPr>
            <a:spLocks noGrp="1"/>
          </p:cNvSpPr>
          <p:nvPr>
            <p:ph type="body" sz="quarter" idx="13" hasCustomPrompt="1"/>
          </p:nvPr>
        </p:nvSpPr>
        <p:spPr>
          <a:xfrm>
            <a:off x="187551" y="2046165"/>
            <a:ext cx="3595688" cy="404218"/>
          </a:xfrm>
          <a:prstGeom prst="rect">
            <a:avLst/>
          </a:prstGeom>
        </p:spPr>
        <p:txBody>
          <a:bodyPr lIns="0" tIns="0" rIns="0" bIns="0" anchor="t">
            <a:noAutofit/>
          </a:bodyPr>
          <a:lstStyle>
            <a:lvl1pPr marL="0" indent="0">
              <a:lnSpc>
                <a:spcPct val="100000"/>
              </a:lnSpc>
              <a:buNone/>
              <a:defRPr sz="2800" b="0">
                <a:solidFill>
                  <a:schemeClr val="bg1"/>
                </a:solidFill>
              </a:defRPr>
            </a:lvl1pPr>
          </a:lstStyle>
          <a:p>
            <a:pPr lvl="0"/>
            <a:r>
              <a:rPr lang="en-GB" dirty="0"/>
              <a:t>Section Title</a:t>
            </a:r>
            <a:endParaRPr lang="en-US" dirty="0"/>
          </a:p>
        </p:txBody>
      </p:sp>
      <p:sp>
        <p:nvSpPr>
          <p:cNvPr id="13" name="Text Placeholder 8">
            <a:extLst>
              <a:ext uri="{FF2B5EF4-FFF2-40B4-BE49-F238E27FC236}">
                <a16:creationId xmlns:a16="http://schemas.microsoft.com/office/drawing/2014/main" id="{1E526FA2-0706-6108-5E33-776D09C218C9}"/>
              </a:ext>
            </a:extLst>
          </p:cNvPr>
          <p:cNvSpPr>
            <a:spLocks noGrp="1"/>
          </p:cNvSpPr>
          <p:nvPr>
            <p:ph type="body" idx="1" hasCustomPrompt="1"/>
          </p:nvPr>
        </p:nvSpPr>
        <p:spPr>
          <a:xfrm>
            <a:off x="187552" y="2656919"/>
            <a:ext cx="3595688" cy="468902"/>
          </a:xfrm>
          <a:prstGeom prst="rect">
            <a:avLst/>
          </a:prstGeom>
        </p:spPr>
        <p:txBody>
          <a:bodyPr lIns="0" tIns="0" rIns="0" bIns="0" anchor="t">
            <a:noAutofit/>
          </a:bodyPr>
          <a:lstStyle>
            <a:lvl1pPr marL="0" indent="0">
              <a:lnSpc>
                <a:spcPct val="100000"/>
              </a:lnSpc>
              <a:buNone/>
              <a:defRPr b="0">
                <a:solidFill>
                  <a:schemeClr val="bg1"/>
                </a:solidFill>
              </a:defRPr>
            </a:lvl1pPr>
          </a:lstStyle>
          <a:p>
            <a:r>
              <a:rPr lang="en-GB" dirty="0"/>
              <a:t>Subtitle</a:t>
            </a:r>
          </a:p>
        </p:txBody>
      </p:sp>
    </p:spTree>
    <p:extLst>
      <p:ext uri="{BB962C8B-B14F-4D97-AF65-F5344CB8AC3E}">
        <p14:creationId xmlns:p14="http://schemas.microsoft.com/office/powerpoint/2010/main" val="42821220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genda x7">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D446CBF-2CA8-A3D4-4B64-685D3E8AB1A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775" r="775"/>
          <a:stretch>
            <a:fillRect/>
          </a:stretch>
        </p:blipFill>
        <p:spPr>
          <a:xfrm>
            <a:off x="0" y="0"/>
            <a:ext cx="9152001" cy="5148000"/>
          </a:xfrm>
          <a:prstGeom prst="rect">
            <a:avLst/>
          </a:prstGeom>
        </p:spPr>
      </p:pic>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52690587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6" imgW="572" imgH="429" progId="TCLayout.ActiveDocument.1">
                  <p:embed/>
                </p:oleObj>
              </mc:Choice>
              <mc:Fallback>
                <p:oleObj name="think-cell Slide" r:id="rId6" imgW="572" imgH="429" progId="TCLayout.ActiveDocument.1">
                  <p:embed/>
                  <p:pic>
                    <p:nvPicPr>
                      <p:cNvPr id="3" name="Object 2" hidden="1"/>
                      <p:cNvPicPr/>
                      <p:nvPr/>
                    </p:nvPicPr>
                    <p:blipFill>
                      <a:blip r:embed="rId7"/>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5" name="Slide Number Placeholder 8">
            <a:extLst>
              <a:ext uri="{FF2B5EF4-FFF2-40B4-BE49-F238E27FC236}">
                <a16:creationId xmlns:a16="http://schemas.microsoft.com/office/drawing/2014/main" id="{E7428AC4-D9E9-95B1-E569-3BF10F6703AC}"/>
              </a:ext>
            </a:extLst>
          </p:cNvPr>
          <p:cNvSpPr>
            <a:spLocks noGrp="1"/>
          </p:cNvSpPr>
          <p:nvPr>
            <p:ph type="sldNum" sz="quarter" idx="16"/>
          </p:nvPr>
        </p:nvSpPr>
        <p:spPr>
          <a:xfrm>
            <a:off x="6927850" y="4771920"/>
            <a:ext cx="2057400" cy="200025"/>
          </a:xfrm>
        </p:spPr>
        <p:txBody>
          <a:bodyPr/>
          <a:lstStyle/>
          <a:p>
            <a:fld id="{CC6EE8D8-BDE1-7940-A77B-94F3F186491E}" type="slidenum">
              <a:rPr lang="en-GB" smtClean="0"/>
              <a:pPr/>
              <a:t>‹#›</a:t>
            </a:fld>
            <a:endParaRPr lang="en-GB" dirty="0"/>
          </a:p>
        </p:txBody>
      </p:sp>
      <p:sp>
        <p:nvSpPr>
          <p:cNvPr id="6" name="Title 1">
            <a:extLst>
              <a:ext uri="{FF2B5EF4-FFF2-40B4-BE49-F238E27FC236}">
                <a16:creationId xmlns:a16="http://schemas.microsoft.com/office/drawing/2014/main" id="{FFA9EAC8-864F-90F8-04D8-3ACA8BACE0CB}"/>
              </a:ext>
            </a:extLst>
          </p:cNvPr>
          <p:cNvSpPr>
            <a:spLocks noGrp="1"/>
          </p:cNvSpPr>
          <p:nvPr>
            <p:ph type="title" hasCustomPrompt="1"/>
          </p:nvPr>
        </p:nvSpPr>
        <p:spPr>
          <a:xfrm>
            <a:off x="152400" y="447675"/>
            <a:ext cx="8842248" cy="440075"/>
          </a:xfrm>
        </p:spPr>
        <p:txBody>
          <a:bodyPr vert="horz" tIns="0" rIns="0" anchor="t"/>
          <a:lstStyle>
            <a:lvl1pPr>
              <a:defRPr sz="2800"/>
            </a:lvl1pPr>
          </a:lstStyle>
          <a:p>
            <a:r>
              <a:rPr lang="en-GB" dirty="0"/>
              <a:t>Agenda</a:t>
            </a:r>
          </a:p>
        </p:txBody>
      </p:sp>
      <p:sp>
        <p:nvSpPr>
          <p:cNvPr id="2" name="Text Placeholder 8">
            <a:extLst>
              <a:ext uri="{FF2B5EF4-FFF2-40B4-BE49-F238E27FC236}">
                <a16:creationId xmlns:a16="http://schemas.microsoft.com/office/drawing/2014/main" id="{55500D5F-FA8E-DF7B-AAD6-B62B5CEFC730}"/>
              </a:ext>
            </a:extLst>
          </p:cNvPr>
          <p:cNvSpPr>
            <a:spLocks noGrp="1"/>
          </p:cNvSpPr>
          <p:nvPr>
            <p:ph type="body" idx="1" hasCustomPrompt="1"/>
          </p:nvPr>
        </p:nvSpPr>
        <p:spPr>
          <a:xfrm>
            <a:off x="152400" y="899813"/>
            <a:ext cx="8842248" cy="274637"/>
          </a:xfrm>
          <a:prstGeom prst="rect">
            <a:avLst/>
          </a:prstGeom>
        </p:spPr>
        <p:txBody>
          <a:bodyPr lIns="0" tIns="0" rIns="0" bIns="0" anchor="t"/>
          <a:lstStyle>
            <a:lvl1pPr marL="0" indent="0">
              <a:buNone/>
              <a:defRPr sz="1400" b="0">
                <a:solidFill>
                  <a:schemeClr val="tx1"/>
                </a:solidFill>
              </a:defRPr>
            </a:lvl1pPr>
          </a:lstStyle>
          <a:p>
            <a:r>
              <a:rPr lang="en-GB" dirty="0"/>
              <a:t>Day, Date, Details (Optional)</a:t>
            </a:r>
          </a:p>
        </p:txBody>
      </p:sp>
      <p:sp>
        <p:nvSpPr>
          <p:cNvPr id="7" name="Text Placeholder 8">
            <a:extLst>
              <a:ext uri="{FF2B5EF4-FFF2-40B4-BE49-F238E27FC236}">
                <a16:creationId xmlns:a16="http://schemas.microsoft.com/office/drawing/2014/main" id="{E44A165A-1DAF-C14F-2A84-19DCD747B929}"/>
              </a:ext>
            </a:extLst>
          </p:cNvPr>
          <p:cNvSpPr>
            <a:spLocks noGrp="1"/>
          </p:cNvSpPr>
          <p:nvPr>
            <p:ph type="body" idx="20" hasCustomPrompt="1"/>
          </p:nvPr>
        </p:nvSpPr>
        <p:spPr>
          <a:xfrm>
            <a:off x="152400" y="134837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9" name="Text Placeholder 29">
            <a:extLst>
              <a:ext uri="{FF2B5EF4-FFF2-40B4-BE49-F238E27FC236}">
                <a16:creationId xmlns:a16="http://schemas.microsoft.com/office/drawing/2014/main" id="{4AA84208-817C-15F8-23CC-AC3087E07D39}"/>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5" name="Text Placeholder 8">
            <a:extLst>
              <a:ext uri="{FF2B5EF4-FFF2-40B4-BE49-F238E27FC236}">
                <a16:creationId xmlns:a16="http://schemas.microsoft.com/office/drawing/2014/main" id="{BB790210-17B6-245C-A5CD-8EF73A009735}"/>
              </a:ext>
            </a:extLst>
          </p:cNvPr>
          <p:cNvSpPr>
            <a:spLocks noGrp="1"/>
          </p:cNvSpPr>
          <p:nvPr>
            <p:ph type="body" idx="28" hasCustomPrompt="1"/>
          </p:nvPr>
        </p:nvSpPr>
        <p:spPr>
          <a:xfrm>
            <a:off x="152400" y="178650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16" name="Text Placeholder 29">
            <a:extLst>
              <a:ext uri="{FF2B5EF4-FFF2-40B4-BE49-F238E27FC236}">
                <a16:creationId xmlns:a16="http://schemas.microsoft.com/office/drawing/2014/main" id="{0C147DE5-85E6-4C15-86A2-8776AF4E5A73}"/>
              </a:ext>
            </a:extLst>
          </p:cNvPr>
          <p:cNvSpPr>
            <a:spLocks noGrp="1"/>
          </p:cNvSpPr>
          <p:nvPr>
            <p:ph type="body" sz="quarter" idx="29"/>
          </p:nvPr>
        </p:nvSpPr>
        <p:spPr>
          <a:xfrm>
            <a:off x="494507" y="1338752"/>
            <a:ext cx="4077492"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17" name="Text Placeholder 8">
            <a:extLst>
              <a:ext uri="{FF2B5EF4-FFF2-40B4-BE49-F238E27FC236}">
                <a16:creationId xmlns:a16="http://schemas.microsoft.com/office/drawing/2014/main" id="{C51566B2-3437-2F37-8E60-638030791059}"/>
              </a:ext>
            </a:extLst>
          </p:cNvPr>
          <p:cNvSpPr>
            <a:spLocks noGrp="1"/>
          </p:cNvSpPr>
          <p:nvPr>
            <p:ph type="body" idx="30" hasCustomPrompt="1"/>
          </p:nvPr>
        </p:nvSpPr>
        <p:spPr>
          <a:xfrm>
            <a:off x="152400" y="222462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18" name="Text Placeholder 29">
            <a:extLst>
              <a:ext uri="{FF2B5EF4-FFF2-40B4-BE49-F238E27FC236}">
                <a16:creationId xmlns:a16="http://schemas.microsoft.com/office/drawing/2014/main" id="{683077F4-72E0-5429-1B7B-CF2470083FE2}"/>
              </a:ext>
            </a:extLst>
          </p:cNvPr>
          <p:cNvSpPr>
            <a:spLocks noGrp="1"/>
          </p:cNvSpPr>
          <p:nvPr>
            <p:ph type="body" sz="quarter" idx="31"/>
          </p:nvPr>
        </p:nvSpPr>
        <p:spPr>
          <a:xfrm>
            <a:off x="494507" y="1775191"/>
            <a:ext cx="4077492"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23" name="Text Placeholder 8">
            <a:extLst>
              <a:ext uri="{FF2B5EF4-FFF2-40B4-BE49-F238E27FC236}">
                <a16:creationId xmlns:a16="http://schemas.microsoft.com/office/drawing/2014/main" id="{8320F76B-91D7-762D-9825-4BC4957AECFA}"/>
              </a:ext>
            </a:extLst>
          </p:cNvPr>
          <p:cNvSpPr>
            <a:spLocks noGrp="1"/>
          </p:cNvSpPr>
          <p:nvPr>
            <p:ph type="body" idx="32" hasCustomPrompt="1"/>
          </p:nvPr>
        </p:nvSpPr>
        <p:spPr>
          <a:xfrm>
            <a:off x="152400" y="266275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24" name="Text Placeholder 29">
            <a:extLst>
              <a:ext uri="{FF2B5EF4-FFF2-40B4-BE49-F238E27FC236}">
                <a16:creationId xmlns:a16="http://schemas.microsoft.com/office/drawing/2014/main" id="{4BFA4453-7944-B03C-91BC-31B4284B9F13}"/>
              </a:ext>
            </a:extLst>
          </p:cNvPr>
          <p:cNvSpPr>
            <a:spLocks noGrp="1"/>
          </p:cNvSpPr>
          <p:nvPr>
            <p:ph type="body" sz="quarter" idx="33"/>
          </p:nvPr>
        </p:nvSpPr>
        <p:spPr>
          <a:xfrm>
            <a:off x="494507" y="2211630"/>
            <a:ext cx="4077492"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25" name="Text Placeholder 8">
            <a:extLst>
              <a:ext uri="{FF2B5EF4-FFF2-40B4-BE49-F238E27FC236}">
                <a16:creationId xmlns:a16="http://schemas.microsoft.com/office/drawing/2014/main" id="{7D232581-7A53-1E23-4613-3A1FC6FE7E63}"/>
              </a:ext>
            </a:extLst>
          </p:cNvPr>
          <p:cNvSpPr>
            <a:spLocks noGrp="1"/>
          </p:cNvSpPr>
          <p:nvPr>
            <p:ph type="body" idx="34" hasCustomPrompt="1"/>
          </p:nvPr>
        </p:nvSpPr>
        <p:spPr>
          <a:xfrm>
            <a:off x="152400" y="310087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26" name="Text Placeholder 29">
            <a:extLst>
              <a:ext uri="{FF2B5EF4-FFF2-40B4-BE49-F238E27FC236}">
                <a16:creationId xmlns:a16="http://schemas.microsoft.com/office/drawing/2014/main" id="{67A33404-7BEF-4455-0B6E-F760C6CAD0C0}"/>
              </a:ext>
            </a:extLst>
          </p:cNvPr>
          <p:cNvSpPr>
            <a:spLocks noGrp="1"/>
          </p:cNvSpPr>
          <p:nvPr>
            <p:ph type="body" sz="quarter" idx="35"/>
          </p:nvPr>
        </p:nvSpPr>
        <p:spPr>
          <a:xfrm>
            <a:off x="494507" y="2648069"/>
            <a:ext cx="4077492"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27" name="Text Placeholder 8">
            <a:extLst>
              <a:ext uri="{FF2B5EF4-FFF2-40B4-BE49-F238E27FC236}">
                <a16:creationId xmlns:a16="http://schemas.microsoft.com/office/drawing/2014/main" id="{4AAD78D2-8EFE-027B-1472-7089F18D5D0E}"/>
              </a:ext>
            </a:extLst>
          </p:cNvPr>
          <p:cNvSpPr>
            <a:spLocks noGrp="1"/>
          </p:cNvSpPr>
          <p:nvPr>
            <p:ph type="body" idx="36" hasCustomPrompt="1"/>
          </p:nvPr>
        </p:nvSpPr>
        <p:spPr>
          <a:xfrm>
            <a:off x="152400" y="353900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28" name="Text Placeholder 29">
            <a:extLst>
              <a:ext uri="{FF2B5EF4-FFF2-40B4-BE49-F238E27FC236}">
                <a16:creationId xmlns:a16="http://schemas.microsoft.com/office/drawing/2014/main" id="{EADE792D-2FCE-DF2C-171D-0F46CA840BA2}"/>
              </a:ext>
            </a:extLst>
          </p:cNvPr>
          <p:cNvSpPr>
            <a:spLocks noGrp="1"/>
          </p:cNvSpPr>
          <p:nvPr>
            <p:ph type="body" sz="quarter" idx="37"/>
          </p:nvPr>
        </p:nvSpPr>
        <p:spPr>
          <a:xfrm>
            <a:off x="494507" y="3084508"/>
            <a:ext cx="4077492"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29" name="Text Placeholder 8">
            <a:extLst>
              <a:ext uri="{FF2B5EF4-FFF2-40B4-BE49-F238E27FC236}">
                <a16:creationId xmlns:a16="http://schemas.microsoft.com/office/drawing/2014/main" id="{76B181F7-3A59-0126-587C-63AE01603CEE}"/>
              </a:ext>
            </a:extLst>
          </p:cNvPr>
          <p:cNvSpPr>
            <a:spLocks noGrp="1"/>
          </p:cNvSpPr>
          <p:nvPr>
            <p:ph type="body" idx="38" hasCustomPrompt="1"/>
          </p:nvPr>
        </p:nvSpPr>
        <p:spPr>
          <a:xfrm>
            <a:off x="152400" y="397712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30" name="Text Placeholder 29">
            <a:extLst>
              <a:ext uri="{FF2B5EF4-FFF2-40B4-BE49-F238E27FC236}">
                <a16:creationId xmlns:a16="http://schemas.microsoft.com/office/drawing/2014/main" id="{104CA508-7F72-F75B-20F8-83E1F82D07A3}"/>
              </a:ext>
            </a:extLst>
          </p:cNvPr>
          <p:cNvSpPr>
            <a:spLocks noGrp="1"/>
          </p:cNvSpPr>
          <p:nvPr>
            <p:ph type="body" sz="quarter" idx="39"/>
          </p:nvPr>
        </p:nvSpPr>
        <p:spPr>
          <a:xfrm>
            <a:off x="494507" y="3520947"/>
            <a:ext cx="4077492"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10" name="Text Placeholder 29">
            <a:extLst>
              <a:ext uri="{FF2B5EF4-FFF2-40B4-BE49-F238E27FC236}">
                <a16:creationId xmlns:a16="http://schemas.microsoft.com/office/drawing/2014/main" id="{49979519-8E2C-90B8-AE3B-CF7F2AC3E5CD}"/>
              </a:ext>
            </a:extLst>
          </p:cNvPr>
          <p:cNvSpPr>
            <a:spLocks noGrp="1"/>
          </p:cNvSpPr>
          <p:nvPr>
            <p:ph type="body" sz="quarter" idx="40"/>
          </p:nvPr>
        </p:nvSpPr>
        <p:spPr>
          <a:xfrm>
            <a:off x="494507" y="3957387"/>
            <a:ext cx="4077492"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Tree>
    <p:extLst>
      <p:ext uri="{BB962C8B-B14F-4D97-AF65-F5344CB8AC3E}">
        <p14:creationId xmlns:p14="http://schemas.microsoft.com/office/powerpoint/2010/main" val="2230111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x14">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97579735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5" name="Slide Number Placeholder 8">
            <a:extLst>
              <a:ext uri="{FF2B5EF4-FFF2-40B4-BE49-F238E27FC236}">
                <a16:creationId xmlns:a16="http://schemas.microsoft.com/office/drawing/2014/main" id="{E7428AC4-D9E9-95B1-E569-3BF10F6703AC}"/>
              </a:ext>
            </a:extLst>
          </p:cNvPr>
          <p:cNvSpPr>
            <a:spLocks noGrp="1"/>
          </p:cNvSpPr>
          <p:nvPr>
            <p:ph type="sldNum" sz="quarter" idx="16"/>
          </p:nvPr>
        </p:nvSpPr>
        <p:spPr>
          <a:xfrm>
            <a:off x="6927850" y="4771920"/>
            <a:ext cx="2057400" cy="200025"/>
          </a:xfrm>
        </p:spPr>
        <p:txBody>
          <a:bodyPr/>
          <a:lstStyle/>
          <a:p>
            <a:fld id="{CC6EE8D8-BDE1-7940-A77B-94F3F186491E}" type="slidenum">
              <a:rPr lang="en-GB" smtClean="0"/>
              <a:pPr/>
              <a:t>‹#›</a:t>
            </a:fld>
            <a:endParaRPr lang="en-GB" dirty="0"/>
          </a:p>
        </p:txBody>
      </p:sp>
      <p:sp>
        <p:nvSpPr>
          <p:cNvPr id="6" name="Title 1">
            <a:extLst>
              <a:ext uri="{FF2B5EF4-FFF2-40B4-BE49-F238E27FC236}">
                <a16:creationId xmlns:a16="http://schemas.microsoft.com/office/drawing/2014/main" id="{FFA9EAC8-864F-90F8-04D8-3ACA8BACE0CB}"/>
              </a:ext>
            </a:extLst>
          </p:cNvPr>
          <p:cNvSpPr>
            <a:spLocks noGrp="1"/>
          </p:cNvSpPr>
          <p:nvPr>
            <p:ph type="title" hasCustomPrompt="1"/>
          </p:nvPr>
        </p:nvSpPr>
        <p:spPr>
          <a:xfrm>
            <a:off x="152400" y="447675"/>
            <a:ext cx="8839200" cy="440075"/>
          </a:xfrm>
        </p:spPr>
        <p:txBody>
          <a:bodyPr vert="horz" tIns="0" rIns="0" anchor="t"/>
          <a:lstStyle>
            <a:lvl1pPr>
              <a:defRPr sz="2800"/>
            </a:lvl1pPr>
          </a:lstStyle>
          <a:p>
            <a:r>
              <a:rPr lang="en-GB" dirty="0"/>
              <a:t>Agenda</a:t>
            </a:r>
          </a:p>
        </p:txBody>
      </p:sp>
      <p:sp>
        <p:nvSpPr>
          <p:cNvPr id="2" name="Text Placeholder 8">
            <a:extLst>
              <a:ext uri="{FF2B5EF4-FFF2-40B4-BE49-F238E27FC236}">
                <a16:creationId xmlns:a16="http://schemas.microsoft.com/office/drawing/2014/main" id="{55500D5F-FA8E-DF7B-AAD6-B62B5CEFC730}"/>
              </a:ext>
            </a:extLst>
          </p:cNvPr>
          <p:cNvSpPr>
            <a:spLocks noGrp="1"/>
          </p:cNvSpPr>
          <p:nvPr>
            <p:ph type="body" idx="1" hasCustomPrompt="1"/>
          </p:nvPr>
        </p:nvSpPr>
        <p:spPr>
          <a:xfrm>
            <a:off x="152400" y="899813"/>
            <a:ext cx="8839200" cy="274637"/>
          </a:xfrm>
          <a:prstGeom prst="rect">
            <a:avLst/>
          </a:prstGeom>
        </p:spPr>
        <p:txBody>
          <a:bodyPr lIns="0" tIns="0" rIns="0" bIns="0" anchor="t"/>
          <a:lstStyle>
            <a:lvl1pPr marL="0" indent="0">
              <a:buNone/>
              <a:defRPr sz="1400" b="0">
                <a:solidFill>
                  <a:schemeClr val="tx1"/>
                </a:solidFill>
              </a:defRPr>
            </a:lvl1pPr>
          </a:lstStyle>
          <a:p>
            <a:r>
              <a:rPr lang="en-GB" dirty="0"/>
              <a:t>Day, Date, Details (Optional)</a:t>
            </a:r>
          </a:p>
        </p:txBody>
      </p:sp>
      <p:sp>
        <p:nvSpPr>
          <p:cNvPr id="7" name="Text Placeholder 8">
            <a:extLst>
              <a:ext uri="{FF2B5EF4-FFF2-40B4-BE49-F238E27FC236}">
                <a16:creationId xmlns:a16="http://schemas.microsoft.com/office/drawing/2014/main" id="{E44A165A-1DAF-C14F-2A84-19DCD747B929}"/>
              </a:ext>
            </a:extLst>
          </p:cNvPr>
          <p:cNvSpPr>
            <a:spLocks noGrp="1"/>
          </p:cNvSpPr>
          <p:nvPr>
            <p:ph type="body" idx="20" hasCustomPrompt="1"/>
          </p:nvPr>
        </p:nvSpPr>
        <p:spPr>
          <a:xfrm>
            <a:off x="152400" y="134837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9" name="Text Placeholder 29">
            <a:extLst>
              <a:ext uri="{FF2B5EF4-FFF2-40B4-BE49-F238E27FC236}">
                <a16:creationId xmlns:a16="http://schemas.microsoft.com/office/drawing/2014/main" id="{4AA84208-817C-15F8-23CC-AC3087E07D39}"/>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5" name="Text Placeholder 8">
            <a:extLst>
              <a:ext uri="{FF2B5EF4-FFF2-40B4-BE49-F238E27FC236}">
                <a16:creationId xmlns:a16="http://schemas.microsoft.com/office/drawing/2014/main" id="{BB790210-17B6-245C-A5CD-8EF73A009735}"/>
              </a:ext>
            </a:extLst>
          </p:cNvPr>
          <p:cNvSpPr>
            <a:spLocks noGrp="1"/>
          </p:cNvSpPr>
          <p:nvPr>
            <p:ph type="body" idx="28" hasCustomPrompt="1"/>
          </p:nvPr>
        </p:nvSpPr>
        <p:spPr>
          <a:xfrm>
            <a:off x="152400" y="178650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16" name="Text Placeholder 29">
            <a:extLst>
              <a:ext uri="{FF2B5EF4-FFF2-40B4-BE49-F238E27FC236}">
                <a16:creationId xmlns:a16="http://schemas.microsoft.com/office/drawing/2014/main" id="{0C147DE5-85E6-4C15-86A2-8776AF4E5A73}"/>
              </a:ext>
            </a:extLst>
          </p:cNvPr>
          <p:cNvSpPr>
            <a:spLocks noGrp="1"/>
          </p:cNvSpPr>
          <p:nvPr>
            <p:ph type="body" sz="quarter" idx="29"/>
          </p:nvPr>
        </p:nvSpPr>
        <p:spPr>
          <a:xfrm>
            <a:off x="494508" y="1338274"/>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17" name="Text Placeholder 8">
            <a:extLst>
              <a:ext uri="{FF2B5EF4-FFF2-40B4-BE49-F238E27FC236}">
                <a16:creationId xmlns:a16="http://schemas.microsoft.com/office/drawing/2014/main" id="{C51566B2-3437-2F37-8E60-638030791059}"/>
              </a:ext>
            </a:extLst>
          </p:cNvPr>
          <p:cNvSpPr>
            <a:spLocks noGrp="1"/>
          </p:cNvSpPr>
          <p:nvPr>
            <p:ph type="body" idx="30" hasCustomPrompt="1"/>
          </p:nvPr>
        </p:nvSpPr>
        <p:spPr>
          <a:xfrm>
            <a:off x="152400" y="222462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18" name="Text Placeholder 29">
            <a:extLst>
              <a:ext uri="{FF2B5EF4-FFF2-40B4-BE49-F238E27FC236}">
                <a16:creationId xmlns:a16="http://schemas.microsoft.com/office/drawing/2014/main" id="{683077F4-72E0-5429-1B7B-CF2470083FE2}"/>
              </a:ext>
            </a:extLst>
          </p:cNvPr>
          <p:cNvSpPr>
            <a:spLocks noGrp="1"/>
          </p:cNvSpPr>
          <p:nvPr>
            <p:ph type="body" sz="quarter" idx="31"/>
          </p:nvPr>
        </p:nvSpPr>
        <p:spPr>
          <a:xfrm>
            <a:off x="494508" y="1774713"/>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23" name="Text Placeholder 8">
            <a:extLst>
              <a:ext uri="{FF2B5EF4-FFF2-40B4-BE49-F238E27FC236}">
                <a16:creationId xmlns:a16="http://schemas.microsoft.com/office/drawing/2014/main" id="{8320F76B-91D7-762D-9825-4BC4957AECFA}"/>
              </a:ext>
            </a:extLst>
          </p:cNvPr>
          <p:cNvSpPr>
            <a:spLocks noGrp="1"/>
          </p:cNvSpPr>
          <p:nvPr>
            <p:ph type="body" idx="32" hasCustomPrompt="1"/>
          </p:nvPr>
        </p:nvSpPr>
        <p:spPr>
          <a:xfrm>
            <a:off x="152400" y="266275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24" name="Text Placeholder 29">
            <a:extLst>
              <a:ext uri="{FF2B5EF4-FFF2-40B4-BE49-F238E27FC236}">
                <a16:creationId xmlns:a16="http://schemas.microsoft.com/office/drawing/2014/main" id="{4BFA4453-7944-B03C-91BC-31B4284B9F13}"/>
              </a:ext>
            </a:extLst>
          </p:cNvPr>
          <p:cNvSpPr>
            <a:spLocks noGrp="1"/>
          </p:cNvSpPr>
          <p:nvPr>
            <p:ph type="body" sz="quarter" idx="33"/>
          </p:nvPr>
        </p:nvSpPr>
        <p:spPr>
          <a:xfrm>
            <a:off x="494508" y="2211152"/>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25" name="Text Placeholder 8">
            <a:extLst>
              <a:ext uri="{FF2B5EF4-FFF2-40B4-BE49-F238E27FC236}">
                <a16:creationId xmlns:a16="http://schemas.microsoft.com/office/drawing/2014/main" id="{7D232581-7A53-1E23-4613-3A1FC6FE7E63}"/>
              </a:ext>
            </a:extLst>
          </p:cNvPr>
          <p:cNvSpPr>
            <a:spLocks noGrp="1"/>
          </p:cNvSpPr>
          <p:nvPr>
            <p:ph type="body" idx="34" hasCustomPrompt="1"/>
          </p:nvPr>
        </p:nvSpPr>
        <p:spPr>
          <a:xfrm>
            <a:off x="152400" y="310087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26" name="Text Placeholder 29">
            <a:extLst>
              <a:ext uri="{FF2B5EF4-FFF2-40B4-BE49-F238E27FC236}">
                <a16:creationId xmlns:a16="http://schemas.microsoft.com/office/drawing/2014/main" id="{67A33404-7BEF-4455-0B6E-F760C6CAD0C0}"/>
              </a:ext>
            </a:extLst>
          </p:cNvPr>
          <p:cNvSpPr>
            <a:spLocks noGrp="1"/>
          </p:cNvSpPr>
          <p:nvPr>
            <p:ph type="body" sz="quarter" idx="35"/>
          </p:nvPr>
        </p:nvSpPr>
        <p:spPr>
          <a:xfrm>
            <a:off x="494508" y="2647591"/>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27" name="Text Placeholder 8">
            <a:extLst>
              <a:ext uri="{FF2B5EF4-FFF2-40B4-BE49-F238E27FC236}">
                <a16:creationId xmlns:a16="http://schemas.microsoft.com/office/drawing/2014/main" id="{4AAD78D2-8EFE-027B-1472-7089F18D5D0E}"/>
              </a:ext>
            </a:extLst>
          </p:cNvPr>
          <p:cNvSpPr>
            <a:spLocks noGrp="1"/>
          </p:cNvSpPr>
          <p:nvPr>
            <p:ph type="body" idx="36" hasCustomPrompt="1"/>
          </p:nvPr>
        </p:nvSpPr>
        <p:spPr>
          <a:xfrm>
            <a:off x="152400" y="353900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28" name="Text Placeholder 29">
            <a:extLst>
              <a:ext uri="{FF2B5EF4-FFF2-40B4-BE49-F238E27FC236}">
                <a16:creationId xmlns:a16="http://schemas.microsoft.com/office/drawing/2014/main" id="{EADE792D-2FCE-DF2C-171D-0F46CA840BA2}"/>
              </a:ext>
            </a:extLst>
          </p:cNvPr>
          <p:cNvSpPr>
            <a:spLocks noGrp="1"/>
          </p:cNvSpPr>
          <p:nvPr>
            <p:ph type="body" sz="quarter" idx="37"/>
          </p:nvPr>
        </p:nvSpPr>
        <p:spPr>
          <a:xfrm>
            <a:off x="494508" y="3084030"/>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29" name="Text Placeholder 8">
            <a:extLst>
              <a:ext uri="{FF2B5EF4-FFF2-40B4-BE49-F238E27FC236}">
                <a16:creationId xmlns:a16="http://schemas.microsoft.com/office/drawing/2014/main" id="{76B181F7-3A59-0126-587C-63AE01603CEE}"/>
              </a:ext>
            </a:extLst>
          </p:cNvPr>
          <p:cNvSpPr>
            <a:spLocks noGrp="1"/>
          </p:cNvSpPr>
          <p:nvPr>
            <p:ph type="body" idx="38" hasCustomPrompt="1"/>
          </p:nvPr>
        </p:nvSpPr>
        <p:spPr>
          <a:xfrm>
            <a:off x="152400" y="397712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30" name="Text Placeholder 29">
            <a:extLst>
              <a:ext uri="{FF2B5EF4-FFF2-40B4-BE49-F238E27FC236}">
                <a16:creationId xmlns:a16="http://schemas.microsoft.com/office/drawing/2014/main" id="{104CA508-7F72-F75B-20F8-83E1F82D07A3}"/>
              </a:ext>
            </a:extLst>
          </p:cNvPr>
          <p:cNvSpPr>
            <a:spLocks noGrp="1"/>
          </p:cNvSpPr>
          <p:nvPr>
            <p:ph type="body" sz="quarter" idx="39"/>
          </p:nvPr>
        </p:nvSpPr>
        <p:spPr>
          <a:xfrm>
            <a:off x="494508" y="3520469"/>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10" name="Text Placeholder 29">
            <a:extLst>
              <a:ext uri="{FF2B5EF4-FFF2-40B4-BE49-F238E27FC236}">
                <a16:creationId xmlns:a16="http://schemas.microsoft.com/office/drawing/2014/main" id="{49979519-8E2C-90B8-AE3B-CF7F2AC3E5CD}"/>
              </a:ext>
            </a:extLst>
          </p:cNvPr>
          <p:cNvSpPr>
            <a:spLocks noGrp="1"/>
          </p:cNvSpPr>
          <p:nvPr>
            <p:ph type="body" sz="quarter" idx="40"/>
          </p:nvPr>
        </p:nvSpPr>
        <p:spPr>
          <a:xfrm>
            <a:off x="494508" y="3956909"/>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8" name="Text Placeholder 8">
            <a:extLst>
              <a:ext uri="{FF2B5EF4-FFF2-40B4-BE49-F238E27FC236}">
                <a16:creationId xmlns:a16="http://schemas.microsoft.com/office/drawing/2014/main" id="{5AF6F5AD-DE19-6B6B-F924-4A8DC196A679}"/>
              </a:ext>
            </a:extLst>
          </p:cNvPr>
          <p:cNvSpPr>
            <a:spLocks noGrp="1"/>
          </p:cNvSpPr>
          <p:nvPr>
            <p:ph type="body" idx="41" hasCustomPrompt="1"/>
          </p:nvPr>
        </p:nvSpPr>
        <p:spPr>
          <a:xfrm>
            <a:off x="4648200" y="134837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11" name="Text Placeholder 8">
            <a:extLst>
              <a:ext uri="{FF2B5EF4-FFF2-40B4-BE49-F238E27FC236}">
                <a16:creationId xmlns:a16="http://schemas.microsoft.com/office/drawing/2014/main" id="{0C80B45F-1B7B-247A-05CC-D81E8F20E91A}"/>
              </a:ext>
            </a:extLst>
          </p:cNvPr>
          <p:cNvSpPr>
            <a:spLocks noGrp="1"/>
          </p:cNvSpPr>
          <p:nvPr>
            <p:ph type="body" idx="42" hasCustomPrompt="1"/>
          </p:nvPr>
        </p:nvSpPr>
        <p:spPr>
          <a:xfrm>
            <a:off x="4648200" y="178650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13" name="Text Placeholder 29">
            <a:extLst>
              <a:ext uri="{FF2B5EF4-FFF2-40B4-BE49-F238E27FC236}">
                <a16:creationId xmlns:a16="http://schemas.microsoft.com/office/drawing/2014/main" id="{A505ABE9-93AF-3028-C6D1-1D09E4708FAA}"/>
              </a:ext>
            </a:extLst>
          </p:cNvPr>
          <p:cNvSpPr>
            <a:spLocks noGrp="1"/>
          </p:cNvSpPr>
          <p:nvPr>
            <p:ph type="body" sz="quarter" idx="43"/>
          </p:nvPr>
        </p:nvSpPr>
        <p:spPr>
          <a:xfrm>
            <a:off x="4990308" y="1338274"/>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14" name="Text Placeholder 8">
            <a:extLst>
              <a:ext uri="{FF2B5EF4-FFF2-40B4-BE49-F238E27FC236}">
                <a16:creationId xmlns:a16="http://schemas.microsoft.com/office/drawing/2014/main" id="{DFB5DC35-6549-D9F1-9919-63AC2B318F69}"/>
              </a:ext>
            </a:extLst>
          </p:cNvPr>
          <p:cNvSpPr>
            <a:spLocks noGrp="1"/>
          </p:cNvSpPr>
          <p:nvPr>
            <p:ph type="body" idx="44" hasCustomPrompt="1"/>
          </p:nvPr>
        </p:nvSpPr>
        <p:spPr>
          <a:xfrm>
            <a:off x="4648200" y="222462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19" name="Text Placeholder 29">
            <a:extLst>
              <a:ext uri="{FF2B5EF4-FFF2-40B4-BE49-F238E27FC236}">
                <a16:creationId xmlns:a16="http://schemas.microsoft.com/office/drawing/2014/main" id="{82C39968-E277-3C66-2152-6807D0C555A7}"/>
              </a:ext>
            </a:extLst>
          </p:cNvPr>
          <p:cNvSpPr>
            <a:spLocks noGrp="1"/>
          </p:cNvSpPr>
          <p:nvPr>
            <p:ph type="body" sz="quarter" idx="45"/>
          </p:nvPr>
        </p:nvSpPr>
        <p:spPr>
          <a:xfrm>
            <a:off x="4990308" y="1774713"/>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20" name="Text Placeholder 8">
            <a:extLst>
              <a:ext uri="{FF2B5EF4-FFF2-40B4-BE49-F238E27FC236}">
                <a16:creationId xmlns:a16="http://schemas.microsoft.com/office/drawing/2014/main" id="{3BFA313E-AB33-7C97-8E3E-F346430DF9B2}"/>
              </a:ext>
            </a:extLst>
          </p:cNvPr>
          <p:cNvSpPr>
            <a:spLocks noGrp="1"/>
          </p:cNvSpPr>
          <p:nvPr>
            <p:ph type="body" idx="46" hasCustomPrompt="1"/>
          </p:nvPr>
        </p:nvSpPr>
        <p:spPr>
          <a:xfrm>
            <a:off x="4648200" y="266275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21" name="Text Placeholder 29">
            <a:extLst>
              <a:ext uri="{FF2B5EF4-FFF2-40B4-BE49-F238E27FC236}">
                <a16:creationId xmlns:a16="http://schemas.microsoft.com/office/drawing/2014/main" id="{B55AD824-9EAA-9F58-FD8C-B3BA6A3F0E3A}"/>
              </a:ext>
            </a:extLst>
          </p:cNvPr>
          <p:cNvSpPr>
            <a:spLocks noGrp="1"/>
          </p:cNvSpPr>
          <p:nvPr>
            <p:ph type="body" sz="quarter" idx="47"/>
          </p:nvPr>
        </p:nvSpPr>
        <p:spPr>
          <a:xfrm>
            <a:off x="4990308" y="2211152"/>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22" name="Text Placeholder 8">
            <a:extLst>
              <a:ext uri="{FF2B5EF4-FFF2-40B4-BE49-F238E27FC236}">
                <a16:creationId xmlns:a16="http://schemas.microsoft.com/office/drawing/2014/main" id="{A2482246-4BE8-CE08-596F-87099C8DEB4D}"/>
              </a:ext>
            </a:extLst>
          </p:cNvPr>
          <p:cNvSpPr>
            <a:spLocks noGrp="1"/>
          </p:cNvSpPr>
          <p:nvPr>
            <p:ph type="body" idx="48" hasCustomPrompt="1"/>
          </p:nvPr>
        </p:nvSpPr>
        <p:spPr>
          <a:xfrm>
            <a:off x="4648200" y="310087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31" name="Text Placeholder 29">
            <a:extLst>
              <a:ext uri="{FF2B5EF4-FFF2-40B4-BE49-F238E27FC236}">
                <a16:creationId xmlns:a16="http://schemas.microsoft.com/office/drawing/2014/main" id="{CA793161-6570-C922-BEA0-D101C8C06902}"/>
              </a:ext>
            </a:extLst>
          </p:cNvPr>
          <p:cNvSpPr>
            <a:spLocks noGrp="1"/>
          </p:cNvSpPr>
          <p:nvPr>
            <p:ph type="body" sz="quarter" idx="49"/>
          </p:nvPr>
        </p:nvSpPr>
        <p:spPr>
          <a:xfrm>
            <a:off x="4990308" y="2647591"/>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32" name="Text Placeholder 8">
            <a:extLst>
              <a:ext uri="{FF2B5EF4-FFF2-40B4-BE49-F238E27FC236}">
                <a16:creationId xmlns:a16="http://schemas.microsoft.com/office/drawing/2014/main" id="{A3E02093-39DF-BA29-23D2-C5FE5BD25217}"/>
              </a:ext>
            </a:extLst>
          </p:cNvPr>
          <p:cNvSpPr>
            <a:spLocks noGrp="1"/>
          </p:cNvSpPr>
          <p:nvPr>
            <p:ph type="body" idx="50" hasCustomPrompt="1"/>
          </p:nvPr>
        </p:nvSpPr>
        <p:spPr>
          <a:xfrm>
            <a:off x="4648200" y="353900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33" name="Text Placeholder 29">
            <a:extLst>
              <a:ext uri="{FF2B5EF4-FFF2-40B4-BE49-F238E27FC236}">
                <a16:creationId xmlns:a16="http://schemas.microsoft.com/office/drawing/2014/main" id="{77D7A73F-221A-2401-2242-77928DA1CBE1}"/>
              </a:ext>
            </a:extLst>
          </p:cNvPr>
          <p:cNvSpPr>
            <a:spLocks noGrp="1"/>
          </p:cNvSpPr>
          <p:nvPr>
            <p:ph type="body" sz="quarter" idx="51"/>
          </p:nvPr>
        </p:nvSpPr>
        <p:spPr>
          <a:xfrm>
            <a:off x="4990308" y="3084030"/>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34" name="Text Placeholder 8">
            <a:extLst>
              <a:ext uri="{FF2B5EF4-FFF2-40B4-BE49-F238E27FC236}">
                <a16:creationId xmlns:a16="http://schemas.microsoft.com/office/drawing/2014/main" id="{E40A1520-2C8F-1096-5CA6-C813105E21FE}"/>
              </a:ext>
            </a:extLst>
          </p:cNvPr>
          <p:cNvSpPr>
            <a:spLocks noGrp="1"/>
          </p:cNvSpPr>
          <p:nvPr>
            <p:ph type="body" idx="52" hasCustomPrompt="1"/>
          </p:nvPr>
        </p:nvSpPr>
        <p:spPr>
          <a:xfrm>
            <a:off x="4648200" y="397712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35" name="Text Placeholder 29">
            <a:extLst>
              <a:ext uri="{FF2B5EF4-FFF2-40B4-BE49-F238E27FC236}">
                <a16:creationId xmlns:a16="http://schemas.microsoft.com/office/drawing/2014/main" id="{2678C7DE-A075-4E98-D7D6-B57F65B73CD7}"/>
              </a:ext>
            </a:extLst>
          </p:cNvPr>
          <p:cNvSpPr>
            <a:spLocks noGrp="1"/>
          </p:cNvSpPr>
          <p:nvPr>
            <p:ph type="body" sz="quarter" idx="53"/>
          </p:nvPr>
        </p:nvSpPr>
        <p:spPr>
          <a:xfrm>
            <a:off x="4990308" y="3520469"/>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
        <p:nvSpPr>
          <p:cNvPr id="36" name="Text Placeholder 29">
            <a:extLst>
              <a:ext uri="{FF2B5EF4-FFF2-40B4-BE49-F238E27FC236}">
                <a16:creationId xmlns:a16="http://schemas.microsoft.com/office/drawing/2014/main" id="{62207F5A-C2A8-2BAD-97C9-4913BE245262}"/>
              </a:ext>
            </a:extLst>
          </p:cNvPr>
          <p:cNvSpPr>
            <a:spLocks noGrp="1"/>
          </p:cNvSpPr>
          <p:nvPr>
            <p:ph type="body" sz="quarter" idx="54"/>
          </p:nvPr>
        </p:nvSpPr>
        <p:spPr>
          <a:xfrm>
            <a:off x="4990308" y="3956909"/>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US"/>
              <a:t>Click to edit Master text styles</a:t>
            </a:r>
          </a:p>
        </p:txBody>
      </p:sp>
    </p:spTree>
    <p:extLst>
      <p:ext uri="{BB962C8B-B14F-4D97-AF65-F5344CB8AC3E}">
        <p14:creationId xmlns:p14="http://schemas.microsoft.com/office/powerpoint/2010/main" val="18586782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49138593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Slide Number Placeholder 8">
            <a:extLst>
              <a:ext uri="{FF2B5EF4-FFF2-40B4-BE49-F238E27FC236}">
                <a16:creationId xmlns:a16="http://schemas.microsoft.com/office/drawing/2014/main" id="{409E2C3C-0150-B26C-E9A7-E66A49389BB2}"/>
              </a:ext>
            </a:extLst>
          </p:cNvPr>
          <p:cNvSpPr>
            <a:spLocks noGrp="1"/>
          </p:cNvSpPr>
          <p:nvPr>
            <p:ph type="sldNum" sz="quarter" idx="16"/>
          </p:nvPr>
        </p:nvSpPr>
        <p:spPr>
          <a:xfrm>
            <a:off x="6927850" y="4774536"/>
            <a:ext cx="2057400" cy="197409"/>
          </a:xfrm>
          <a:prstGeom prst="rect">
            <a:avLst/>
          </a:prstGeom>
        </p:spPr>
        <p:txBody>
          <a:bodyPr/>
          <a:lstStyle/>
          <a:p>
            <a:fld id="{CC6EE8D8-BDE1-7940-A77B-94F3F186491E}" type="slidenum">
              <a:rPr lang="en-GB" smtClean="0"/>
              <a:pPr/>
              <a:t>‹#›</a:t>
            </a:fld>
            <a:endParaRPr lang="en-GB" dirty="0"/>
          </a:p>
        </p:txBody>
      </p:sp>
      <p:sp>
        <p:nvSpPr>
          <p:cNvPr id="5" name="Text Placeholder 29">
            <a:extLst>
              <a:ext uri="{FF2B5EF4-FFF2-40B4-BE49-F238E27FC236}">
                <a16:creationId xmlns:a16="http://schemas.microsoft.com/office/drawing/2014/main" id="{263B32A1-4200-7AF0-6548-285E324C9B4D}"/>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7" name="Text Placeholder 8">
            <a:extLst>
              <a:ext uri="{FF2B5EF4-FFF2-40B4-BE49-F238E27FC236}">
                <a16:creationId xmlns:a16="http://schemas.microsoft.com/office/drawing/2014/main" id="{1F52BB34-EBCB-4F07-5314-33586E9E1956}"/>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0" name="Title 1">
            <a:extLst>
              <a:ext uri="{FF2B5EF4-FFF2-40B4-BE49-F238E27FC236}">
                <a16:creationId xmlns:a16="http://schemas.microsoft.com/office/drawing/2014/main" id="{A489602D-A6F7-49C8-F6F1-6F24A0A10645}"/>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Report slide title</a:t>
            </a:r>
          </a:p>
        </p:txBody>
      </p:sp>
      <p:sp>
        <p:nvSpPr>
          <p:cNvPr id="11" name="Content Placeholder 7">
            <a:extLst>
              <a:ext uri="{FF2B5EF4-FFF2-40B4-BE49-F238E27FC236}">
                <a16:creationId xmlns:a16="http://schemas.microsoft.com/office/drawing/2014/main" id="{42B06FF9-66E7-D3BC-18DC-B460DF57F149}"/>
              </a:ext>
            </a:extLst>
          </p:cNvPr>
          <p:cNvSpPr>
            <a:spLocks noGrp="1"/>
          </p:cNvSpPr>
          <p:nvPr>
            <p:ph sz="quarter" idx="42"/>
          </p:nvPr>
        </p:nvSpPr>
        <p:spPr>
          <a:xfrm>
            <a:off x="152399" y="1230919"/>
            <a:ext cx="4023360" cy="3325583"/>
          </a:xfrm>
        </p:spPr>
        <p:txBody>
          <a:bodyPr lIns="0" tIns="0" rIns="0" bIns="0">
            <a:noAutofit/>
          </a:bodyPr>
          <a:lstStyle>
            <a:lvl3pPr>
              <a:buSzPct val="110000"/>
              <a:defRPr/>
            </a:lvl3pPr>
          </a:lstStyle>
          <a:p>
            <a:pPr lvl="0"/>
            <a:r>
              <a:rPr lang="en-US"/>
              <a:t>Click to edit Master text styles</a:t>
            </a:r>
          </a:p>
          <a:p>
            <a:pPr lvl="1"/>
            <a:r>
              <a:rPr lang="en-US"/>
              <a:t>Second level</a:t>
            </a:r>
          </a:p>
        </p:txBody>
      </p:sp>
      <p:sp>
        <p:nvSpPr>
          <p:cNvPr id="14" name="Text Placeholder 8">
            <a:extLst>
              <a:ext uri="{FF2B5EF4-FFF2-40B4-BE49-F238E27FC236}">
                <a16:creationId xmlns:a16="http://schemas.microsoft.com/office/drawing/2014/main" id="{860A8AC1-E485-3AFC-0C09-FD9CD23BD86D}"/>
              </a:ext>
            </a:extLst>
          </p:cNvPr>
          <p:cNvSpPr>
            <a:spLocks noGrp="1"/>
          </p:cNvSpPr>
          <p:nvPr>
            <p:ph type="body" idx="43" hasCustomPrompt="1"/>
          </p:nvPr>
        </p:nvSpPr>
        <p:spPr>
          <a:xfrm>
            <a:off x="152400" y="4435850"/>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Optional source here </a:t>
            </a:r>
          </a:p>
        </p:txBody>
      </p:sp>
      <p:sp>
        <p:nvSpPr>
          <p:cNvPr id="15" name="Content Placeholder 7">
            <a:extLst>
              <a:ext uri="{FF2B5EF4-FFF2-40B4-BE49-F238E27FC236}">
                <a16:creationId xmlns:a16="http://schemas.microsoft.com/office/drawing/2014/main" id="{539604CA-80F6-802C-A5DF-3D55A5BA91C8}"/>
              </a:ext>
            </a:extLst>
          </p:cNvPr>
          <p:cNvSpPr>
            <a:spLocks noGrp="1"/>
          </p:cNvSpPr>
          <p:nvPr>
            <p:ph sz="quarter" idx="44"/>
          </p:nvPr>
        </p:nvSpPr>
        <p:spPr>
          <a:xfrm>
            <a:off x="4648200" y="1230919"/>
            <a:ext cx="4023360" cy="3325584"/>
          </a:xfrm>
        </p:spPr>
        <p:txBody>
          <a:bodyPr lIns="0" tIns="0" rIns="0" bIns="0">
            <a:noAutofit/>
          </a:bodyPr>
          <a:lstStyle>
            <a:lvl3pPr>
              <a:buSzPct val="110000"/>
              <a:defRPr/>
            </a:lvl3pPr>
          </a:lstStyle>
          <a:p>
            <a:pPr lvl="0"/>
            <a:r>
              <a:rPr lang="en-US"/>
              <a:t>Click to edit Master text styles</a:t>
            </a:r>
          </a:p>
          <a:p>
            <a:pPr lvl="1"/>
            <a:r>
              <a:rPr lang="en-US"/>
              <a:t>Second level</a:t>
            </a:r>
          </a:p>
        </p:txBody>
      </p:sp>
      <p:sp>
        <p:nvSpPr>
          <p:cNvPr id="16" name="Text Placeholder 8">
            <a:extLst>
              <a:ext uri="{FF2B5EF4-FFF2-40B4-BE49-F238E27FC236}">
                <a16:creationId xmlns:a16="http://schemas.microsoft.com/office/drawing/2014/main" id="{BEA8CE92-783C-A88E-C254-C4F5FB4B42A3}"/>
              </a:ext>
            </a:extLst>
          </p:cNvPr>
          <p:cNvSpPr>
            <a:spLocks noGrp="1"/>
          </p:cNvSpPr>
          <p:nvPr>
            <p:ph type="body" idx="45" hasCustomPrompt="1"/>
          </p:nvPr>
        </p:nvSpPr>
        <p:spPr>
          <a:xfrm>
            <a:off x="4648200" y="4435850"/>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Optional source here </a:t>
            </a:r>
          </a:p>
        </p:txBody>
      </p:sp>
    </p:spTree>
    <p:extLst>
      <p:ext uri="{BB962C8B-B14F-4D97-AF65-F5344CB8AC3E}">
        <p14:creationId xmlns:p14="http://schemas.microsoft.com/office/powerpoint/2010/main" val="22797208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ngle Column - Id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D446CBF-2CA8-A3D4-4B64-685D3E8AB1A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775" r="775"/>
          <a:stretch>
            <a:fillRect/>
          </a:stretch>
        </p:blipFill>
        <p:spPr>
          <a:xfrm>
            <a:off x="0" y="0"/>
            <a:ext cx="9152001" cy="5148000"/>
          </a:xfrm>
          <a:prstGeom prst="rect">
            <a:avLst/>
          </a:prstGeom>
        </p:spPr>
      </p:pic>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56995861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6" imgW="572" imgH="429" progId="TCLayout.ActiveDocument.1">
                  <p:embed/>
                </p:oleObj>
              </mc:Choice>
              <mc:Fallback>
                <p:oleObj name="think-cell Slide" r:id="rId6" imgW="572" imgH="429" progId="TCLayout.ActiveDocument.1">
                  <p:embed/>
                  <p:pic>
                    <p:nvPicPr>
                      <p:cNvPr id="3" name="Object 2" hidden="1"/>
                      <p:cNvPicPr/>
                      <p:nvPr/>
                    </p:nvPicPr>
                    <p:blipFill>
                      <a:blip r:embed="rId7"/>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Slide Number Placeholder 8">
            <a:extLst>
              <a:ext uri="{FF2B5EF4-FFF2-40B4-BE49-F238E27FC236}">
                <a16:creationId xmlns:a16="http://schemas.microsoft.com/office/drawing/2014/main" id="{409E2C3C-0150-B26C-E9A7-E66A49389BB2}"/>
              </a:ext>
            </a:extLst>
          </p:cNvPr>
          <p:cNvSpPr>
            <a:spLocks noGrp="1"/>
          </p:cNvSpPr>
          <p:nvPr>
            <p:ph type="sldNum" sz="quarter" idx="16"/>
          </p:nvPr>
        </p:nvSpPr>
        <p:spPr>
          <a:xfrm>
            <a:off x="6927850" y="4774536"/>
            <a:ext cx="2057400" cy="197409"/>
          </a:xfrm>
          <a:prstGeom prst="rect">
            <a:avLst/>
          </a:prstGeom>
        </p:spPr>
        <p:txBody>
          <a:bodyPr/>
          <a:lstStyle>
            <a:lvl1pPr>
              <a:defRPr baseline="0"/>
            </a:lvl1pPr>
          </a:lstStyle>
          <a:p>
            <a:fld id="{CC6EE8D8-BDE1-7940-A77B-94F3F186491E}" type="slidenum">
              <a:rPr lang="en-GB" smtClean="0"/>
              <a:pPr/>
              <a:t>‹#›</a:t>
            </a:fld>
            <a:endParaRPr lang="en-GB" dirty="0"/>
          </a:p>
        </p:txBody>
      </p:sp>
      <p:sp>
        <p:nvSpPr>
          <p:cNvPr id="6" name="Text Placeholder 8">
            <a:extLst>
              <a:ext uri="{FF2B5EF4-FFF2-40B4-BE49-F238E27FC236}">
                <a16:creationId xmlns:a16="http://schemas.microsoft.com/office/drawing/2014/main" id="{696F939E-AE52-0B4C-1202-26AD3C6704D6}"/>
              </a:ext>
            </a:extLst>
          </p:cNvPr>
          <p:cNvSpPr>
            <a:spLocks noGrp="1"/>
          </p:cNvSpPr>
          <p:nvPr>
            <p:ph type="body" idx="1" hasCustomPrompt="1"/>
          </p:nvPr>
        </p:nvSpPr>
        <p:spPr>
          <a:xfrm>
            <a:off x="152400" y="815993"/>
            <a:ext cx="5070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8" name="Title 1">
            <a:extLst>
              <a:ext uri="{FF2B5EF4-FFF2-40B4-BE49-F238E27FC236}">
                <a16:creationId xmlns:a16="http://schemas.microsoft.com/office/drawing/2014/main" id="{9D790152-0FE7-37FD-118B-7BAD91FCEE4C}"/>
              </a:ext>
            </a:extLst>
          </p:cNvPr>
          <p:cNvSpPr>
            <a:spLocks noGrp="1"/>
          </p:cNvSpPr>
          <p:nvPr>
            <p:ph type="title" hasCustomPrompt="1"/>
          </p:nvPr>
        </p:nvSpPr>
        <p:spPr>
          <a:xfrm>
            <a:off x="152400" y="447675"/>
            <a:ext cx="5070247" cy="329971"/>
          </a:xfrm>
        </p:spPr>
        <p:txBody>
          <a:bodyPr vert="horz" tIns="0" rIns="0" anchor="t">
            <a:noAutofit/>
          </a:bodyPr>
          <a:lstStyle>
            <a:lvl1pPr>
              <a:defRPr sz="1800"/>
            </a:lvl1pPr>
          </a:lstStyle>
          <a:p>
            <a:r>
              <a:rPr lang="en-GB" dirty="0"/>
              <a:t>Report slide title</a:t>
            </a:r>
          </a:p>
        </p:txBody>
      </p:sp>
      <p:sp>
        <p:nvSpPr>
          <p:cNvPr id="9" name="Content Placeholder 7">
            <a:extLst>
              <a:ext uri="{FF2B5EF4-FFF2-40B4-BE49-F238E27FC236}">
                <a16:creationId xmlns:a16="http://schemas.microsoft.com/office/drawing/2014/main" id="{DDB3D42A-531D-83A1-B195-068EFF37206B}"/>
              </a:ext>
            </a:extLst>
          </p:cNvPr>
          <p:cNvSpPr>
            <a:spLocks noGrp="1"/>
          </p:cNvSpPr>
          <p:nvPr>
            <p:ph sz="quarter" idx="42"/>
          </p:nvPr>
        </p:nvSpPr>
        <p:spPr>
          <a:xfrm>
            <a:off x="152400" y="1230919"/>
            <a:ext cx="5070247" cy="3325584"/>
          </a:xfrm>
        </p:spPr>
        <p:txBody>
          <a:bodyPr lIns="0" tIns="0" rIns="0" bIns="0">
            <a:noAutofit/>
          </a:bodyPr>
          <a:lstStyle>
            <a:lvl3pPr>
              <a:buSzPct val="110000"/>
              <a:defRPr/>
            </a:lvl3pPr>
          </a:lstStyle>
          <a:p>
            <a:pPr lvl="0"/>
            <a:r>
              <a:rPr lang="en-US"/>
              <a:t>Click to edit Master text styles</a:t>
            </a:r>
          </a:p>
          <a:p>
            <a:pPr lvl="1"/>
            <a:r>
              <a:rPr lang="en-US"/>
              <a:t>Second level</a:t>
            </a:r>
          </a:p>
        </p:txBody>
      </p:sp>
      <p:sp>
        <p:nvSpPr>
          <p:cNvPr id="13" name="Text Placeholder 8">
            <a:extLst>
              <a:ext uri="{FF2B5EF4-FFF2-40B4-BE49-F238E27FC236}">
                <a16:creationId xmlns:a16="http://schemas.microsoft.com/office/drawing/2014/main" id="{4B262DB0-1614-0D06-269A-30B124F54FEE}"/>
              </a:ext>
            </a:extLst>
          </p:cNvPr>
          <p:cNvSpPr>
            <a:spLocks noGrp="1"/>
          </p:cNvSpPr>
          <p:nvPr>
            <p:ph type="body" idx="43" hasCustomPrompt="1"/>
          </p:nvPr>
        </p:nvSpPr>
        <p:spPr>
          <a:xfrm>
            <a:off x="152400" y="4435850"/>
            <a:ext cx="5070248"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Optional source here </a:t>
            </a:r>
          </a:p>
        </p:txBody>
      </p:sp>
      <p:sp>
        <p:nvSpPr>
          <p:cNvPr id="5" name="Text Placeholder 29">
            <a:extLst>
              <a:ext uri="{FF2B5EF4-FFF2-40B4-BE49-F238E27FC236}">
                <a16:creationId xmlns:a16="http://schemas.microsoft.com/office/drawing/2014/main" id="{263B32A1-4200-7AF0-6548-285E324C9B4D}"/>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998027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 Blue ">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60917E03-A178-4F9B-9A99-FBAFB686BFA5}"/>
              </a:ext>
            </a:extLst>
          </p:cNvPr>
          <p:cNvSpPr>
            <a:spLocks/>
          </p:cNvSpPr>
          <p:nvPr userDrawn="1"/>
        </p:nvSpPr>
        <p:spPr>
          <a:xfrm rot="10800000">
            <a:off x="3559630" y="0"/>
            <a:ext cx="5584370" cy="5143500"/>
          </a:xfrm>
          <a:custGeom>
            <a:avLst/>
            <a:gdLst>
              <a:gd name="connsiteX0" fmla="*/ 0 w 5584370"/>
              <a:gd name="connsiteY0" fmla="*/ 0 h 5143500"/>
              <a:gd name="connsiteX1" fmla="*/ 5271541 w 5584370"/>
              <a:gd name="connsiteY1" fmla="*/ 0 h 5143500"/>
              <a:gd name="connsiteX2" fmla="*/ 5377400 w 5584370"/>
              <a:gd name="connsiteY2" fmla="*/ 105856 h 5143500"/>
              <a:gd name="connsiteX3" fmla="*/ 5377307 w 5584370"/>
              <a:gd name="connsiteY3" fmla="*/ 105856 h 5143500"/>
              <a:gd name="connsiteX4" fmla="*/ 5584370 w 5584370"/>
              <a:gd name="connsiteY4" fmla="*/ 605662 h 5143500"/>
              <a:gd name="connsiteX5" fmla="*/ 5377307 w 5584370"/>
              <a:gd name="connsiteY5" fmla="*/ 1105469 h 5143500"/>
              <a:gd name="connsiteX6" fmla="*/ 1339058 w 5584370"/>
              <a:gd name="connsiteY6" fmla="*/ 5143500 h 5143500"/>
              <a:gd name="connsiteX7" fmla="*/ 0 w 558437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4370" h="5143500">
                <a:moveTo>
                  <a:pt x="0" y="0"/>
                </a:moveTo>
                <a:lnTo>
                  <a:pt x="5271541" y="0"/>
                </a:lnTo>
                <a:lnTo>
                  <a:pt x="5377400" y="105856"/>
                </a:lnTo>
                <a:lnTo>
                  <a:pt x="5377307" y="105856"/>
                </a:lnTo>
                <a:cubicBezTo>
                  <a:pt x="5509882" y="238414"/>
                  <a:pt x="5584370" y="418200"/>
                  <a:pt x="5584370" y="605662"/>
                </a:cubicBezTo>
                <a:cubicBezTo>
                  <a:pt x="5584370" y="793130"/>
                  <a:pt x="5509882" y="972910"/>
                  <a:pt x="5377307" y="1105469"/>
                </a:cubicBezTo>
                <a:lnTo>
                  <a:pt x="1339058" y="5143500"/>
                </a:lnTo>
                <a:lnTo>
                  <a:pt x="0" y="5143500"/>
                </a:lnTo>
                <a:close/>
              </a:path>
            </a:pathLst>
          </a:custGeom>
          <a:solidFill>
            <a:srgbClr val="0024FF"/>
          </a:solidFill>
          <a:ln w="2676" cap="flat">
            <a:noFill/>
            <a:prstDash val="solid"/>
            <a:miter/>
          </a:ln>
        </p:spPr>
        <p:txBody>
          <a:bodyPr rtlCol="0" anchor="ctr"/>
          <a:lstStyle/>
          <a:p>
            <a:endParaRPr lang="en-GB"/>
          </a:p>
        </p:txBody>
      </p:sp>
      <p:graphicFrame>
        <p:nvGraphicFramePr>
          <p:cNvPr id="7" name="Object 6" hidden="1">
            <a:extLst>
              <a:ext uri="{FF2B5EF4-FFF2-40B4-BE49-F238E27FC236}">
                <a16:creationId xmlns:a16="http://schemas.microsoft.com/office/drawing/2014/main" id="{E4EE2C27-9CA5-411D-921C-A90DB694142C}"/>
              </a:ext>
            </a:extLst>
          </p:cNvPr>
          <p:cNvGraphicFramePr>
            <a:graphicFrameLocks noChangeAspect="1"/>
          </p:cNvGraphicFramePr>
          <p:nvPr userDrawn="1">
            <p:custDataLst>
              <p:tags r:id="rId1"/>
            </p:custDataLst>
            <p:extLst>
              <p:ext uri="{D42A27DB-BD31-4B8C-83A1-F6EECF244321}">
                <p14:modId xmlns:p14="http://schemas.microsoft.com/office/powerpoint/2010/main" val="22730784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7" name="Object 6" hidden="1">
                        <a:extLst>
                          <a:ext uri="{FF2B5EF4-FFF2-40B4-BE49-F238E27FC236}">
                            <a16:creationId xmlns:a16="http://schemas.microsoft.com/office/drawing/2014/main" id="{E4EE2C27-9CA5-411D-921C-A90DB694142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0F9AE06-2519-46DE-A80F-B378A9363FD8}"/>
              </a:ext>
            </a:extLst>
          </p:cNvPr>
          <p:cNvSpPr/>
          <p:nvPr userDrawn="1">
            <p:custDataLst>
              <p:tags r:id="rId2"/>
            </p:custDataLst>
          </p:nvPr>
        </p:nvSpPr>
        <p:spPr>
          <a:xfrm>
            <a:off x="0" y="0"/>
            <a:ext cx="119063"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GB" sz="285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10" name="Footer Placeholder 9">
            <a:extLst>
              <a:ext uri="{FF2B5EF4-FFF2-40B4-BE49-F238E27FC236}">
                <a16:creationId xmlns:a16="http://schemas.microsoft.com/office/drawing/2014/main" id="{ACE3D56C-6066-D350-24D1-E6E237EDEB73}"/>
              </a:ext>
            </a:extLst>
          </p:cNvPr>
          <p:cNvSpPr>
            <a:spLocks noGrp="1"/>
          </p:cNvSpPr>
          <p:nvPr>
            <p:ph type="ftr" sz="quarter" idx="11"/>
          </p:nvPr>
        </p:nvSpPr>
        <p:spPr>
          <a:xfrm>
            <a:off x="187552" y="170338"/>
            <a:ext cx="4337050" cy="274637"/>
          </a:xfrm>
          <a:prstGeom prst="rect">
            <a:avLst/>
          </a:prstGeom>
        </p:spPr>
        <p:txBody>
          <a:bodyPr/>
          <a:lstStyle>
            <a:lvl1pPr>
              <a:defRPr sz="700">
                <a:solidFill>
                  <a:schemeClr val="tx1"/>
                </a:solidFill>
              </a:defRPr>
            </a:lvl1pPr>
          </a:lstStyle>
          <a:p>
            <a:endParaRPr lang="en-US" dirty="0"/>
          </a:p>
        </p:txBody>
      </p:sp>
      <p:sp>
        <p:nvSpPr>
          <p:cNvPr id="11" name="Slide Number Placeholder 10">
            <a:extLst>
              <a:ext uri="{FF2B5EF4-FFF2-40B4-BE49-F238E27FC236}">
                <a16:creationId xmlns:a16="http://schemas.microsoft.com/office/drawing/2014/main" id="{8C8C375C-D582-9629-91BE-5E292DCB6183}"/>
              </a:ext>
            </a:extLst>
          </p:cNvPr>
          <p:cNvSpPr>
            <a:spLocks noGrp="1"/>
          </p:cNvSpPr>
          <p:nvPr>
            <p:ph type="sldNum" sz="quarter" idx="12"/>
          </p:nvPr>
        </p:nvSpPr>
        <p:spPr>
          <a:xfrm>
            <a:off x="6905625" y="4774536"/>
            <a:ext cx="2057400" cy="197409"/>
          </a:xfrm>
        </p:spPr>
        <p:txBody>
          <a:bodyPr/>
          <a:lstStyle>
            <a:lvl1pPr>
              <a:defRPr>
                <a:solidFill>
                  <a:schemeClr val="bg1"/>
                </a:solidFill>
              </a:defRPr>
            </a:lvl1pPr>
          </a:lstStyle>
          <a:p>
            <a:fld id="{CC6EE8D8-BDE1-7940-A77B-94F3F186491E}" type="slidenum">
              <a:rPr lang="en-GB" smtClean="0"/>
              <a:pPr/>
              <a:t>‹#›</a:t>
            </a:fld>
            <a:endParaRPr lang="en-GB" dirty="0"/>
          </a:p>
        </p:txBody>
      </p:sp>
      <p:sp>
        <p:nvSpPr>
          <p:cNvPr id="8" name="Text Placeholder 13">
            <a:extLst>
              <a:ext uri="{FF2B5EF4-FFF2-40B4-BE49-F238E27FC236}">
                <a16:creationId xmlns:a16="http://schemas.microsoft.com/office/drawing/2014/main" id="{1BDD60E3-9EF8-6AA3-42A4-ADCBD7CA83BC}"/>
              </a:ext>
            </a:extLst>
          </p:cNvPr>
          <p:cNvSpPr>
            <a:spLocks noGrp="1"/>
          </p:cNvSpPr>
          <p:nvPr>
            <p:ph type="body" sz="quarter" idx="13" hasCustomPrompt="1"/>
          </p:nvPr>
        </p:nvSpPr>
        <p:spPr>
          <a:xfrm>
            <a:off x="187551" y="2046165"/>
            <a:ext cx="3595688" cy="404218"/>
          </a:xfrm>
          <a:prstGeom prst="rect">
            <a:avLst/>
          </a:prstGeom>
        </p:spPr>
        <p:txBody>
          <a:bodyPr lIns="0" tIns="0" rIns="0" bIns="0" anchor="t">
            <a:noAutofit/>
          </a:bodyPr>
          <a:lstStyle>
            <a:lvl1pPr marL="0" indent="0">
              <a:buNone/>
              <a:defRPr sz="2800" b="0">
                <a:solidFill>
                  <a:srgbClr val="0923FF"/>
                </a:solidFill>
              </a:defRPr>
            </a:lvl1pPr>
          </a:lstStyle>
          <a:p>
            <a:pPr lvl="0"/>
            <a:r>
              <a:rPr lang="en-GB" dirty="0"/>
              <a:t>Section Title</a:t>
            </a:r>
            <a:endParaRPr lang="en-US" dirty="0"/>
          </a:p>
        </p:txBody>
      </p:sp>
      <p:sp>
        <p:nvSpPr>
          <p:cNvPr id="3" name="Text Placeholder 8">
            <a:extLst>
              <a:ext uri="{FF2B5EF4-FFF2-40B4-BE49-F238E27FC236}">
                <a16:creationId xmlns:a16="http://schemas.microsoft.com/office/drawing/2014/main" id="{A2FAC146-7C98-383B-354D-8DFD4E98FA66}"/>
              </a:ext>
            </a:extLst>
          </p:cNvPr>
          <p:cNvSpPr>
            <a:spLocks noGrp="1"/>
          </p:cNvSpPr>
          <p:nvPr>
            <p:ph type="body" idx="1" hasCustomPrompt="1"/>
          </p:nvPr>
        </p:nvSpPr>
        <p:spPr>
          <a:xfrm>
            <a:off x="187552" y="2656919"/>
            <a:ext cx="3595688" cy="468902"/>
          </a:xfrm>
          <a:prstGeom prst="rect">
            <a:avLst/>
          </a:prstGeom>
        </p:spPr>
        <p:txBody>
          <a:bodyPr lIns="0" tIns="0" rIns="0" bIns="0" anchor="t">
            <a:noAutofit/>
          </a:bodyPr>
          <a:lstStyle>
            <a:lvl1pPr marL="0" indent="0">
              <a:buNone/>
              <a:defRPr b="0">
                <a:solidFill>
                  <a:schemeClr val="tx1"/>
                </a:solidFill>
              </a:defRPr>
            </a:lvl1pPr>
          </a:lstStyle>
          <a:p>
            <a:r>
              <a:rPr lang="en-GB" dirty="0"/>
              <a:t>Subtitle</a:t>
            </a:r>
          </a:p>
        </p:txBody>
      </p:sp>
    </p:spTree>
    <p:extLst>
      <p:ext uri="{BB962C8B-B14F-4D97-AF65-F5344CB8AC3E}">
        <p14:creationId xmlns:p14="http://schemas.microsoft.com/office/powerpoint/2010/main" val="29263085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ingle Column - Image">
    <p:spTree>
      <p:nvGrpSpPr>
        <p:cNvPr id="1" name=""/>
        <p:cNvGrpSpPr/>
        <p:nvPr/>
      </p:nvGrpSpPr>
      <p:grpSpPr>
        <a:xfrm>
          <a:off x="0" y="0"/>
          <a:ext cx="0" cy="0"/>
          <a:chOff x="0" y="0"/>
          <a:chExt cx="0" cy="0"/>
        </a:xfrm>
      </p:grpSpPr>
      <p:sp>
        <p:nvSpPr>
          <p:cNvPr id="7" name="Picture Placeholder 20">
            <a:extLst>
              <a:ext uri="{FF2B5EF4-FFF2-40B4-BE49-F238E27FC236}">
                <a16:creationId xmlns:a16="http://schemas.microsoft.com/office/drawing/2014/main" id="{EE6772C1-BCE7-E34F-9502-5D95A1AD7751}"/>
              </a:ext>
            </a:extLst>
          </p:cNvPr>
          <p:cNvSpPr>
            <a:spLocks noGrp="1"/>
          </p:cNvSpPr>
          <p:nvPr>
            <p:ph type="pic" sz="quarter" idx="14"/>
          </p:nvPr>
        </p:nvSpPr>
        <p:spPr>
          <a:xfrm>
            <a:off x="4524602" y="-14696"/>
            <a:ext cx="4625187" cy="5186849"/>
          </a:xfrm>
          <a:custGeom>
            <a:avLst/>
            <a:gdLst>
              <a:gd name="connsiteX0" fmla="*/ 4245312 w 5584369"/>
              <a:gd name="connsiteY0" fmla="*/ 0 h 5142995"/>
              <a:gd name="connsiteX1" fmla="*/ 5584369 w 5584369"/>
              <a:gd name="connsiteY1" fmla="*/ 0 h 5142995"/>
              <a:gd name="connsiteX2" fmla="*/ 5584369 w 5584369"/>
              <a:gd name="connsiteY2" fmla="*/ 5142995 h 5142995"/>
              <a:gd name="connsiteX3" fmla="*/ 312324 w 5584369"/>
              <a:gd name="connsiteY3" fmla="*/ 5142995 h 5142995"/>
              <a:gd name="connsiteX4" fmla="*/ 206970 w 5584369"/>
              <a:gd name="connsiteY4" fmla="*/ 5037644 h 5142995"/>
              <a:gd name="connsiteX5" fmla="*/ 207063 w 5584369"/>
              <a:gd name="connsiteY5" fmla="*/ 5037644 h 5142995"/>
              <a:gd name="connsiteX6" fmla="*/ 0 w 5584369"/>
              <a:gd name="connsiteY6" fmla="*/ 4537838 h 5142995"/>
              <a:gd name="connsiteX7" fmla="*/ 207063 w 5584369"/>
              <a:gd name="connsiteY7" fmla="*/ 4038031 h 5142995"/>
              <a:gd name="connsiteX0" fmla="*/ 4245312 w 5584369"/>
              <a:gd name="connsiteY0" fmla="*/ 0 h 5142995"/>
              <a:gd name="connsiteX1" fmla="*/ 5584369 w 5584369"/>
              <a:gd name="connsiteY1" fmla="*/ 0 h 5142995"/>
              <a:gd name="connsiteX2" fmla="*/ 5584369 w 5584369"/>
              <a:gd name="connsiteY2" fmla="*/ 5142995 h 5142995"/>
              <a:gd name="connsiteX3" fmla="*/ 312324 w 5584369"/>
              <a:gd name="connsiteY3" fmla="*/ 5142995 h 5142995"/>
              <a:gd name="connsiteX4" fmla="*/ 206970 w 5584369"/>
              <a:gd name="connsiteY4" fmla="*/ 5037644 h 5142995"/>
              <a:gd name="connsiteX5" fmla="*/ 207063 w 5584369"/>
              <a:gd name="connsiteY5" fmla="*/ 5037644 h 5142995"/>
              <a:gd name="connsiteX6" fmla="*/ 0 w 5584369"/>
              <a:gd name="connsiteY6" fmla="*/ 4537838 h 5142995"/>
              <a:gd name="connsiteX7" fmla="*/ 207063 w 5584369"/>
              <a:gd name="connsiteY7" fmla="*/ 4038031 h 5142995"/>
              <a:gd name="connsiteX8" fmla="*/ 4245312 w 5584369"/>
              <a:gd name="connsiteY8" fmla="*/ 0 h 5142995"/>
              <a:gd name="connsiteX0" fmla="*/ 4245312 w 5584369"/>
              <a:gd name="connsiteY0" fmla="*/ 0 h 5142995"/>
              <a:gd name="connsiteX1" fmla="*/ 4604185 w 5584369"/>
              <a:gd name="connsiteY1" fmla="*/ 0 h 5142995"/>
              <a:gd name="connsiteX2" fmla="*/ 5584369 w 5584369"/>
              <a:gd name="connsiteY2" fmla="*/ 5142995 h 5142995"/>
              <a:gd name="connsiteX3" fmla="*/ 312324 w 5584369"/>
              <a:gd name="connsiteY3" fmla="*/ 5142995 h 5142995"/>
              <a:gd name="connsiteX4" fmla="*/ 206970 w 5584369"/>
              <a:gd name="connsiteY4" fmla="*/ 5037644 h 5142995"/>
              <a:gd name="connsiteX5" fmla="*/ 207063 w 5584369"/>
              <a:gd name="connsiteY5" fmla="*/ 5037644 h 5142995"/>
              <a:gd name="connsiteX6" fmla="*/ 0 w 5584369"/>
              <a:gd name="connsiteY6" fmla="*/ 4537838 h 5142995"/>
              <a:gd name="connsiteX7" fmla="*/ 207063 w 5584369"/>
              <a:gd name="connsiteY7" fmla="*/ 4038031 h 5142995"/>
              <a:gd name="connsiteX8" fmla="*/ 4245312 w 5584369"/>
              <a:gd name="connsiteY8" fmla="*/ 0 h 5142995"/>
              <a:gd name="connsiteX0" fmla="*/ 4245312 w 4604185"/>
              <a:gd name="connsiteY0" fmla="*/ 0 h 5156158"/>
              <a:gd name="connsiteX1" fmla="*/ 4604185 w 4604185"/>
              <a:gd name="connsiteY1" fmla="*/ 0 h 5156158"/>
              <a:gd name="connsiteX2" fmla="*/ 4591028 w 4604185"/>
              <a:gd name="connsiteY2" fmla="*/ 5156158 h 5156158"/>
              <a:gd name="connsiteX3" fmla="*/ 312324 w 4604185"/>
              <a:gd name="connsiteY3" fmla="*/ 5142995 h 5156158"/>
              <a:gd name="connsiteX4" fmla="*/ 206970 w 4604185"/>
              <a:gd name="connsiteY4" fmla="*/ 5037644 h 5156158"/>
              <a:gd name="connsiteX5" fmla="*/ 207063 w 4604185"/>
              <a:gd name="connsiteY5" fmla="*/ 5037644 h 5156158"/>
              <a:gd name="connsiteX6" fmla="*/ 0 w 4604185"/>
              <a:gd name="connsiteY6" fmla="*/ 4537838 h 5156158"/>
              <a:gd name="connsiteX7" fmla="*/ 207063 w 4604185"/>
              <a:gd name="connsiteY7" fmla="*/ 4038031 h 5156158"/>
              <a:gd name="connsiteX8" fmla="*/ 4245312 w 4604185"/>
              <a:gd name="connsiteY8" fmla="*/ 0 h 5156158"/>
              <a:gd name="connsiteX0" fmla="*/ 4245312 w 4630879"/>
              <a:gd name="connsiteY0" fmla="*/ 0 h 5156158"/>
              <a:gd name="connsiteX1" fmla="*/ 4604185 w 4630879"/>
              <a:gd name="connsiteY1" fmla="*/ 0 h 5156158"/>
              <a:gd name="connsiteX2" fmla="*/ 4630499 w 4630879"/>
              <a:gd name="connsiteY2" fmla="*/ 5156158 h 5156158"/>
              <a:gd name="connsiteX3" fmla="*/ 312324 w 4630879"/>
              <a:gd name="connsiteY3" fmla="*/ 5142995 h 5156158"/>
              <a:gd name="connsiteX4" fmla="*/ 206970 w 4630879"/>
              <a:gd name="connsiteY4" fmla="*/ 5037644 h 5156158"/>
              <a:gd name="connsiteX5" fmla="*/ 207063 w 4630879"/>
              <a:gd name="connsiteY5" fmla="*/ 5037644 h 5156158"/>
              <a:gd name="connsiteX6" fmla="*/ 0 w 4630879"/>
              <a:gd name="connsiteY6" fmla="*/ 4537838 h 5156158"/>
              <a:gd name="connsiteX7" fmla="*/ 207063 w 4630879"/>
              <a:gd name="connsiteY7" fmla="*/ 4038031 h 5156158"/>
              <a:gd name="connsiteX8" fmla="*/ 4245312 w 4630879"/>
              <a:gd name="connsiteY8" fmla="*/ 0 h 5156158"/>
              <a:gd name="connsiteX0" fmla="*/ 4245312 w 4631295"/>
              <a:gd name="connsiteY0" fmla="*/ 13162 h 5169320"/>
              <a:gd name="connsiteX1" fmla="*/ 4623920 w 4631295"/>
              <a:gd name="connsiteY1" fmla="*/ 0 h 5169320"/>
              <a:gd name="connsiteX2" fmla="*/ 4630499 w 4631295"/>
              <a:gd name="connsiteY2" fmla="*/ 5169320 h 5169320"/>
              <a:gd name="connsiteX3" fmla="*/ 312324 w 4631295"/>
              <a:gd name="connsiteY3" fmla="*/ 5156157 h 5169320"/>
              <a:gd name="connsiteX4" fmla="*/ 206970 w 4631295"/>
              <a:gd name="connsiteY4" fmla="*/ 5050806 h 5169320"/>
              <a:gd name="connsiteX5" fmla="*/ 207063 w 4631295"/>
              <a:gd name="connsiteY5" fmla="*/ 5050806 h 5169320"/>
              <a:gd name="connsiteX6" fmla="*/ 0 w 4631295"/>
              <a:gd name="connsiteY6" fmla="*/ 4551000 h 5169320"/>
              <a:gd name="connsiteX7" fmla="*/ 207063 w 4631295"/>
              <a:gd name="connsiteY7" fmla="*/ 4051193 h 5169320"/>
              <a:gd name="connsiteX8" fmla="*/ 4245312 w 4631295"/>
              <a:gd name="connsiteY8" fmla="*/ 13162 h 5169320"/>
              <a:gd name="connsiteX0" fmla="*/ 4265048 w 4631295"/>
              <a:gd name="connsiteY0" fmla="*/ 0 h 5182484"/>
              <a:gd name="connsiteX1" fmla="*/ 4623920 w 4631295"/>
              <a:gd name="connsiteY1" fmla="*/ 13164 h 5182484"/>
              <a:gd name="connsiteX2" fmla="*/ 4630499 w 4631295"/>
              <a:gd name="connsiteY2" fmla="*/ 5182484 h 5182484"/>
              <a:gd name="connsiteX3" fmla="*/ 312324 w 4631295"/>
              <a:gd name="connsiteY3" fmla="*/ 5169321 h 5182484"/>
              <a:gd name="connsiteX4" fmla="*/ 206970 w 4631295"/>
              <a:gd name="connsiteY4" fmla="*/ 5063970 h 5182484"/>
              <a:gd name="connsiteX5" fmla="*/ 207063 w 4631295"/>
              <a:gd name="connsiteY5" fmla="*/ 5063970 h 5182484"/>
              <a:gd name="connsiteX6" fmla="*/ 0 w 4631295"/>
              <a:gd name="connsiteY6" fmla="*/ 4564164 h 5182484"/>
              <a:gd name="connsiteX7" fmla="*/ 207063 w 4631295"/>
              <a:gd name="connsiteY7" fmla="*/ 4064357 h 5182484"/>
              <a:gd name="connsiteX8" fmla="*/ 4265048 w 4631295"/>
              <a:gd name="connsiteY8" fmla="*/ 0 h 5182484"/>
              <a:gd name="connsiteX0" fmla="*/ 4265048 w 4631295"/>
              <a:gd name="connsiteY0" fmla="*/ 0 h 5182484"/>
              <a:gd name="connsiteX1" fmla="*/ 4623920 w 4631295"/>
              <a:gd name="connsiteY1" fmla="*/ 1 h 5182484"/>
              <a:gd name="connsiteX2" fmla="*/ 4630499 w 4631295"/>
              <a:gd name="connsiteY2" fmla="*/ 5182484 h 5182484"/>
              <a:gd name="connsiteX3" fmla="*/ 312324 w 4631295"/>
              <a:gd name="connsiteY3" fmla="*/ 5169321 h 5182484"/>
              <a:gd name="connsiteX4" fmla="*/ 206970 w 4631295"/>
              <a:gd name="connsiteY4" fmla="*/ 5063970 h 5182484"/>
              <a:gd name="connsiteX5" fmla="*/ 207063 w 4631295"/>
              <a:gd name="connsiteY5" fmla="*/ 5063970 h 5182484"/>
              <a:gd name="connsiteX6" fmla="*/ 0 w 4631295"/>
              <a:gd name="connsiteY6" fmla="*/ 4564164 h 5182484"/>
              <a:gd name="connsiteX7" fmla="*/ 207063 w 4631295"/>
              <a:gd name="connsiteY7" fmla="*/ 4064357 h 5182484"/>
              <a:gd name="connsiteX8" fmla="*/ 4265048 w 4631295"/>
              <a:gd name="connsiteY8" fmla="*/ 0 h 5182484"/>
              <a:gd name="connsiteX0" fmla="*/ 4265048 w 4631295"/>
              <a:gd name="connsiteY0" fmla="*/ 0 h 5175902"/>
              <a:gd name="connsiteX1" fmla="*/ 4623920 w 4631295"/>
              <a:gd name="connsiteY1" fmla="*/ 1 h 5175902"/>
              <a:gd name="connsiteX2" fmla="*/ 4630499 w 4631295"/>
              <a:gd name="connsiteY2" fmla="*/ 5175902 h 5175902"/>
              <a:gd name="connsiteX3" fmla="*/ 312324 w 4631295"/>
              <a:gd name="connsiteY3" fmla="*/ 5169321 h 5175902"/>
              <a:gd name="connsiteX4" fmla="*/ 206970 w 4631295"/>
              <a:gd name="connsiteY4" fmla="*/ 5063970 h 5175902"/>
              <a:gd name="connsiteX5" fmla="*/ 207063 w 4631295"/>
              <a:gd name="connsiteY5" fmla="*/ 5063970 h 5175902"/>
              <a:gd name="connsiteX6" fmla="*/ 0 w 4631295"/>
              <a:gd name="connsiteY6" fmla="*/ 4564164 h 5175902"/>
              <a:gd name="connsiteX7" fmla="*/ 207063 w 4631295"/>
              <a:gd name="connsiteY7" fmla="*/ 4064357 h 5175902"/>
              <a:gd name="connsiteX8" fmla="*/ 4265048 w 4631295"/>
              <a:gd name="connsiteY8" fmla="*/ 0 h 5175902"/>
              <a:gd name="connsiteX0" fmla="*/ 4265048 w 4625187"/>
              <a:gd name="connsiteY0" fmla="*/ 0 h 5189065"/>
              <a:gd name="connsiteX1" fmla="*/ 4623920 w 4625187"/>
              <a:gd name="connsiteY1" fmla="*/ 1 h 5189065"/>
              <a:gd name="connsiteX2" fmla="*/ 4623921 w 4625187"/>
              <a:gd name="connsiteY2" fmla="*/ 5189065 h 5189065"/>
              <a:gd name="connsiteX3" fmla="*/ 312324 w 4625187"/>
              <a:gd name="connsiteY3" fmla="*/ 5169321 h 5189065"/>
              <a:gd name="connsiteX4" fmla="*/ 206970 w 4625187"/>
              <a:gd name="connsiteY4" fmla="*/ 5063970 h 5189065"/>
              <a:gd name="connsiteX5" fmla="*/ 207063 w 4625187"/>
              <a:gd name="connsiteY5" fmla="*/ 5063970 h 5189065"/>
              <a:gd name="connsiteX6" fmla="*/ 0 w 4625187"/>
              <a:gd name="connsiteY6" fmla="*/ 4564164 h 5189065"/>
              <a:gd name="connsiteX7" fmla="*/ 207063 w 4625187"/>
              <a:gd name="connsiteY7" fmla="*/ 4064357 h 5189065"/>
              <a:gd name="connsiteX8" fmla="*/ 4265048 w 4625187"/>
              <a:gd name="connsiteY8" fmla="*/ 0 h 518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5187" h="5189065">
                <a:moveTo>
                  <a:pt x="4265048" y="0"/>
                </a:moveTo>
                <a:lnTo>
                  <a:pt x="4623920" y="1"/>
                </a:lnTo>
                <a:cubicBezTo>
                  <a:pt x="4619534" y="1718720"/>
                  <a:pt x="4628307" y="3470346"/>
                  <a:pt x="4623921" y="5189065"/>
                </a:cubicBezTo>
                <a:lnTo>
                  <a:pt x="312324" y="5169321"/>
                </a:lnTo>
                <a:lnTo>
                  <a:pt x="206970" y="5063970"/>
                </a:lnTo>
                <a:lnTo>
                  <a:pt x="207063" y="5063970"/>
                </a:lnTo>
                <a:cubicBezTo>
                  <a:pt x="74488" y="4931412"/>
                  <a:pt x="0" y="4751626"/>
                  <a:pt x="0" y="4564164"/>
                </a:cubicBezTo>
                <a:cubicBezTo>
                  <a:pt x="0" y="4376696"/>
                  <a:pt x="74488" y="4196916"/>
                  <a:pt x="207063" y="4064357"/>
                </a:cubicBezTo>
                <a:lnTo>
                  <a:pt x="4265048" y="0"/>
                </a:lnTo>
                <a:close/>
              </a:path>
            </a:pathLst>
          </a:custGeom>
          <a:solidFill>
            <a:schemeClr val="bg1">
              <a:lumMod val="95000"/>
            </a:schemeClr>
          </a:solidFill>
        </p:spPr>
        <p:txBody>
          <a:bodyPr wrap="square" anchor="ctr" anchorCtr="0">
            <a:noAutofit/>
          </a:bodyPr>
          <a:lstStyle>
            <a:lvl1pPr marL="0" indent="0" algn="ctr">
              <a:buNone/>
              <a:defRPr/>
            </a:lvl1pPr>
          </a:lstStyle>
          <a:p>
            <a:r>
              <a:rPr lang="en-US"/>
              <a:t>Click icon to add picture</a:t>
            </a:r>
          </a:p>
        </p:txBody>
      </p:sp>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91938320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Slide Number Placeholder 8">
            <a:extLst>
              <a:ext uri="{FF2B5EF4-FFF2-40B4-BE49-F238E27FC236}">
                <a16:creationId xmlns:a16="http://schemas.microsoft.com/office/drawing/2014/main" id="{409E2C3C-0150-B26C-E9A7-E66A49389BB2}"/>
              </a:ext>
            </a:extLst>
          </p:cNvPr>
          <p:cNvSpPr>
            <a:spLocks noGrp="1"/>
          </p:cNvSpPr>
          <p:nvPr>
            <p:ph type="sldNum" sz="quarter" idx="16"/>
          </p:nvPr>
        </p:nvSpPr>
        <p:spPr>
          <a:xfrm>
            <a:off x="6927850" y="4774536"/>
            <a:ext cx="2057400" cy="197409"/>
          </a:xfrm>
          <a:prstGeom prst="rect">
            <a:avLst/>
          </a:prstGeom>
        </p:spPr>
        <p:txBody>
          <a:bodyPr/>
          <a:lstStyle>
            <a:lvl1pPr>
              <a:defRPr baseline="0"/>
            </a:lvl1pPr>
          </a:lstStyle>
          <a:p>
            <a:fld id="{CC6EE8D8-BDE1-7940-A77B-94F3F186491E}" type="slidenum">
              <a:rPr lang="en-GB" smtClean="0"/>
              <a:pPr/>
              <a:t>‹#›</a:t>
            </a:fld>
            <a:endParaRPr lang="en-GB" dirty="0"/>
          </a:p>
        </p:txBody>
      </p:sp>
      <p:sp>
        <p:nvSpPr>
          <p:cNvPr id="6" name="Text Placeholder 8">
            <a:extLst>
              <a:ext uri="{FF2B5EF4-FFF2-40B4-BE49-F238E27FC236}">
                <a16:creationId xmlns:a16="http://schemas.microsoft.com/office/drawing/2014/main" id="{696F939E-AE52-0B4C-1202-26AD3C6704D6}"/>
              </a:ext>
            </a:extLst>
          </p:cNvPr>
          <p:cNvSpPr>
            <a:spLocks noGrp="1"/>
          </p:cNvSpPr>
          <p:nvPr>
            <p:ph type="body" idx="1" hasCustomPrompt="1"/>
          </p:nvPr>
        </p:nvSpPr>
        <p:spPr>
          <a:xfrm>
            <a:off x="152400" y="815993"/>
            <a:ext cx="5070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8" name="Title 1">
            <a:extLst>
              <a:ext uri="{FF2B5EF4-FFF2-40B4-BE49-F238E27FC236}">
                <a16:creationId xmlns:a16="http://schemas.microsoft.com/office/drawing/2014/main" id="{9D790152-0FE7-37FD-118B-7BAD91FCEE4C}"/>
              </a:ext>
            </a:extLst>
          </p:cNvPr>
          <p:cNvSpPr>
            <a:spLocks noGrp="1"/>
          </p:cNvSpPr>
          <p:nvPr>
            <p:ph type="title" hasCustomPrompt="1"/>
          </p:nvPr>
        </p:nvSpPr>
        <p:spPr>
          <a:xfrm>
            <a:off x="152400" y="447675"/>
            <a:ext cx="5070247" cy="329971"/>
          </a:xfrm>
        </p:spPr>
        <p:txBody>
          <a:bodyPr vert="horz" tIns="0" rIns="0" anchor="t">
            <a:noAutofit/>
          </a:bodyPr>
          <a:lstStyle>
            <a:lvl1pPr>
              <a:defRPr sz="1800"/>
            </a:lvl1pPr>
          </a:lstStyle>
          <a:p>
            <a:r>
              <a:rPr lang="en-GB" dirty="0"/>
              <a:t>Report slide title</a:t>
            </a:r>
          </a:p>
        </p:txBody>
      </p:sp>
      <p:sp>
        <p:nvSpPr>
          <p:cNvPr id="9" name="Content Placeholder 7">
            <a:extLst>
              <a:ext uri="{FF2B5EF4-FFF2-40B4-BE49-F238E27FC236}">
                <a16:creationId xmlns:a16="http://schemas.microsoft.com/office/drawing/2014/main" id="{DDB3D42A-531D-83A1-B195-068EFF37206B}"/>
              </a:ext>
            </a:extLst>
          </p:cNvPr>
          <p:cNvSpPr>
            <a:spLocks noGrp="1"/>
          </p:cNvSpPr>
          <p:nvPr>
            <p:ph sz="quarter" idx="42"/>
          </p:nvPr>
        </p:nvSpPr>
        <p:spPr>
          <a:xfrm>
            <a:off x="152400" y="1230919"/>
            <a:ext cx="5070247" cy="3325584"/>
          </a:xfrm>
        </p:spPr>
        <p:txBody>
          <a:bodyPr lIns="0" tIns="0" rIns="0" bIns="0">
            <a:noAutofit/>
          </a:bodyPr>
          <a:lstStyle>
            <a:lvl3pPr>
              <a:buSzPct val="110000"/>
              <a:defRPr/>
            </a:lvl3pPr>
          </a:lstStyle>
          <a:p>
            <a:pPr lvl="0"/>
            <a:r>
              <a:rPr lang="en-US"/>
              <a:t>Click to edit Master text styles</a:t>
            </a:r>
          </a:p>
          <a:p>
            <a:pPr lvl="1"/>
            <a:r>
              <a:rPr lang="en-US"/>
              <a:t>Second level</a:t>
            </a:r>
          </a:p>
        </p:txBody>
      </p:sp>
      <p:sp>
        <p:nvSpPr>
          <p:cNvPr id="13" name="Text Placeholder 8">
            <a:extLst>
              <a:ext uri="{FF2B5EF4-FFF2-40B4-BE49-F238E27FC236}">
                <a16:creationId xmlns:a16="http://schemas.microsoft.com/office/drawing/2014/main" id="{4B262DB0-1614-0D06-269A-30B124F54FEE}"/>
              </a:ext>
            </a:extLst>
          </p:cNvPr>
          <p:cNvSpPr>
            <a:spLocks noGrp="1"/>
          </p:cNvSpPr>
          <p:nvPr>
            <p:ph type="body" idx="43" hasCustomPrompt="1"/>
          </p:nvPr>
        </p:nvSpPr>
        <p:spPr>
          <a:xfrm>
            <a:off x="152400" y="4435850"/>
            <a:ext cx="5070248"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Optional source here </a:t>
            </a:r>
          </a:p>
        </p:txBody>
      </p:sp>
      <p:sp>
        <p:nvSpPr>
          <p:cNvPr id="5" name="Text Placeholder 29">
            <a:extLst>
              <a:ext uri="{FF2B5EF4-FFF2-40B4-BE49-F238E27FC236}">
                <a16:creationId xmlns:a16="http://schemas.microsoft.com/office/drawing/2014/main" id="{263B32A1-4200-7AF0-6548-285E324C9B4D}"/>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1543875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50:50 - Text /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53831372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Text Placeholder 8">
            <a:extLst>
              <a:ext uri="{FF2B5EF4-FFF2-40B4-BE49-F238E27FC236}">
                <a16:creationId xmlns:a16="http://schemas.microsoft.com/office/drawing/2014/main" id="{09EBC000-7FAE-C3AF-4628-88977F7CE950}"/>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1" name="Title 1">
            <a:extLst>
              <a:ext uri="{FF2B5EF4-FFF2-40B4-BE49-F238E27FC236}">
                <a16:creationId xmlns:a16="http://schemas.microsoft.com/office/drawing/2014/main" id="{D14CC2B7-EB2F-D3AC-433A-1A01AF6326FA}"/>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6" name="Content Placeholder 7">
            <a:extLst>
              <a:ext uri="{FF2B5EF4-FFF2-40B4-BE49-F238E27FC236}">
                <a16:creationId xmlns:a16="http://schemas.microsoft.com/office/drawing/2014/main" id="{C5DCEE9B-C96E-27E4-0643-021F27509990}"/>
              </a:ext>
            </a:extLst>
          </p:cNvPr>
          <p:cNvSpPr>
            <a:spLocks noGrp="1"/>
          </p:cNvSpPr>
          <p:nvPr>
            <p:ph sz="quarter" idx="44"/>
          </p:nvPr>
        </p:nvSpPr>
        <p:spPr>
          <a:xfrm>
            <a:off x="4648200" y="1230213"/>
            <a:ext cx="4023360" cy="3321150"/>
          </a:xfrm>
        </p:spPr>
        <p:txBody>
          <a:bodyPr lIns="0" tIns="0" rIns="0" bIns="0">
            <a:noAutofit/>
          </a:bodyPr>
          <a:lstStyle>
            <a:lvl3pPr>
              <a:buSzPct val="110000"/>
              <a:defRPr/>
            </a:lvl3pPr>
          </a:lstStyle>
          <a:p>
            <a:pPr lvl="0"/>
            <a:r>
              <a:rPr lang="en-US"/>
              <a:t>Click to edit Master text styles</a:t>
            </a:r>
          </a:p>
          <a:p>
            <a:pPr lvl="1"/>
            <a:r>
              <a:rPr lang="en-US"/>
              <a:t>Second level</a:t>
            </a:r>
          </a:p>
        </p:txBody>
      </p:sp>
      <p:sp>
        <p:nvSpPr>
          <p:cNvPr id="5" name="Text Placeholder 8">
            <a:extLst>
              <a:ext uri="{FF2B5EF4-FFF2-40B4-BE49-F238E27FC236}">
                <a16:creationId xmlns:a16="http://schemas.microsoft.com/office/drawing/2014/main" id="{93D2843C-5A04-C973-57F3-3CE976A7B0B2}"/>
              </a:ext>
            </a:extLst>
          </p:cNvPr>
          <p:cNvSpPr>
            <a:spLocks noGrp="1"/>
          </p:cNvSpPr>
          <p:nvPr>
            <p:ph type="body" idx="45" hasCustomPrompt="1"/>
          </p:nvPr>
        </p:nvSpPr>
        <p:spPr>
          <a:xfrm>
            <a:off x="4648200" y="4435850"/>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29">
            <a:extLst>
              <a:ext uri="{FF2B5EF4-FFF2-40B4-BE49-F238E27FC236}">
                <a16:creationId xmlns:a16="http://schemas.microsoft.com/office/drawing/2014/main" id="{C57D3CEE-5659-1843-976E-0394BC49D844}"/>
              </a:ext>
            </a:extLst>
          </p:cNvPr>
          <p:cNvSpPr>
            <a:spLocks noGrp="1"/>
          </p:cNvSpPr>
          <p:nvPr>
            <p:ph type="body" sz="quarter" idx="46"/>
          </p:nvPr>
        </p:nvSpPr>
        <p:spPr>
          <a:xfrm>
            <a:off x="152400" y="1230213"/>
            <a:ext cx="4023360" cy="3321150"/>
          </a:xfrm>
        </p:spPr>
        <p:txBody>
          <a:bodyPr lIns="0" tIns="0" rIns="0" bIns="0">
            <a:noAutofit/>
          </a:bodyPr>
          <a:lstStyle>
            <a:lvl3pPr>
              <a:buSzPct val="110000"/>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55919512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2 - Text /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7073493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Text Placeholder 8">
            <a:extLst>
              <a:ext uri="{FF2B5EF4-FFF2-40B4-BE49-F238E27FC236}">
                <a16:creationId xmlns:a16="http://schemas.microsoft.com/office/drawing/2014/main" id="{09EBC000-7FAE-C3AF-4628-88977F7CE950}"/>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1" name="Title 1">
            <a:extLst>
              <a:ext uri="{FF2B5EF4-FFF2-40B4-BE49-F238E27FC236}">
                <a16:creationId xmlns:a16="http://schemas.microsoft.com/office/drawing/2014/main" id="{D14CC2B7-EB2F-D3AC-433A-1A01AF6326FA}"/>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Content Placeholder 7">
            <a:extLst>
              <a:ext uri="{FF2B5EF4-FFF2-40B4-BE49-F238E27FC236}">
                <a16:creationId xmlns:a16="http://schemas.microsoft.com/office/drawing/2014/main" id="{6897704A-0323-D7E2-680E-0A48D80ED1B9}"/>
              </a:ext>
            </a:extLst>
          </p:cNvPr>
          <p:cNvSpPr>
            <a:spLocks noGrp="1"/>
          </p:cNvSpPr>
          <p:nvPr>
            <p:ph sz="quarter" idx="44" hasCustomPrompt="1"/>
          </p:nvPr>
        </p:nvSpPr>
        <p:spPr>
          <a:xfrm>
            <a:off x="3146299" y="1482211"/>
            <a:ext cx="5848349" cy="3069151"/>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0" name="Text Placeholder 8">
            <a:extLst>
              <a:ext uri="{FF2B5EF4-FFF2-40B4-BE49-F238E27FC236}">
                <a16:creationId xmlns:a16="http://schemas.microsoft.com/office/drawing/2014/main" id="{65306B4C-127F-2AAB-E5F1-D96DEB2D2922}"/>
              </a:ext>
            </a:extLst>
          </p:cNvPr>
          <p:cNvSpPr>
            <a:spLocks noGrp="1"/>
          </p:cNvSpPr>
          <p:nvPr>
            <p:ph type="body" idx="45" hasCustomPrompt="1"/>
          </p:nvPr>
        </p:nvSpPr>
        <p:spPr>
          <a:xfrm>
            <a:off x="3143250" y="4435850"/>
            <a:ext cx="5848349"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2" name="Text Placeholder 8">
            <a:extLst>
              <a:ext uri="{FF2B5EF4-FFF2-40B4-BE49-F238E27FC236}">
                <a16:creationId xmlns:a16="http://schemas.microsoft.com/office/drawing/2014/main" id="{8530F61E-A376-1D97-3CAA-CF3F52FEF149}"/>
              </a:ext>
            </a:extLst>
          </p:cNvPr>
          <p:cNvSpPr>
            <a:spLocks noGrp="1"/>
          </p:cNvSpPr>
          <p:nvPr>
            <p:ph type="body" idx="46" hasCustomPrompt="1"/>
          </p:nvPr>
        </p:nvSpPr>
        <p:spPr>
          <a:xfrm>
            <a:off x="3146299" y="1230212"/>
            <a:ext cx="5848349"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3" name="Text Placeholder 29">
            <a:extLst>
              <a:ext uri="{FF2B5EF4-FFF2-40B4-BE49-F238E27FC236}">
                <a16:creationId xmlns:a16="http://schemas.microsoft.com/office/drawing/2014/main" id="{15F2526B-6231-3535-455B-07472C54AE41}"/>
              </a:ext>
            </a:extLst>
          </p:cNvPr>
          <p:cNvSpPr>
            <a:spLocks noGrp="1"/>
          </p:cNvSpPr>
          <p:nvPr>
            <p:ph type="body" sz="quarter" idx="47"/>
          </p:nvPr>
        </p:nvSpPr>
        <p:spPr>
          <a:xfrm>
            <a:off x="152400" y="1230212"/>
            <a:ext cx="2557464" cy="3321150"/>
          </a:xfrm>
        </p:spPr>
        <p:txBody>
          <a:bodyPr lIns="0" tIns="0" rIns="0" bIns="0">
            <a:noAutofit/>
          </a:bodyPr>
          <a:lstStyle>
            <a:lvl3pPr>
              <a:buSzPct val="110000"/>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727777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1:2 - Text / 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41986774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DFF46160-5785-61D1-8DB0-D61007B8A294}"/>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DCA74C2B-678D-EFEE-1B92-1C4765884341}"/>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BF7A4641-209F-FEB3-889B-581807AA138F}"/>
              </a:ext>
            </a:extLst>
          </p:cNvPr>
          <p:cNvSpPr>
            <a:spLocks noGrp="1"/>
          </p:cNvSpPr>
          <p:nvPr>
            <p:ph sz="quarter" idx="44" hasCustomPrompt="1"/>
          </p:nvPr>
        </p:nvSpPr>
        <p:spPr>
          <a:xfrm>
            <a:off x="2923228" y="1482211"/>
            <a:ext cx="2702657" cy="307429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5" name="Text Placeholder 8">
            <a:extLst>
              <a:ext uri="{FF2B5EF4-FFF2-40B4-BE49-F238E27FC236}">
                <a16:creationId xmlns:a16="http://schemas.microsoft.com/office/drawing/2014/main" id="{18A5DE4B-8EA0-01B5-15FA-88AEE808735C}"/>
              </a:ext>
            </a:extLst>
          </p:cNvPr>
          <p:cNvSpPr>
            <a:spLocks noGrp="1"/>
          </p:cNvSpPr>
          <p:nvPr>
            <p:ph type="body" idx="45" hasCustomPrompt="1"/>
          </p:nvPr>
        </p:nvSpPr>
        <p:spPr>
          <a:xfrm>
            <a:off x="2923228" y="4435850"/>
            <a:ext cx="2702658"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6" name="Text Placeholder 8">
            <a:extLst>
              <a:ext uri="{FF2B5EF4-FFF2-40B4-BE49-F238E27FC236}">
                <a16:creationId xmlns:a16="http://schemas.microsoft.com/office/drawing/2014/main" id="{EEF35E0A-8A5C-7C13-A1D0-33B30EC2B65A}"/>
              </a:ext>
            </a:extLst>
          </p:cNvPr>
          <p:cNvSpPr>
            <a:spLocks noGrp="1"/>
          </p:cNvSpPr>
          <p:nvPr>
            <p:ph type="body" idx="46" hasCustomPrompt="1"/>
          </p:nvPr>
        </p:nvSpPr>
        <p:spPr>
          <a:xfrm>
            <a:off x="2923228" y="1230212"/>
            <a:ext cx="2702657"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7" name="Text Placeholder 29">
            <a:extLst>
              <a:ext uri="{FF2B5EF4-FFF2-40B4-BE49-F238E27FC236}">
                <a16:creationId xmlns:a16="http://schemas.microsoft.com/office/drawing/2014/main" id="{60771A1A-ADA2-9D36-F034-2BBDAA660381}"/>
              </a:ext>
            </a:extLst>
          </p:cNvPr>
          <p:cNvSpPr>
            <a:spLocks noGrp="1"/>
          </p:cNvSpPr>
          <p:nvPr>
            <p:ph type="body" sz="quarter" idx="47"/>
          </p:nvPr>
        </p:nvSpPr>
        <p:spPr>
          <a:xfrm>
            <a:off x="152400" y="1230212"/>
            <a:ext cx="2359809" cy="3321150"/>
          </a:xfrm>
        </p:spPr>
        <p:txBody>
          <a:bodyPr lIns="0" tIns="0" rIns="0" bIns="0">
            <a:noAutofit/>
          </a:bodyPr>
          <a:lstStyle>
            <a:lvl3pPr>
              <a:buSzPct val="110000"/>
              <a:defRPr/>
            </a:lvl3pPr>
          </a:lstStyle>
          <a:p>
            <a:pPr lvl="0"/>
            <a:r>
              <a:rPr lang="en-US"/>
              <a:t>Click to edit Master text styles</a:t>
            </a:r>
          </a:p>
          <a:p>
            <a:pPr lvl="1"/>
            <a:r>
              <a:rPr lang="en-US"/>
              <a:t>Second level</a:t>
            </a:r>
          </a:p>
        </p:txBody>
      </p:sp>
      <p:sp>
        <p:nvSpPr>
          <p:cNvPr id="18" name="Content Placeholder 7">
            <a:extLst>
              <a:ext uri="{FF2B5EF4-FFF2-40B4-BE49-F238E27FC236}">
                <a16:creationId xmlns:a16="http://schemas.microsoft.com/office/drawing/2014/main" id="{02440001-F93A-5CF4-D97F-218ADF903337}"/>
              </a:ext>
            </a:extLst>
          </p:cNvPr>
          <p:cNvSpPr>
            <a:spLocks noGrp="1"/>
          </p:cNvSpPr>
          <p:nvPr>
            <p:ph sz="quarter" idx="48" hasCustomPrompt="1"/>
          </p:nvPr>
        </p:nvSpPr>
        <p:spPr>
          <a:xfrm>
            <a:off x="6065620" y="1482211"/>
            <a:ext cx="2702657" cy="307429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9" name="Text Placeholder 8">
            <a:extLst>
              <a:ext uri="{FF2B5EF4-FFF2-40B4-BE49-F238E27FC236}">
                <a16:creationId xmlns:a16="http://schemas.microsoft.com/office/drawing/2014/main" id="{6524A50C-3494-FA40-0047-7E1C58734D1F}"/>
              </a:ext>
            </a:extLst>
          </p:cNvPr>
          <p:cNvSpPr>
            <a:spLocks noGrp="1"/>
          </p:cNvSpPr>
          <p:nvPr>
            <p:ph type="body" idx="49" hasCustomPrompt="1"/>
          </p:nvPr>
        </p:nvSpPr>
        <p:spPr>
          <a:xfrm>
            <a:off x="6065620" y="1230212"/>
            <a:ext cx="2702657"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0" name="Text Placeholder 8">
            <a:extLst>
              <a:ext uri="{FF2B5EF4-FFF2-40B4-BE49-F238E27FC236}">
                <a16:creationId xmlns:a16="http://schemas.microsoft.com/office/drawing/2014/main" id="{8787FF76-4EED-1F89-B98A-E13E1C4BE25E}"/>
              </a:ext>
            </a:extLst>
          </p:cNvPr>
          <p:cNvSpPr>
            <a:spLocks noGrp="1"/>
          </p:cNvSpPr>
          <p:nvPr>
            <p:ph type="body" idx="50" hasCustomPrompt="1"/>
          </p:nvPr>
        </p:nvSpPr>
        <p:spPr>
          <a:xfrm>
            <a:off x="6065620" y="4435850"/>
            <a:ext cx="2702658"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Tree>
    <p:extLst>
      <p:ext uri="{BB962C8B-B14F-4D97-AF65-F5344CB8AC3E}">
        <p14:creationId xmlns:p14="http://schemas.microsoft.com/office/powerpoint/2010/main" val="22222696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50:50 - Text / 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04693192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5004FBD5-E9CC-42CE-DDDC-1632F2170436}"/>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CDB1604E-D9EF-E83F-3093-CA0836B5D515}"/>
              </a:ext>
            </a:extLst>
          </p:cNvPr>
          <p:cNvSpPr>
            <a:spLocks noGrp="1"/>
          </p:cNvSpPr>
          <p:nvPr>
            <p:ph type="title" hasCustomPrompt="1"/>
          </p:nvPr>
        </p:nvSpPr>
        <p:spPr>
          <a:xfrm>
            <a:off x="152400" y="447675"/>
            <a:ext cx="8842248" cy="332212"/>
          </a:xfrm>
        </p:spPr>
        <p:txBody>
          <a:bodyPr vert="horz" tIns="0" rIns="0" anchor="t">
            <a:noAutofit/>
          </a:bodyPr>
          <a:lstStyle>
            <a:lvl1pPr>
              <a:defRPr sz="1800"/>
            </a:lvl1pPr>
          </a:lstStyle>
          <a:p>
            <a:r>
              <a:rPr lang="en-GB" dirty="0"/>
              <a:t>Data slide title</a:t>
            </a:r>
          </a:p>
        </p:txBody>
      </p:sp>
      <p:sp>
        <p:nvSpPr>
          <p:cNvPr id="10" name="Text Placeholder 29">
            <a:extLst>
              <a:ext uri="{FF2B5EF4-FFF2-40B4-BE49-F238E27FC236}">
                <a16:creationId xmlns:a16="http://schemas.microsoft.com/office/drawing/2014/main" id="{FDA5E5DA-4DCB-A0CF-C251-A89D98F12CB1}"/>
              </a:ext>
            </a:extLst>
          </p:cNvPr>
          <p:cNvSpPr>
            <a:spLocks noGrp="1"/>
          </p:cNvSpPr>
          <p:nvPr>
            <p:ph type="body" sz="quarter" idx="28"/>
          </p:nvPr>
        </p:nvSpPr>
        <p:spPr>
          <a:xfrm>
            <a:off x="152400" y="1230212"/>
            <a:ext cx="4023360" cy="3321150"/>
          </a:xfrm>
        </p:spPr>
        <p:txBody>
          <a:bodyPr lIns="0" tIns="0" rIns="0" bIns="0">
            <a:noAutofit/>
          </a:bodyPr>
          <a:lstStyle>
            <a:lvl3pPr>
              <a:buSzPct val="110000"/>
              <a:defRPr/>
            </a:lvl3pPr>
          </a:lstStyle>
          <a:p>
            <a:pPr lvl="0"/>
            <a:r>
              <a:rPr lang="en-US"/>
              <a:t>Click to edit Master text styles</a:t>
            </a:r>
          </a:p>
          <a:p>
            <a:pPr lvl="1"/>
            <a:r>
              <a:rPr lang="en-US"/>
              <a:t>Second level</a:t>
            </a:r>
          </a:p>
        </p:txBody>
      </p:sp>
      <p:sp>
        <p:nvSpPr>
          <p:cNvPr id="11" name="Content Placeholder 7">
            <a:extLst>
              <a:ext uri="{FF2B5EF4-FFF2-40B4-BE49-F238E27FC236}">
                <a16:creationId xmlns:a16="http://schemas.microsoft.com/office/drawing/2014/main" id="{B8D1A175-F243-AA68-E04F-5390332F33EA}"/>
              </a:ext>
            </a:extLst>
          </p:cNvPr>
          <p:cNvSpPr>
            <a:spLocks noGrp="1"/>
          </p:cNvSpPr>
          <p:nvPr>
            <p:ph sz="quarter" idx="44" hasCustomPrompt="1"/>
          </p:nvPr>
        </p:nvSpPr>
        <p:spPr>
          <a:xfrm>
            <a:off x="4648200" y="1482212"/>
            <a:ext cx="402336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2" name="Text Placeholder 8">
            <a:extLst>
              <a:ext uri="{FF2B5EF4-FFF2-40B4-BE49-F238E27FC236}">
                <a16:creationId xmlns:a16="http://schemas.microsoft.com/office/drawing/2014/main" id="{155DFDD3-E9F8-6F7F-B632-546FAB1CBB0F}"/>
              </a:ext>
            </a:extLst>
          </p:cNvPr>
          <p:cNvSpPr>
            <a:spLocks noGrp="1"/>
          </p:cNvSpPr>
          <p:nvPr>
            <p:ph type="body" idx="45" hasCustomPrompt="1"/>
          </p:nvPr>
        </p:nvSpPr>
        <p:spPr>
          <a:xfrm>
            <a:off x="4648200" y="2661302"/>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3" name="Text Placeholder 8">
            <a:extLst>
              <a:ext uri="{FF2B5EF4-FFF2-40B4-BE49-F238E27FC236}">
                <a16:creationId xmlns:a16="http://schemas.microsoft.com/office/drawing/2014/main" id="{3E9AAA53-B874-98E3-A1F3-4EDFAEF86B27}"/>
              </a:ext>
            </a:extLst>
          </p:cNvPr>
          <p:cNvSpPr>
            <a:spLocks noGrp="1"/>
          </p:cNvSpPr>
          <p:nvPr>
            <p:ph type="body" idx="46" hasCustomPrompt="1"/>
          </p:nvPr>
        </p:nvSpPr>
        <p:spPr>
          <a:xfrm>
            <a:off x="4648200"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1" name="Content Placeholder 7">
            <a:extLst>
              <a:ext uri="{FF2B5EF4-FFF2-40B4-BE49-F238E27FC236}">
                <a16:creationId xmlns:a16="http://schemas.microsoft.com/office/drawing/2014/main" id="{95060A97-5FC0-A1BD-D687-347161450B4A}"/>
              </a:ext>
            </a:extLst>
          </p:cNvPr>
          <p:cNvSpPr>
            <a:spLocks noGrp="1"/>
          </p:cNvSpPr>
          <p:nvPr>
            <p:ph sz="quarter" idx="49" hasCustomPrompt="1"/>
          </p:nvPr>
        </p:nvSpPr>
        <p:spPr>
          <a:xfrm>
            <a:off x="4648200" y="3253862"/>
            <a:ext cx="402336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22" name="Text Placeholder 8">
            <a:extLst>
              <a:ext uri="{FF2B5EF4-FFF2-40B4-BE49-F238E27FC236}">
                <a16:creationId xmlns:a16="http://schemas.microsoft.com/office/drawing/2014/main" id="{3444FE91-8CC6-1B1C-7692-95DE8F03E771}"/>
              </a:ext>
            </a:extLst>
          </p:cNvPr>
          <p:cNvSpPr>
            <a:spLocks noGrp="1"/>
          </p:cNvSpPr>
          <p:nvPr>
            <p:ph type="body" idx="50" hasCustomPrompt="1"/>
          </p:nvPr>
        </p:nvSpPr>
        <p:spPr>
          <a:xfrm>
            <a:off x="4648200" y="4435851"/>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23" name="Text Placeholder 8">
            <a:extLst>
              <a:ext uri="{FF2B5EF4-FFF2-40B4-BE49-F238E27FC236}">
                <a16:creationId xmlns:a16="http://schemas.microsoft.com/office/drawing/2014/main" id="{847E81EE-12C1-4D35-0B55-E6DBCDA373A2}"/>
              </a:ext>
            </a:extLst>
          </p:cNvPr>
          <p:cNvSpPr>
            <a:spLocks noGrp="1"/>
          </p:cNvSpPr>
          <p:nvPr>
            <p:ph type="body" idx="52" hasCustomPrompt="1"/>
          </p:nvPr>
        </p:nvSpPr>
        <p:spPr>
          <a:xfrm>
            <a:off x="4648200" y="300186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25441709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x Chart Solu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3934311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0DDCDC46-4E66-815B-618F-E6C9A4634767}"/>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ECE869AF-8C92-57A4-297C-CDD600F7F757}"/>
              </a:ext>
            </a:extLst>
          </p:cNvPr>
          <p:cNvSpPr>
            <a:spLocks noGrp="1"/>
          </p:cNvSpPr>
          <p:nvPr>
            <p:ph type="title" hasCustomPrompt="1"/>
          </p:nvPr>
        </p:nvSpPr>
        <p:spPr>
          <a:xfrm>
            <a:off x="152400" y="447675"/>
            <a:ext cx="8842248" cy="329972"/>
          </a:xfrm>
        </p:spPr>
        <p:txBody>
          <a:bodyPr vert="horz" tIns="0" rIns="0" anchor="t">
            <a:noAutofit/>
          </a:bodyPr>
          <a:lstStyle>
            <a:lvl1pPr>
              <a:defRPr sz="1800"/>
            </a:lvl1pPr>
          </a:lstStyle>
          <a:p>
            <a:r>
              <a:rPr lang="en-GB" dirty="0"/>
              <a:t>Report slide title</a:t>
            </a:r>
          </a:p>
        </p:txBody>
      </p:sp>
      <p:sp>
        <p:nvSpPr>
          <p:cNvPr id="14" name="Content Placeholder 7">
            <a:extLst>
              <a:ext uri="{FF2B5EF4-FFF2-40B4-BE49-F238E27FC236}">
                <a16:creationId xmlns:a16="http://schemas.microsoft.com/office/drawing/2014/main" id="{3950D204-7E30-EC84-ED64-C3256A53024F}"/>
              </a:ext>
            </a:extLst>
          </p:cNvPr>
          <p:cNvSpPr>
            <a:spLocks noGrp="1"/>
          </p:cNvSpPr>
          <p:nvPr>
            <p:ph sz="quarter" idx="42" hasCustomPrompt="1"/>
          </p:nvPr>
        </p:nvSpPr>
        <p:spPr>
          <a:xfrm>
            <a:off x="152400" y="1482211"/>
            <a:ext cx="8842248" cy="3074291"/>
          </a:xfrm>
        </p:spPr>
        <p:txBody>
          <a:bodyPr lIns="0" tIns="0" rIns="0" bIns="0">
            <a:noAutofit/>
          </a:bodyPr>
          <a:lstStyle>
            <a:lvl1pPr marL="0" indent="0" algn="ctr">
              <a:buNone/>
              <a:defRPr/>
            </a:lvl1pPr>
            <a:lvl3pPr>
              <a:buSzPct val="110000"/>
              <a:defRPr/>
            </a:lvl3pPr>
          </a:lstStyle>
          <a:p>
            <a:pPr lvl="0"/>
            <a:r>
              <a:rPr lang="en-GB" dirty="0"/>
              <a:t>Click appropriate icon to insert custom data</a:t>
            </a:r>
            <a:endParaRPr lang="en-US" dirty="0"/>
          </a:p>
        </p:txBody>
      </p:sp>
      <p:sp>
        <p:nvSpPr>
          <p:cNvPr id="15" name="Text Placeholder 8">
            <a:extLst>
              <a:ext uri="{FF2B5EF4-FFF2-40B4-BE49-F238E27FC236}">
                <a16:creationId xmlns:a16="http://schemas.microsoft.com/office/drawing/2014/main" id="{A67EC5B3-C19E-C93A-E90B-F4F2E973DD1D}"/>
              </a:ext>
            </a:extLst>
          </p:cNvPr>
          <p:cNvSpPr>
            <a:spLocks noGrp="1"/>
          </p:cNvSpPr>
          <p:nvPr>
            <p:ph type="body" idx="43" hasCustomPrompt="1"/>
          </p:nvPr>
        </p:nvSpPr>
        <p:spPr>
          <a:xfrm>
            <a:off x="152400" y="4435850"/>
            <a:ext cx="8842248"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6" name="Text Placeholder 8">
            <a:extLst>
              <a:ext uri="{FF2B5EF4-FFF2-40B4-BE49-F238E27FC236}">
                <a16:creationId xmlns:a16="http://schemas.microsoft.com/office/drawing/2014/main" id="{108B9B8C-3D53-A282-0578-BA805F399DE7}"/>
              </a:ext>
            </a:extLst>
          </p:cNvPr>
          <p:cNvSpPr>
            <a:spLocks noGrp="1"/>
          </p:cNvSpPr>
          <p:nvPr>
            <p:ph type="body" idx="20" hasCustomPrompt="1"/>
          </p:nvPr>
        </p:nvSpPr>
        <p:spPr>
          <a:xfrm>
            <a:off x="152400" y="1230212"/>
            <a:ext cx="88422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38312720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03243633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A882ED54-145A-C9E2-A234-7B6DE7AF758D}"/>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6CAEC1C7-F1B0-B18D-AFA5-E1E8756DCD76}"/>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0" name="Content Placeholder 7">
            <a:extLst>
              <a:ext uri="{FF2B5EF4-FFF2-40B4-BE49-F238E27FC236}">
                <a16:creationId xmlns:a16="http://schemas.microsoft.com/office/drawing/2014/main" id="{FF8FF734-8873-79BC-920A-D25E7C1AB3BD}"/>
              </a:ext>
            </a:extLst>
          </p:cNvPr>
          <p:cNvSpPr>
            <a:spLocks noGrp="1"/>
          </p:cNvSpPr>
          <p:nvPr>
            <p:ph sz="quarter" idx="42" hasCustomPrompt="1"/>
          </p:nvPr>
        </p:nvSpPr>
        <p:spPr>
          <a:xfrm>
            <a:off x="152399" y="1482211"/>
            <a:ext cx="4023360" cy="3070738"/>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1" name="Text Placeholder 8">
            <a:extLst>
              <a:ext uri="{FF2B5EF4-FFF2-40B4-BE49-F238E27FC236}">
                <a16:creationId xmlns:a16="http://schemas.microsoft.com/office/drawing/2014/main" id="{99F525BE-6C14-1692-94C3-8D2D29D2E4D0}"/>
              </a:ext>
            </a:extLst>
          </p:cNvPr>
          <p:cNvSpPr>
            <a:spLocks noGrp="1"/>
          </p:cNvSpPr>
          <p:nvPr>
            <p:ph type="body" idx="43" hasCustomPrompt="1"/>
          </p:nvPr>
        </p:nvSpPr>
        <p:spPr>
          <a:xfrm>
            <a:off x="152399" y="4435850"/>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2" name="Content Placeholder 7">
            <a:extLst>
              <a:ext uri="{FF2B5EF4-FFF2-40B4-BE49-F238E27FC236}">
                <a16:creationId xmlns:a16="http://schemas.microsoft.com/office/drawing/2014/main" id="{DB83829D-6F44-7C1F-0C9E-A8576523BB57}"/>
              </a:ext>
            </a:extLst>
          </p:cNvPr>
          <p:cNvSpPr>
            <a:spLocks noGrp="1"/>
          </p:cNvSpPr>
          <p:nvPr>
            <p:ph sz="quarter" idx="44" hasCustomPrompt="1"/>
          </p:nvPr>
        </p:nvSpPr>
        <p:spPr>
          <a:xfrm>
            <a:off x="4651248" y="1482210"/>
            <a:ext cx="4023360" cy="3070739"/>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3" name="Text Placeholder 8">
            <a:extLst>
              <a:ext uri="{FF2B5EF4-FFF2-40B4-BE49-F238E27FC236}">
                <a16:creationId xmlns:a16="http://schemas.microsoft.com/office/drawing/2014/main" id="{02C44CF7-ED0F-D9FB-DF1F-886B0258E693}"/>
              </a:ext>
            </a:extLst>
          </p:cNvPr>
          <p:cNvSpPr>
            <a:spLocks noGrp="1"/>
          </p:cNvSpPr>
          <p:nvPr>
            <p:ph type="body" idx="45" hasCustomPrompt="1"/>
          </p:nvPr>
        </p:nvSpPr>
        <p:spPr>
          <a:xfrm>
            <a:off x="4651248" y="4435850"/>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7" name="Text Placeholder 8">
            <a:extLst>
              <a:ext uri="{FF2B5EF4-FFF2-40B4-BE49-F238E27FC236}">
                <a16:creationId xmlns:a16="http://schemas.microsoft.com/office/drawing/2014/main" id="{887F92D8-1BB4-6B88-BA7F-A326C5DAD4A6}"/>
              </a:ext>
            </a:extLst>
          </p:cNvPr>
          <p:cNvSpPr>
            <a:spLocks noGrp="1"/>
          </p:cNvSpPr>
          <p:nvPr>
            <p:ph type="body" idx="20" hasCustomPrompt="1"/>
          </p:nvPr>
        </p:nvSpPr>
        <p:spPr>
          <a:xfrm>
            <a:off x="152399"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8" name="Text Placeholder 8">
            <a:extLst>
              <a:ext uri="{FF2B5EF4-FFF2-40B4-BE49-F238E27FC236}">
                <a16:creationId xmlns:a16="http://schemas.microsoft.com/office/drawing/2014/main" id="{E2A6246C-25CD-8898-C640-1E380793D22A}"/>
              </a:ext>
            </a:extLst>
          </p:cNvPr>
          <p:cNvSpPr>
            <a:spLocks noGrp="1"/>
          </p:cNvSpPr>
          <p:nvPr>
            <p:ph type="body" idx="46" hasCustomPrompt="1"/>
          </p:nvPr>
        </p:nvSpPr>
        <p:spPr>
          <a:xfrm>
            <a:off x="4651248"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34321727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03243633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A882ED54-145A-C9E2-A234-7B6DE7AF758D}"/>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6CAEC1C7-F1B0-B18D-AFA5-E1E8756DCD76}"/>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1" name="Text Placeholder 8">
            <a:extLst>
              <a:ext uri="{FF2B5EF4-FFF2-40B4-BE49-F238E27FC236}">
                <a16:creationId xmlns:a16="http://schemas.microsoft.com/office/drawing/2014/main" id="{99F525BE-6C14-1692-94C3-8D2D29D2E4D0}"/>
              </a:ext>
            </a:extLst>
          </p:cNvPr>
          <p:cNvSpPr>
            <a:spLocks noGrp="1"/>
          </p:cNvSpPr>
          <p:nvPr>
            <p:ph type="body" idx="43" hasCustomPrompt="1"/>
          </p:nvPr>
        </p:nvSpPr>
        <p:spPr>
          <a:xfrm>
            <a:off x="152399" y="4435850"/>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2" name="Content Placeholder 7">
            <a:extLst>
              <a:ext uri="{FF2B5EF4-FFF2-40B4-BE49-F238E27FC236}">
                <a16:creationId xmlns:a16="http://schemas.microsoft.com/office/drawing/2014/main" id="{DB83829D-6F44-7C1F-0C9E-A8576523BB57}"/>
              </a:ext>
            </a:extLst>
          </p:cNvPr>
          <p:cNvSpPr>
            <a:spLocks noGrp="1"/>
          </p:cNvSpPr>
          <p:nvPr>
            <p:ph sz="quarter" idx="44" hasCustomPrompt="1"/>
          </p:nvPr>
        </p:nvSpPr>
        <p:spPr>
          <a:xfrm>
            <a:off x="4651248" y="1482211"/>
            <a:ext cx="4023360" cy="306915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3" name="Text Placeholder 8">
            <a:extLst>
              <a:ext uri="{FF2B5EF4-FFF2-40B4-BE49-F238E27FC236}">
                <a16:creationId xmlns:a16="http://schemas.microsoft.com/office/drawing/2014/main" id="{02C44CF7-ED0F-D9FB-DF1F-886B0258E693}"/>
              </a:ext>
            </a:extLst>
          </p:cNvPr>
          <p:cNvSpPr>
            <a:spLocks noGrp="1"/>
          </p:cNvSpPr>
          <p:nvPr>
            <p:ph type="body" idx="45" hasCustomPrompt="1"/>
          </p:nvPr>
        </p:nvSpPr>
        <p:spPr>
          <a:xfrm>
            <a:off x="4651248" y="4435850"/>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8" name="Text Placeholder 8">
            <a:extLst>
              <a:ext uri="{FF2B5EF4-FFF2-40B4-BE49-F238E27FC236}">
                <a16:creationId xmlns:a16="http://schemas.microsoft.com/office/drawing/2014/main" id="{E2A6246C-25CD-8898-C640-1E380793D22A}"/>
              </a:ext>
            </a:extLst>
          </p:cNvPr>
          <p:cNvSpPr>
            <a:spLocks noGrp="1"/>
          </p:cNvSpPr>
          <p:nvPr>
            <p:ph type="body" idx="46" hasCustomPrompt="1"/>
          </p:nvPr>
        </p:nvSpPr>
        <p:spPr>
          <a:xfrm>
            <a:off x="4651248"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5" name="Content Placeholder 4">
            <a:extLst>
              <a:ext uri="{FF2B5EF4-FFF2-40B4-BE49-F238E27FC236}">
                <a16:creationId xmlns:a16="http://schemas.microsoft.com/office/drawing/2014/main" id="{EDB42311-5EF5-3625-695F-F74DF61C558D}"/>
              </a:ext>
            </a:extLst>
          </p:cNvPr>
          <p:cNvSpPr>
            <a:spLocks noGrp="1"/>
          </p:cNvSpPr>
          <p:nvPr>
            <p:ph sz="quarter" idx="47"/>
          </p:nvPr>
        </p:nvSpPr>
        <p:spPr>
          <a:xfrm>
            <a:off x="152399" y="1230213"/>
            <a:ext cx="4023360" cy="3321150"/>
          </a:xfrm>
        </p:spPr>
        <p:txBody>
          <a:bodyPr lIns="0" tIns="0" rIns="0" bIns="0"/>
          <a:lstStyle>
            <a:lvl3pPr marL="0" indent="0">
              <a:buNone/>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327207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1 - 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378668120"/>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D9534956-1BE7-2522-3124-C29075A59356}"/>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F4C62A7C-B66E-E9B6-9499-CEFF1382B60D}"/>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0" name="Content Placeholder 7">
            <a:extLst>
              <a:ext uri="{FF2B5EF4-FFF2-40B4-BE49-F238E27FC236}">
                <a16:creationId xmlns:a16="http://schemas.microsoft.com/office/drawing/2014/main" id="{0CEB0579-AA8B-099D-6ED5-ED6E8B1C10E9}"/>
              </a:ext>
            </a:extLst>
          </p:cNvPr>
          <p:cNvSpPr>
            <a:spLocks noGrp="1"/>
          </p:cNvSpPr>
          <p:nvPr>
            <p:ph sz="quarter" idx="42" hasCustomPrompt="1"/>
          </p:nvPr>
        </p:nvSpPr>
        <p:spPr>
          <a:xfrm>
            <a:off x="152400" y="1482211"/>
            <a:ext cx="5921147" cy="306915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1" name="Text Placeholder 8">
            <a:extLst>
              <a:ext uri="{FF2B5EF4-FFF2-40B4-BE49-F238E27FC236}">
                <a16:creationId xmlns:a16="http://schemas.microsoft.com/office/drawing/2014/main" id="{16DA46E9-BA29-D1F5-D08E-245873FD9BC1}"/>
              </a:ext>
            </a:extLst>
          </p:cNvPr>
          <p:cNvSpPr>
            <a:spLocks noGrp="1"/>
          </p:cNvSpPr>
          <p:nvPr>
            <p:ph type="body" idx="43" hasCustomPrompt="1"/>
          </p:nvPr>
        </p:nvSpPr>
        <p:spPr>
          <a:xfrm>
            <a:off x="152400" y="4435850"/>
            <a:ext cx="5921145"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2" name="Content Placeholder 7">
            <a:extLst>
              <a:ext uri="{FF2B5EF4-FFF2-40B4-BE49-F238E27FC236}">
                <a16:creationId xmlns:a16="http://schemas.microsoft.com/office/drawing/2014/main" id="{185010EC-4A62-C2C3-328D-F64E9E97EE77}"/>
              </a:ext>
            </a:extLst>
          </p:cNvPr>
          <p:cNvSpPr>
            <a:spLocks noGrp="1"/>
          </p:cNvSpPr>
          <p:nvPr>
            <p:ph sz="quarter" idx="44" hasCustomPrompt="1"/>
          </p:nvPr>
        </p:nvSpPr>
        <p:spPr>
          <a:xfrm>
            <a:off x="6464078" y="1482211"/>
            <a:ext cx="2530570" cy="306915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3" name="Text Placeholder 8">
            <a:extLst>
              <a:ext uri="{FF2B5EF4-FFF2-40B4-BE49-F238E27FC236}">
                <a16:creationId xmlns:a16="http://schemas.microsoft.com/office/drawing/2014/main" id="{733CE6C6-11A8-ABD7-EC7C-516433B7E1E1}"/>
              </a:ext>
            </a:extLst>
          </p:cNvPr>
          <p:cNvSpPr>
            <a:spLocks noGrp="1"/>
          </p:cNvSpPr>
          <p:nvPr>
            <p:ph type="body" idx="45" hasCustomPrompt="1"/>
          </p:nvPr>
        </p:nvSpPr>
        <p:spPr>
          <a:xfrm>
            <a:off x="6464075" y="4435850"/>
            <a:ext cx="2530573"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7" name="Text Placeholder 8">
            <a:extLst>
              <a:ext uri="{FF2B5EF4-FFF2-40B4-BE49-F238E27FC236}">
                <a16:creationId xmlns:a16="http://schemas.microsoft.com/office/drawing/2014/main" id="{AF90F446-2763-054A-143C-237A59E876DB}"/>
              </a:ext>
            </a:extLst>
          </p:cNvPr>
          <p:cNvSpPr>
            <a:spLocks noGrp="1"/>
          </p:cNvSpPr>
          <p:nvPr>
            <p:ph type="body" idx="20" hasCustomPrompt="1"/>
          </p:nvPr>
        </p:nvSpPr>
        <p:spPr>
          <a:xfrm>
            <a:off x="152400" y="1230212"/>
            <a:ext cx="5921147"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8" name="Text Placeholder 8">
            <a:extLst>
              <a:ext uri="{FF2B5EF4-FFF2-40B4-BE49-F238E27FC236}">
                <a16:creationId xmlns:a16="http://schemas.microsoft.com/office/drawing/2014/main" id="{F96935D9-3048-3FA1-9D4F-D345FD79FE1A}"/>
              </a:ext>
            </a:extLst>
          </p:cNvPr>
          <p:cNvSpPr>
            <a:spLocks noGrp="1"/>
          </p:cNvSpPr>
          <p:nvPr>
            <p:ph type="body" idx="46" hasCustomPrompt="1"/>
          </p:nvPr>
        </p:nvSpPr>
        <p:spPr>
          <a:xfrm>
            <a:off x="6464075" y="1230212"/>
            <a:ext cx="2530573"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4679183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97425195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B67FD59A-1FA6-0CB0-586B-90EFABE40C7B}"/>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3E154E2-4401-C66E-1530-2192A4370683}"/>
              </a:ext>
            </a:extLst>
          </p:cNvPr>
          <p:cNvSpPr>
            <a:spLocks noGrp="1"/>
          </p:cNvSpPr>
          <p:nvPr>
            <p:ph type="title" hasCustomPrompt="1"/>
          </p:nvPr>
        </p:nvSpPr>
        <p:spPr>
          <a:xfrm>
            <a:off x="152400" y="447675"/>
            <a:ext cx="8842248" cy="335111"/>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9583CA01-CA07-98C1-EA23-E85B7151658F}"/>
              </a:ext>
            </a:extLst>
          </p:cNvPr>
          <p:cNvSpPr>
            <a:spLocks noGrp="1"/>
          </p:cNvSpPr>
          <p:nvPr>
            <p:ph sz="quarter" idx="42" hasCustomPrompt="1"/>
          </p:nvPr>
        </p:nvSpPr>
        <p:spPr>
          <a:xfrm>
            <a:off x="152400" y="1482212"/>
            <a:ext cx="2560320" cy="3069152"/>
          </a:xfrm>
        </p:spPr>
        <p:txBody>
          <a:bodyPr lIns="0" tIns="0" rIns="0" bIns="0">
            <a:noAutofit/>
          </a:bodyPr>
          <a:lstStyle>
            <a:lvl1pPr marL="0" indent="0" algn="ctr">
              <a:buNone/>
              <a:defRPr/>
            </a:lvl1pPr>
            <a:lvl3pPr>
              <a:buSzPct val="110000"/>
              <a:defRPr/>
            </a:lvl3pPr>
          </a:lstStyle>
          <a:p>
            <a:pPr lvl="0"/>
            <a:r>
              <a:rPr lang="en-GB" dirty="0"/>
              <a:t>Click appropriate icon to insert custom data</a:t>
            </a:r>
            <a:endParaRPr lang="en-US" dirty="0"/>
          </a:p>
        </p:txBody>
      </p:sp>
      <p:sp>
        <p:nvSpPr>
          <p:cNvPr id="15" name="Text Placeholder 8">
            <a:extLst>
              <a:ext uri="{FF2B5EF4-FFF2-40B4-BE49-F238E27FC236}">
                <a16:creationId xmlns:a16="http://schemas.microsoft.com/office/drawing/2014/main" id="{57239B10-F4A1-1B29-704C-41EF9BED290D}"/>
              </a:ext>
            </a:extLst>
          </p:cNvPr>
          <p:cNvSpPr>
            <a:spLocks noGrp="1"/>
          </p:cNvSpPr>
          <p:nvPr>
            <p:ph type="body" idx="43" hasCustomPrompt="1"/>
          </p:nvPr>
        </p:nvSpPr>
        <p:spPr>
          <a:xfrm>
            <a:off x="152400" y="4435850"/>
            <a:ext cx="256032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6" name="Content Placeholder 7">
            <a:extLst>
              <a:ext uri="{FF2B5EF4-FFF2-40B4-BE49-F238E27FC236}">
                <a16:creationId xmlns:a16="http://schemas.microsoft.com/office/drawing/2014/main" id="{BBD8C839-2F75-E116-02B4-75EA174F6AB1}"/>
              </a:ext>
            </a:extLst>
          </p:cNvPr>
          <p:cNvSpPr>
            <a:spLocks noGrp="1"/>
          </p:cNvSpPr>
          <p:nvPr>
            <p:ph sz="quarter" idx="44" hasCustomPrompt="1"/>
          </p:nvPr>
        </p:nvSpPr>
        <p:spPr>
          <a:xfrm>
            <a:off x="3176586" y="1482211"/>
            <a:ext cx="2560320" cy="306915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9" name="Text Placeholder 8">
            <a:extLst>
              <a:ext uri="{FF2B5EF4-FFF2-40B4-BE49-F238E27FC236}">
                <a16:creationId xmlns:a16="http://schemas.microsoft.com/office/drawing/2014/main" id="{412D0765-4921-4117-DFC8-911CF0992C40}"/>
              </a:ext>
            </a:extLst>
          </p:cNvPr>
          <p:cNvSpPr>
            <a:spLocks noGrp="1"/>
          </p:cNvSpPr>
          <p:nvPr>
            <p:ph type="body" idx="45" hasCustomPrompt="1"/>
          </p:nvPr>
        </p:nvSpPr>
        <p:spPr>
          <a:xfrm>
            <a:off x="3176586" y="4435850"/>
            <a:ext cx="256032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20" name="Text Placeholder 8">
            <a:extLst>
              <a:ext uri="{FF2B5EF4-FFF2-40B4-BE49-F238E27FC236}">
                <a16:creationId xmlns:a16="http://schemas.microsoft.com/office/drawing/2014/main" id="{860B4F30-E74A-970A-7D6F-5EECE241248F}"/>
              </a:ext>
            </a:extLst>
          </p:cNvPr>
          <p:cNvSpPr>
            <a:spLocks noGrp="1"/>
          </p:cNvSpPr>
          <p:nvPr>
            <p:ph type="body" idx="20" hasCustomPrompt="1"/>
          </p:nvPr>
        </p:nvSpPr>
        <p:spPr>
          <a:xfrm>
            <a:off x="152400" y="1230212"/>
            <a:ext cx="256032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1" name="Text Placeholder 8">
            <a:extLst>
              <a:ext uri="{FF2B5EF4-FFF2-40B4-BE49-F238E27FC236}">
                <a16:creationId xmlns:a16="http://schemas.microsoft.com/office/drawing/2014/main" id="{0CE625C3-B6E1-0EC4-BEA9-46CDABB50BC3}"/>
              </a:ext>
            </a:extLst>
          </p:cNvPr>
          <p:cNvSpPr>
            <a:spLocks noGrp="1"/>
          </p:cNvSpPr>
          <p:nvPr>
            <p:ph type="body" idx="46" hasCustomPrompt="1"/>
          </p:nvPr>
        </p:nvSpPr>
        <p:spPr>
          <a:xfrm>
            <a:off x="3176586" y="1230212"/>
            <a:ext cx="256032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2" name="Content Placeholder 7">
            <a:extLst>
              <a:ext uri="{FF2B5EF4-FFF2-40B4-BE49-F238E27FC236}">
                <a16:creationId xmlns:a16="http://schemas.microsoft.com/office/drawing/2014/main" id="{DA9118E2-425D-DC4A-C0AB-3634BD568655}"/>
              </a:ext>
            </a:extLst>
          </p:cNvPr>
          <p:cNvSpPr>
            <a:spLocks noGrp="1"/>
          </p:cNvSpPr>
          <p:nvPr>
            <p:ph sz="quarter" idx="47" hasCustomPrompt="1"/>
          </p:nvPr>
        </p:nvSpPr>
        <p:spPr>
          <a:xfrm>
            <a:off x="6200772" y="1482211"/>
            <a:ext cx="2560320" cy="306915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23" name="Text Placeholder 8">
            <a:extLst>
              <a:ext uri="{FF2B5EF4-FFF2-40B4-BE49-F238E27FC236}">
                <a16:creationId xmlns:a16="http://schemas.microsoft.com/office/drawing/2014/main" id="{CCD58317-B7DC-6F7B-9C30-C18181FFC9C7}"/>
              </a:ext>
            </a:extLst>
          </p:cNvPr>
          <p:cNvSpPr>
            <a:spLocks noGrp="1"/>
          </p:cNvSpPr>
          <p:nvPr>
            <p:ph type="body" idx="48" hasCustomPrompt="1"/>
          </p:nvPr>
        </p:nvSpPr>
        <p:spPr>
          <a:xfrm>
            <a:off x="6200772" y="4435850"/>
            <a:ext cx="256032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24" name="Text Placeholder 8">
            <a:extLst>
              <a:ext uri="{FF2B5EF4-FFF2-40B4-BE49-F238E27FC236}">
                <a16:creationId xmlns:a16="http://schemas.microsoft.com/office/drawing/2014/main" id="{118842C3-CC13-02FB-1BCA-4B0C1D7F3C71}"/>
              </a:ext>
            </a:extLst>
          </p:cNvPr>
          <p:cNvSpPr>
            <a:spLocks noGrp="1"/>
          </p:cNvSpPr>
          <p:nvPr>
            <p:ph type="body" idx="49" hasCustomPrompt="1"/>
          </p:nvPr>
        </p:nvSpPr>
        <p:spPr>
          <a:xfrm>
            <a:off x="6200772" y="1230212"/>
            <a:ext cx="256032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15093018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 Blue Id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4EE2C27-9CA5-411D-921C-A90DB694142C}"/>
              </a:ext>
            </a:extLst>
          </p:cNvPr>
          <p:cNvGraphicFramePr>
            <a:graphicFrameLocks noChangeAspect="1"/>
          </p:cNvGraphicFramePr>
          <p:nvPr userDrawn="1">
            <p:custDataLst>
              <p:tags r:id="rId1"/>
            </p:custDataLst>
            <p:extLst>
              <p:ext uri="{D42A27DB-BD31-4B8C-83A1-F6EECF244321}">
                <p14:modId xmlns:p14="http://schemas.microsoft.com/office/powerpoint/2010/main" val="22730784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7" name="Object 6" hidden="1">
                        <a:extLst>
                          <a:ext uri="{FF2B5EF4-FFF2-40B4-BE49-F238E27FC236}">
                            <a16:creationId xmlns:a16="http://schemas.microsoft.com/office/drawing/2014/main" id="{E4EE2C27-9CA5-411D-921C-A90DB694142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0F9AE06-2519-46DE-A80F-B378A9363FD8}"/>
              </a:ext>
            </a:extLst>
          </p:cNvPr>
          <p:cNvSpPr/>
          <p:nvPr userDrawn="1">
            <p:custDataLst>
              <p:tags r:id="rId2"/>
            </p:custDataLst>
          </p:nvPr>
        </p:nvSpPr>
        <p:spPr>
          <a:xfrm>
            <a:off x="0" y="0"/>
            <a:ext cx="119063"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GB" sz="285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10" name="Footer Placeholder 9">
            <a:extLst>
              <a:ext uri="{FF2B5EF4-FFF2-40B4-BE49-F238E27FC236}">
                <a16:creationId xmlns:a16="http://schemas.microsoft.com/office/drawing/2014/main" id="{ACE3D56C-6066-D350-24D1-E6E237EDEB73}"/>
              </a:ext>
            </a:extLst>
          </p:cNvPr>
          <p:cNvSpPr>
            <a:spLocks noGrp="1"/>
          </p:cNvSpPr>
          <p:nvPr>
            <p:ph type="ftr" sz="quarter" idx="11"/>
          </p:nvPr>
        </p:nvSpPr>
        <p:spPr>
          <a:xfrm>
            <a:off x="187552" y="170337"/>
            <a:ext cx="2854325" cy="274637"/>
          </a:xfrm>
          <a:prstGeom prst="rect">
            <a:avLst/>
          </a:prstGeom>
        </p:spPr>
        <p:txBody>
          <a:bodyPr/>
          <a:lstStyle>
            <a:lvl1pPr>
              <a:defRPr sz="700">
                <a:solidFill>
                  <a:schemeClr val="tx1"/>
                </a:solidFill>
              </a:defRPr>
            </a:lvl1pPr>
          </a:lstStyle>
          <a:p>
            <a:endParaRPr lang="en-US" dirty="0"/>
          </a:p>
        </p:txBody>
      </p:sp>
      <p:sp>
        <p:nvSpPr>
          <p:cNvPr id="11" name="Slide Number Placeholder 10">
            <a:extLst>
              <a:ext uri="{FF2B5EF4-FFF2-40B4-BE49-F238E27FC236}">
                <a16:creationId xmlns:a16="http://schemas.microsoft.com/office/drawing/2014/main" id="{8C8C375C-D582-9629-91BE-5E292DCB6183}"/>
              </a:ext>
            </a:extLst>
          </p:cNvPr>
          <p:cNvSpPr>
            <a:spLocks noGrp="1"/>
          </p:cNvSpPr>
          <p:nvPr>
            <p:ph type="sldNum" sz="quarter" idx="12"/>
          </p:nvPr>
        </p:nvSpPr>
        <p:spPr/>
        <p:txBody>
          <a:bodyPr/>
          <a:lstStyle>
            <a:lvl1pPr>
              <a:defRPr sz="600">
                <a:solidFill>
                  <a:schemeClr val="tx1"/>
                </a:solidFill>
              </a:defRPr>
            </a:lvl1pPr>
          </a:lstStyle>
          <a:p>
            <a:fld id="{CC6EE8D8-BDE1-7940-A77B-94F3F186491E}" type="slidenum">
              <a:rPr lang="en-GB" smtClean="0"/>
              <a:pPr/>
              <a:t>‹#›</a:t>
            </a:fld>
            <a:endParaRPr lang="en-GB" dirty="0"/>
          </a:p>
        </p:txBody>
      </p:sp>
      <p:sp>
        <p:nvSpPr>
          <p:cNvPr id="8" name="Freeform 7">
            <a:extLst>
              <a:ext uri="{FF2B5EF4-FFF2-40B4-BE49-F238E27FC236}">
                <a16:creationId xmlns:a16="http://schemas.microsoft.com/office/drawing/2014/main" id="{DB1B8EAD-0F9F-74BA-2552-25E664FA6348}"/>
              </a:ext>
            </a:extLst>
          </p:cNvPr>
          <p:cNvSpPr/>
          <p:nvPr/>
        </p:nvSpPr>
        <p:spPr>
          <a:xfrm>
            <a:off x="3884613" y="0"/>
            <a:ext cx="5259387" cy="3810000"/>
          </a:xfrm>
          <a:custGeom>
            <a:avLst/>
            <a:gdLst>
              <a:gd name="connsiteX0" fmla="*/ 4491761 w 5259387"/>
              <a:gd name="connsiteY0" fmla="*/ 0 h 3810000"/>
              <a:gd name="connsiteX1" fmla="*/ 5259387 w 5259387"/>
              <a:gd name="connsiteY1" fmla="*/ 0 h 3810000"/>
              <a:gd name="connsiteX2" fmla="*/ 5259387 w 5259387"/>
              <a:gd name="connsiteY2" fmla="*/ 3283588 h 3810000"/>
              <a:gd name="connsiteX3" fmla="*/ 4595502 w 5259387"/>
              <a:gd name="connsiteY3" fmla="*/ 2620015 h 3810000"/>
              <a:gd name="connsiteX4" fmla="*/ 4317209 w 5259387"/>
              <a:gd name="connsiteY4" fmla="*/ 2620046 h 3810000"/>
              <a:gd name="connsiteX5" fmla="*/ 3197424 w 5259387"/>
              <a:gd name="connsiteY5" fmla="*/ 3739642 h 3810000"/>
              <a:gd name="connsiteX6" fmla="*/ 2857647 w 5259387"/>
              <a:gd name="connsiteY6" fmla="*/ 3739611 h 3810000"/>
              <a:gd name="connsiteX7" fmla="*/ 1974706 w 5259387"/>
              <a:gd name="connsiteY7" fmla="*/ 2856707 h 3810000"/>
              <a:gd name="connsiteX8" fmla="*/ 1974709 w 5259387"/>
              <a:gd name="connsiteY8" fmla="*/ 2856707 h 3810000"/>
              <a:gd name="connsiteX9" fmla="*/ 1904337 w 5259387"/>
              <a:gd name="connsiteY9" fmla="*/ 2686809 h 3810000"/>
              <a:gd name="connsiteX10" fmla="*/ 1974712 w 5259387"/>
              <a:gd name="connsiteY10" fmla="*/ 2516911 h 3810000"/>
              <a:gd name="connsiteX11" fmla="*/ 0 w 5259387"/>
              <a:gd name="connsiteY11" fmla="*/ 0 h 3810000"/>
              <a:gd name="connsiteX12" fmla="*/ 4037839 w 5259387"/>
              <a:gd name="connsiteY12" fmla="*/ 0 h 3810000"/>
              <a:gd name="connsiteX13" fmla="*/ 274785 w 5259387"/>
              <a:gd name="connsiteY13" fmla="*/ 3762851 h 3810000"/>
              <a:gd name="connsiteX14" fmla="*/ 99367 w 5259387"/>
              <a:gd name="connsiteY14" fmla="*/ 3797744 h 3810000"/>
              <a:gd name="connsiteX15" fmla="*/ 0 w 5259387"/>
              <a:gd name="connsiteY15" fmla="*/ 3649008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59387" h="3810000">
                <a:moveTo>
                  <a:pt x="4491761" y="0"/>
                </a:moveTo>
                <a:lnTo>
                  <a:pt x="5259387" y="0"/>
                </a:lnTo>
                <a:lnTo>
                  <a:pt x="5259387" y="3283588"/>
                </a:lnTo>
                <a:lnTo>
                  <a:pt x="4595502" y="2620015"/>
                </a:lnTo>
                <a:cubicBezTo>
                  <a:pt x="4518631" y="2543207"/>
                  <a:pt x="4394080" y="2543207"/>
                  <a:pt x="4317209" y="2620046"/>
                </a:cubicBezTo>
                <a:lnTo>
                  <a:pt x="3197424" y="3739642"/>
                </a:lnTo>
                <a:cubicBezTo>
                  <a:pt x="3103581" y="3833457"/>
                  <a:pt x="2951470" y="3833457"/>
                  <a:pt x="2857647" y="3739611"/>
                </a:cubicBezTo>
                <a:lnTo>
                  <a:pt x="1974706" y="2856707"/>
                </a:lnTo>
                <a:lnTo>
                  <a:pt x="1974709" y="2856707"/>
                </a:lnTo>
                <a:cubicBezTo>
                  <a:pt x="1929650" y="2811642"/>
                  <a:pt x="1904337" y="2750517"/>
                  <a:pt x="1904337" y="2686809"/>
                </a:cubicBezTo>
                <a:cubicBezTo>
                  <a:pt x="1904337" y="2623069"/>
                  <a:pt x="1929653" y="2561976"/>
                  <a:pt x="1974712" y="2516911"/>
                </a:cubicBezTo>
                <a:close/>
                <a:moveTo>
                  <a:pt x="0" y="0"/>
                </a:moveTo>
                <a:lnTo>
                  <a:pt x="4037839" y="0"/>
                </a:lnTo>
                <a:lnTo>
                  <a:pt x="274785" y="3762851"/>
                </a:lnTo>
                <a:cubicBezTo>
                  <a:pt x="228747" y="3808892"/>
                  <a:pt x="159516" y="3822654"/>
                  <a:pt x="99367" y="3797744"/>
                </a:cubicBezTo>
                <a:cubicBezTo>
                  <a:pt x="39217" y="3772835"/>
                  <a:pt x="0" y="3714133"/>
                  <a:pt x="0" y="3649008"/>
                </a:cubicBezTo>
                <a:close/>
              </a:path>
            </a:pathLst>
          </a:custGeom>
          <a:solidFill>
            <a:srgbClr val="0024FF"/>
          </a:solidFill>
          <a:ln w="2944" cap="flat">
            <a:noFill/>
            <a:prstDash val="solid"/>
            <a:miter/>
          </a:ln>
        </p:spPr>
        <p:txBody>
          <a:bodyPr wrap="square" rtlCol="0" anchor="ctr">
            <a:noAutofit/>
          </a:bodyPr>
          <a:lstStyle/>
          <a:p>
            <a:endParaRPr lang="en-GB"/>
          </a:p>
        </p:txBody>
      </p:sp>
      <p:sp>
        <p:nvSpPr>
          <p:cNvPr id="6" name="Text Placeholder 13">
            <a:extLst>
              <a:ext uri="{FF2B5EF4-FFF2-40B4-BE49-F238E27FC236}">
                <a16:creationId xmlns:a16="http://schemas.microsoft.com/office/drawing/2014/main" id="{0501D15C-BA49-EC4F-6564-8AC4AAA24B0D}"/>
              </a:ext>
            </a:extLst>
          </p:cNvPr>
          <p:cNvSpPr>
            <a:spLocks noGrp="1"/>
          </p:cNvSpPr>
          <p:nvPr>
            <p:ph type="body" sz="quarter" idx="13" hasCustomPrompt="1"/>
          </p:nvPr>
        </p:nvSpPr>
        <p:spPr>
          <a:xfrm>
            <a:off x="187551" y="2046165"/>
            <a:ext cx="3595688" cy="404218"/>
          </a:xfrm>
          <a:prstGeom prst="rect">
            <a:avLst/>
          </a:prstGeom>
        </p:spPr>
        <p:txBody>
          <a:bodyPr lIns="0" tIns="0" rIns="0" bIns="0" anchor="t">
            <a:noAutofit/>
          </a:bodyPr>
          <a:lstStyle>
            <a:lvl1pPr marL="0" indent="0">
              <a:buNone/>
              <a:defRPr sz="2800" b="0">
                <a:solidFill>
                  <a:srgbClr val="0923FF"/>
                </a:solidFill>
              </a:defRPr>
            </a:lvl1pPr>
          </a:lstStyle>
          <a:p>
            <a:pPr lvl="0"/>
            <a:r>
              <a:rPr lang="en-GB" dirty="0"/>
              <a:t>Section Title</a:t>
            </a:r>
            <a:endParaRPr lang="en-US" dirty="0"/>
          </a:p>
        </p:txBody>
      </p:sp>
      <p:sp>
        <p:nvSpPr>
          <p:cNvPr id="9" name="Text Placeholder 8">
            <a:extLst>
              <a:ext uri="{FF2B5EF4-FFF2-40B4-BE49-F238E27FC236}">
                <a16:creationId xmlns:a16="http://schemas.microsoft.com/office/drawing/2014/main" id="{CAEE0AFB-FA84-C472-56B4-CCD17D4F6113}"/>
              </a:ext>
            </a:extLst>
          </p:cNvPr>
          <p:cNvSpPr>
            <a:spLocks noGrp="1"/>
          </p:cNvSpPr>
          <p:nvPr>
            <p:ph type="body" idx="1" hasCustomPrompt="1"/>
          </p:nvPr>
        </p:nvSpPr>
        <p:spPr>
          <a:xfrm>
            <a:off x="187552" y="2656919"/>
            <a:ext cx="3595688" cy="468902"/>
          </a:xfrm>
          <a:prstGeom prst="rect">
            <a:avLst/>
          </a:prstGeom>
        </p:spPr>
        <p:txBody>
          <a:bodyPr lIns="0" tIns="0" rIns="0" bIns="0" anchor="t">
            <a:noAutofit/>
          </a:bodyPr>
          <a:lstStyle>
            <a:lvl1pPr marL="0" indent="0">
              <a:buNone/>
              <a:defRPr b="0">
                <a:solidFill>
                  <a:schemeClr val="tx1"/>
                </a:solidFill>
              </a:defRPr>
            </a:lvl1pPr>
          </a:lstStyle>
          <a:p>
            <a:r>
              <a:rPr lang="en-GB" dirty="0"/>
              <a:t>Subtitle</a:t>
            </a:r>
          </a:p>
        </p:txBody>
      </p:sp>
    </p:spTree>
    <p:extLst>
      <p:ext uri="{BB962C8B-B14F-4D97-AF65-F5344CB8AC3E}">
        <p14:creationId xmlns:p14="http://schemas.microsoft.com/office/powerpoint/2010/main" val="35905342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50780426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0D08DE5A-C239-5371-FB89-5355C554E11A}"/>
              </a:ext>
            </a:extLst>
          </p:cNvPr>
          <p:cNvSpPr>
            <a:spLocks noGrp="1"/>
          </p:cNvSpPr>
          <p:nvPr>
            <p:ph type="body" idx="1" hasCustomPrompt="1"/>
          </p:nvPr>
        </p:nvSpPr>
        <p:spPr>
          <a:xfrm>
            <a:off x="152400" y="815036"/>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E0D1E59-3DA3-F40C-C335-DC6F3073FF5A}"/>
              </a:ext>
            </a:extLst>
          </p:cNvPr>
          <p:cNvSpPr>
            <a:spLocks noGrp="1"/>
          </p:cNvSpPr>
          <p:nvPr>
            <p:ph type="title" hasCustomPrompt="1"/>
          </p:nvPr>
        </p:nvSpPr>
        <p:spPr>
          <a:xfrm>
            <a:off x="152400" y="447675"/>
            <a:ext cx="8842248" cy="332212"/>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2F1175B1-9437-25C4-BE15-B0F77D6E4B07}"/>
              </a:ext>
            </a:extLst>
          </p:cNvPr>
          <p:cNvSpPr>
            <a:spLocks noGrp="1"/>
          </p:cNvSpPr>
          <p:nvPr>
            <p:ph sz="quarter" idx="42" hasCustomPrompt="1"/>
          </p:nvPr>
        </p:nvSpPr>
        <p:spPr>
          <a:xfrm>
            <a:off x="152399" y="1482212"/>
            <a:ext cx="4023360" cy="129750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5" name="Text Placeholder 8">
            <a:extLst>
              <a:ext uri="{FF2B5EF4-FFF2-40B4-BE49-F238E27FC236}">
                <a16:creationId xmlns:a16="http://schemas.microsoft.com/office/drawing/2014/main" id="{BDA1B451-98F3-1D3F-EB48-3A319457B1D4}"/>
              </a:ext>
            </a:extLst>
          </p:cNvPr>
          <p:cNvSpPr>
            <a:spLocks noGrp="1"/>
          </p:cNvSpPr>
          <p:nvPr>
            <p:ph type="body" idx="43" hasCustomPrompt="1"/>
          </p:nvPr>
        </p:nvSpPr>
        <p:spPr>
          <a:xfrm>
            <a:off x="152400" y="2661302"/>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6" name="Content Placeholder 7">
            <a:extLst>
              <a:ext uri="{FF2B5EF4-FFF2-40B4-BE49-F238E27FC236}">
                <a16:creationId xmlns:a16="http://schemas.microsoft.com/office/drawing/2014/main" id="{3F1BFBA0-709D-960B-CD1B-3AA3BE48520C}"/>
              </a:ext>
            </a:extLst>
          </p:cNvPr>
          <p:cNvSpPr>
            <a:spLocks noGrp="1"/>
          </p:cNvSpPr>
          <p:nvPr>
            <p:ph sz="quarter" idx="44" hasCustomPrompt="1"/>
          </p:nvPr>
        </p:nvSpPr>
        <p:spPr>
          <a:xfrm>
            <a:off x="4651248" y="1482212"/>
            <a:ext cx="402336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9" name="Text Placeholder 8">
            <a:extLst>
              <a:ext uri="{FF2B5EF4-FFF2-40B4-BE49-F238E27FC236}">
                <a16:creationId xmlns:a16="http://schemas.microsoft.com/office/drawing/2014/main" id="{2E0722D7-4BC3-B641-FCA1-3F51404614AD}"/>
              </a:ext>
            </a:extLst>
          </p:cNvPr>
          <p:cNvSpPr>
            <a:spLocks noGrp="1"/>
          </p:cNvSpPr>
          <p:nvPr>
            <p:ph type="body" idx="45" hasCustomPrompt="1"/>
          </p:nvPr>
        </p:nvSpPr>
        <p:spPr>
          <a:xfrm>
            <a:off x="4651248" y="2661302"/>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20" name="Text Placeholder 8">
            <a:extLst>
              <a:ext uri="{FF2B5EF4-FFF2-40B4-BE49-F238E27FC236}">
                <a16:creationId xmlns:a16="http://schemas.microsoft.com/office/drawing/2014/main" id="{485D3CFF-D5AA-7EFF-1E4E-949C7E71E2C9}"/>
              </a:ext>
            </a:extLst>
          </p:cNvPr>
          <p:cNvSpPr>
            <a:spLocks noGrp="1"/>
          </p:cNvSpPr>
          <p:nvPr>
            <p:ph type="body" idx="20" hasCustomPrompt="1"/>
          </p:nvPr>
        </p:nvSpPr>
        <p:spPr>
          <a:xfrm>
            <a:off x="152399"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1" name="Text Placeholder 8">
            <a:extLst>
              <a:ext uri="{FF2B5EF4-FFF2-40B4-BE49-F238E27FC236}">
                <a16:creationId xmlns:a16="http://schemas.microsoft.com/office/drawing/2014/main" id="{6884D9D7-37F9-263D-44EF-EAB8987E11AF}"/>
              </a:ext>
            </a:extLst>
          </p:cNvPr>
          <p:cNvSpPr>
            <a:spLocks noGrp="1"/>
          </p:cNvSpPr>
          <p:nvPr>
            <p:ph type="body" idx="46" hasCustomPrompt="1"/>
          </p:nvPr>
        </p:nvSpPr>
        <p:spPr>
          <a:xfrm>
            <a:off x="4651248"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2" name="Content Placeholder 7">
            <a:extLst>
              <a:ext uri="{FF2B5EF4-FFF2-40B4-BE49-F238E27FC236}">
                <a16:creationId xmlns:a16="http://schemas.microsoft.com/office/drawing/2014/main" id="{B2632AE9-4A0B-4B65-E943-041C6CC3C85F}"/>
              </a:ext>
            </a:extLst>
          </p:cNvPr>
          <p:cNvSpPr>
            <a:spLocks noGrp="1"/>
          </p:cNvSpPr>
          <p:nvPr>
            <p:ph sz="quarter" idx="47" hasCustomPrompt="1"/>
          </p:nvPr>
        </p:nvSpPr>
        <p:spPr>
          <a:xfrm>
            <a:off x="152399" y="3253862"/>
            <a:ext cx="4023360" cy="129750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23" name="Text Placeholder 8">
            <a:extLst>
              <a:ext uri="{FF2B5EF4-FFF2-40B4-BE49-F238E27FC236}">
                <a16:creationId xmlns:a16="http://schemas.microsoft.com/office/drawing/2014/main" id="{83171653-17D6-5373-CE01-05C005AB75A4}"/>
              </a:ext>
            </a:extLst>
          </p:cNvPr>
          <p:cNvSpPr>
            <a:spLocks noGrp="1"/>
          </p:cNvSpPr>
          <p:nvPr>
            <p:ph type="body" idx="48" hasCustomPrompt="1"/>
          </p:nvPr>
        </p:nvSpPr>
        <p:spPr>
          <a:xfrm>
            <a:off x="152400" y="4435851"/>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a:t>Click to add source</a:t>
            </a:r>
            <a:endParaRPr lang="en-GB" dirty="0"/>
          </a:p>
        </p:txBody>
      </p:sp>
      <p:sp>
        <p:nvSpPr>
          <p:cNvPr id="24" name="Content Placeholder 7">
            <a:extLst>
              <a:ext uri="{FF2B5EF4-FFF2-40B4-BE49-F238E27FC236}">
                <a16:creationId xmlns:a16="http://schemas.microsoft.com/office/drawing/2014/main" id="{9CE331B2-C1F9-1CAC-0674-0117FD4C0D3E}"/>
              </a:ext>
            </a:extLst>
          </p:cNvPr>
          <p:cNvSpPr>
            <a:spLocks noGrp="1"/>
          </p:cNvSpPr>
          <p:nvPr>
            <p:ph sz="quarter" idx="49" hasCustomPrompt="1"/>
          </p:nvPr>
        </p:nvSpPr>
        <p:spPr>
          <a:xfrm>
            <a:off x="4651248" y="3253862"/>
            <a:ext cx="402336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28" name="Text Placeholder 8">
            <a:extLst>
              <a:ext uri="{FF2B5EF4-FFF2-40B4-BE49-F238E27FC236}">
                <a16:creationId xmlns:a16="http://schemas.microsoft.com/office/drawing/2014/main" id="{5DEE7DDA-10FF-6248-473E-B014172CA396}"/>
              </a:ext>
            </a:extLst>
          </p:cNvPr>
          <p:cNvSpPr>
            <a:spLocks noGrp="1"/>
          </p:cNvSpPr>
          <p:nvPr>
            <p:ph type="body" idx="50" hasCustomPrompt="1"/>
          </p:nvPr>
        </p:nvSpPr>
        <p:spPr>
          <a:xfrm>
            <a:off x="4651248" y="4435851"/>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29" name="Text Placeholder 8">
            <a:extLst>
              <a:ext uri="{FF2B5EF4-FFF2-40B4-BE49-F238E27FC236}">
                <a16:creationId xmlns:a16="http://schemas.microsoft.com/office/drawing/2014/main" id="{4D77A6B6-2229-EF04-6990-D055BB219B68}"/>
              </a:ext>
            </a:extLst>
          </p:cNvPr>
          <p:cNvSpPr>
            <a:spLocks noGrp="1"/>
          </p:cNvSpPr>
          <p:nvPr>
            <p:ph type="body" idx="51" hasCustomPrompt="1"/>
          </p:nvPr>
        </p:nvSpPr>
        <p:spPr>
          <a:xfrm>
            <a:off x="152399" y="300186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30" name="Text Placeholder 8">
            <a:extLst>
              <a:ext uri="{FF2B5EF4-FFF2-40B4-BE49-F238E27FC236}">
                <a16:creationId xmlns:a16="http://schemas.microsoft.com/office/drawing/2014/main" id="{E3B40A07-6DE9-8D89-F23C-19C208E2E734}"/>
              </a:ext>
            </a:extLst>
          </p:cNvPr>
          <p:cNvSpPr>
            <a:spLocks noGrp="1"/>
          </p:cNvSpPr>
          <p:nvPr>
            <p:ph type="body" idx="52" hasCustomPrompt="1"/>
          </p:nvPr>
        </p:nvSpPr>
        <p:spPr>
          <a:xfrm>
            <a:off x="4651248" y="300186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18339743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able – half slide vertical">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50780426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0D08DE5A-C239-5371-FB89-5355C554E11A}"/>
              </a:ext>
            </a:extLst>
          </p:cNvPr>
          <p:cNvSpPr>
            <a:spLocks noGrp="1"/>
          </p:cNvSpPr>
          <p:nvPr>
            <p:ph type="body" idx="1" hasCustomPrompt="1"/>
          </p:nvPr>
        </p:nvSpPr>
        <p:spPr>
          <a:xfrm>
            <a:off x="152400" y="815036"/>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E0D1E59-3DA3-F40C-C335-DC6F3073FF5A}"/>
              </a:ext>
            </a:extLst>
          </p:cNvPr>
          <p:cNvSpPr>
            <a:spLocks noGrp="1"/>
          </p:cNvSpPr>
          <p:nvPr>
            <p:ph type="title" hasCustomPrompt="1"/>
          </p:nvPr>
        </p:nvSpPr>
        <p:spPr>
          <a:xfrm>
            <a:off x="152400" y="447675"/>
            <a:ext cx="8842248" cy="332212"/>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2F1175B1-9437-25C4-BE15-B0F77D6E4B07}"/>
              </a:ext>
            </a:extLst>
          </p:cNvPr>
          <p:cNvSpPr>
            <a:spLocks noGrp="1"/>
          </p:cNvSpPr>
          <p:nvPr>
            <p:ph sz="quarter" idx="42" hasCustomPrompt="1"/>
          </p:nvPr>
        </p:nvSpPr>
        <p:spPr>
          <a:xfrm>
            <a:off x="152399" y="1482212"/>
            <a:ext cx="8842248" cy="1294603"/>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5" name="Text Placeholder 8">
            <a:extLst>
              <a:ext uri="{FF2B5EF4-FFF2-40B4-BE49-F238E27FC236}">
                <a16:creationId xmlns:a16="http://schemas.microsoft.com/office/drawing/2014/main" id="{BDA1B451-98F3-1D3F-EB48-3A319457B1D4}"/>
              </a:ext>
            </a:extLst>
          </p:cNvPr>
          <p:cNvSpPr>
            <a:spLocks noGrp="1"/>
          </p:cNvSpPr>
          <p:nvPr>
            <p:ph type="body" idx="43" hasCustomPrompt="1"/>
          </p:nvPr>
        </p:nvSpPr>
        <p:spPr>
          <a:xfrm>
            <a:off x="152400" y="2661302"/>
            <a:ext cx="8842248"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a:t>Click to add source</a:t>
            </a:r>
            <a:endParaRPr lang="en-GB" dirty="0"/>
          </a:p>
        </p:txBody>
      </p:sp>
      <p:sp>
        <p:nvSpPr>
          <p:cNvPr id="20" name="Text Placeholder 8">
            <a:extLst>
              <a:ext uri="{FF2B5EF4-FFF2-40B4-BE49-F238E27FC236}">
                <a16:creationId xmlns:a16="http://schemas.microsoft.com/office/drawing/2014/main" id="{485D3CFF-D5AA-7EFF-1E4E-949C7E71E2C9}"/>
              </a:ext>
            </a:extLst>
          </p:cNvPr>
          <p:cNvSpPr>
            <a:spLocks noGrp="1"/>
          </p:cNvSpPr>
          <p:nvPr>
            <p:ph type="body" idx="20" hasCustomPrompt="1"/>
          </p:nvPr>
        </p:nvSpPr>
        <p:spPr>
          <a:xfrm>
            <a:off x="152399" y="1230212"/>
            <a:ext cx="88422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2" name="Content Placeholder 7">
            <a:extLst>
              <a:ext uri="{FF2B5EF4-FFF2-40B4-BE49-F238E27FC236}">
                <a16:creationId xmlns:a16="http://schemas.microsoft.com/office/drawing/2014/main" id="{B2632AE9-4A0B-4B65-E943-041C6CC3C85F}"/>
              </a:ext>
            </a:extLst>
          </p:cNvPr>
          <p:cNvSpPr>
            <a:spLocks noGrp="1"/>
          </p:cNvSpPr>
          <p:nvPr>
            <p:ph sz="quarter" idx="47" hasCustomPrompt="1"/>
          </p:nvPr>
        </p:nvSpPr>
        <p:spPr>
          <a:xfrm>
            <a:off x="152399" y="3253862"/>
            <a:ext cx="8842248" cy="129750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23" name="Text Placeholder 8">
            <a:extLst>
              <a:ext uri="{FF2B5EF4-FFF2-40B4-BE49-F238E27FC236}">
                <a16:creationId xmlns:a16="http://schemas.microsoft.com/office/drawing/2014/main" id="{83171653-17D6-5373-CE01-05C005AB75A4}"/>
              </a:ext>
            </a:extLst>
          </p:cNvPr>
          <p:cNvSpPr>
            <a:spLocks noGrp="1"/>
          </p:cNvSpPr>
          <p:nvPr>
            <p:ph type="body" idx="48" hasCustomPrompt="1"/>
          </p:nvPr>
        </p:nvSpPr>
        <p:spPr>
          <a:xfrm>
            <a:off x="152400" y="4435851"/>
            <a:ext cx="8842248"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a:t>Click to add source</a:t>
            </a:r>
            <a:endParaRPr lang="en-GB" dirty="0"/>
          </a:p>
        </p:txBody>
      </p:sp>
      <p:sp>
        <p:nvSpPr>
          <p:cNvPr id="29" name="Text Placeholder 8">
            <a:extLst>
              <a:ext uri="{FF2B5EF4-FFF2-40B4-BE49-F238E27FC236}">
                <a16:creationId xmlns:a16="http://schemas.microsoft.com/office/drawing/2014/main" id="{4D77A6B6-2229-EF04-6990-D055BB219B68}"/>
              </a:ext>
            </a:extLst>
          </p:cNvPr>
          <p:cNvSpPr>
            <a:spLocks noGrp="1"/>
          </p:cNvSpPr>
          <p:nvPr>
            <p:ph type="body" idx="51" hasCustomPrompt="1"/>
          </p:nvPr>
        </p:nvSpPr>
        <p:spPr>
          <a:xfrm>
            <a:off x="152399" y="3001862"/>
            <a:ext cx="88422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7310302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50:50 - Text /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53831372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Text Placeholder 8">
            <a:extLst>
              <a:ext uri="{FF2B5EF4-FFF2-40B4-BE49-F238E27FC236}">
                <a16:creationId xmlns:a16="http://schemas.microsoft.com/office/drawing/2014/main" id="{09EBC000-7FAE-C3AF-4628-88977F7CE950}"/>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1" name="Title 1">
            <a:extLst>
              <a:ext uri="{FF2B5EF4-FFF2-40B4-BE49-F238E27FC236}">
                <a16:creationId xmlns:a16="http://schemas.microsoft.com/office/drawing/2014/main" id="{D14CC2B7-EB2F-D3AC-433A-1A01AF6326FA}"/>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6" name="Content Placeholder 7">
            <a:extLst>
              <a:ext uri="{FF2B5EF4-FFF2-40B4-BE49-F238E27FC236}">
                <a16:creationId xmlns:a16="http://schemas.microsoft.com/office/drawing/2014/main" id="{C5DCEE9B-C96E-27E4-0643-021F27509990}"/>
              </a:ext>
            </a:extLst>
          </p:cNvPr>
          <p:cNvSpPr>
            <a:spLocks noGrp="1"/>
          </p:cNvSpPr>
          <p:nvPr>
            <p:ph sz="quarter" idx="44"/>
          </p:nvPr>
        </p:nvSpPr>
        <p:spPr>
          <a:xfrm>
            <a:off x="4648200" y="1230213"/>
            <a:ext cx="4343400" cy="3321150"/>
          </a:xfrm>
        </p:spPr>
        <p:txBody>
          <a:bodyPr lIns="0" tIns="0" rIns="0" bIns="0">
            <a:noAutofit/>
          </a:bodyPr>
          <a:lstStyle>
            <a:lvl3pPr>
              <a:buSzPct val="110000"/>
              <a:defRPr/>
            </a:lvl3pPr>
          </a:lstStyle>
          <a:p>
            <a:pPr lvl="0"/>
            <a:r>
              <a:rPr lang="en-US"/>
              <a:t>Click to edit Master text styles</a:t>
            </a:r>
          </a:p>
          <a:p>
            <a:pPr lvl="1"/>
            <a:r>
              <a:rPr lang="en-US"/>
              <a:t>Second level</a:t>
            </a:r>
          </a:p>
        </p:txBody>
      </p:sp>
      <p:sp>
        <p:nvSpPr>
          <p:cNvPr id="5" name="Text Placeholder 8">
            <a:extLst>
              <a:ext uri="{FF2B5EF4-FFF2-40B4-BE49-F238E27FC236}">
                <a16:creationId xmlns:a16="http://schemas.microsoft.com/office/drawing/2014/main" id="{93D2843C-5A04-C973-57F3-3CE976A7B0B2}"/>
              </a:ext>
            </a:extLst>
          </p:cNvPr>
          <p:cNvSpPr>
            <a:spLocks noGrp="1"/>
          </p:cNvSpPr>
          <p:nvPr>
            <p:ph type="body" idx="45" hasCustomPrompt="1"/>
          </p:nvPr>
        </p:nvSpPr>
        <p:spPr>
          <a:xfrm>
            <a:off x="4648200" y="4435850"/>
            <a:ext cx="434340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29">
            <a:extLst>
              <a:ext uri="{FF2B5EF4-FFF2-40B4-BE49-F238E27FC236}">
                <a16:creationId xmlns:a16="http://schemas.microsoft.com/office/drawing/2014/main" id="{C57D3CEE-5659-1843-976E-0394BC49D844}"/>
              </a:ext>
            </a:extLst>
          </p:cNvPr>
          <p:cNvSpPr>
            <a:spLocks noGrp="1"/>
          </p:cNvSpPr>
          <p:nvPr>
            <p:ph type="body" sz="quarter" idx="46"/>
          </p:nvPr>
        </p:nvSpPr>
        <p:spPr>
          <a:xfrm>
            <a:off x="152400" y="1230213"/>
            <a:ext cx="4343400" cy="3321150"/>
          </a:xfrm>
        </p:spPr>
        <p:txBody>
          <a:bodyPr lIns="0" tIns="0" rIns="0" bIns="0">
            <a:noAutofit/>
          </a:bodyPr>
          <a:lstStyle>
            <a:lvl3pPr>
              <a:buSzPct val="110000"/>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017236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2 - Text /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7073493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Text Placeholder 8">
            <a:extLst>
              <a:ext uri="{FF2B5EF4-FFF2-40B4-BE49-F238E27FC236}">
                <a16:creationId xmlns:a16="http://schemas.microsoft.com/office/drawing/2014/main" id="{09EBC000-7FAE-C3AF-4628-88977F7CE950}"/>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1" name="Title 1">
            <a:extLst>
              <a:ext uri="{FF2B5EF4-FFF2-40B4-BE49-F238E27FC236}">
                <a16:creationId xmlns:a16="http://schemas.microsoft.com/office/drawing/2014/main" id="{D14CC2B7-EB2F-D3AC-433A-1A01AF6326FA}"/>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Content Placeholder 7">
            <a:extLst>
              <a:ext uri="{FF2B5EF4-FFF2-40B4-BE49-F238E27FC236}">
                <a16:creationId xmlns:a16="http://schemas.microsoft.com/office/drawing/2014/main" id="{6897704A-0323-D7E2-680E-0A48D80ED1B9}"/>
              </a:ext>
            </a:extLst>
          </p:cNvPr>
          <p:cNvSpPr>
            <a:spLocks noGrp="1"/>
          </p:cNvSpPr>
          <p:nvPr>
            <p:ph sz="quarter" idx="44" hasCustomPrompt="1"/>
          </p:nvPr>
        </p:nvSpPr>
        <p:spPr>
          <a:xfrm>
            <a:off x="3146299" y="1482211"/>
            <a:ext cx="5848349" cy="3069151"/>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0" name="Text Placeholder 8">
            <a:extLst>
              <a:ext uri="{FF2B5EF4-FFF2-40B4-BE49-F238E27FC236}">
                <a16:creationId xmlns:a16="http://schemas.microsoft.com/office/drawing/2014/main" id="{65306B4C-127F-2AAB-E5F1-D96DEB2D2922}"/>
              </a:ext>
            </a:extLst>
          </p:cNvPr>
          <p:cNvSpPr>
            <a:spLocks noGrp="1"/>
          </p:cNvSpPr>
          <p:nvPr>
            <p:ph type="body" idx="45" hasCustomPrompt="1"/>
          </p:nvPr>
        </p:nvSpPr>
        <p:spPr>
          <a:xfrm>
            <a:off x="3143250" y="4435850"/>
            <a:ext cx="5848349"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2" name="Text Placeholder 8">
            <a:extLst>
              <a:ext uri="{FF2B5EF4-FFF2-40B4-BE49-F238E27FC236}">
                <a16:creationId xmlns:a16="http://schemas.microsoft.com/office/drawing/2014/main" id="{8530F61E-A376-1D97-3CAA-CF3F52FEF149}"/>
              </a:ext>
            </a:extLst>
          </p:cNvPr>
          <p:cNvSpPr>
            <a:spLocks noGrp="1"/>
          </p:cNvSpPr>
          <p:nvPr>
            <p:ph type="body" idx="46" hasCustomPrompt="1"/>
          </p:nvPr>
        </p:nvSpPr>
        <p:spPr>
          <a:xfrm>
            <a:off x="3146299" y="1230212"/>
            <a:ext cx="5848349"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3" name="Text Placeholder 29">
            <a:extLst>
              <a:ext uri="{FF2B5EF4-FFF2-40B4-BE49-F238E27FC236}">
                <a16:creationId xmlns:a16="http://schemas.microsoft.com/office/drawing/2014/main" id="{15F2526B-6231-3535-455B-07472C54AE41}"/>
              </a:ext>
            </a:extLst>
          </p:cNvPr>
          <p:cNvSpPr>
            <a:spLocks noGrp="1"/>
          </p:cNvSpPr>
          <p:nvPr>
            <p:ph type="body" sz="quarter" idx="47"/>
          </p:nvPr>
        </p:nvSpPr>
        <p:spPr>
          <a:xfrm>
            <a:off x="152400" y="1230212"/>
            <a:ext cx="2557464" cy="3321150"/>
          </a:xfrm>
        </p:spPr>
        <p:txBody>
          <a:bodyPr lIns="0" tIns="0" rIns="0" bIns="0">
            <a:noAutofit/>
          </a:bodyPr>
          <a:lstStyle>
            <a:lvl3pPr>
              <a:buSzPct val="110000"/>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4161277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2 - Text / 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41986774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DFF46160-5785-61D1-8DB0-D61007B8A294}"/>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DCA74C2B-678D-EFEE-1B92-1C4765884341}"/>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BF7A4641-209F-FEB3-889B-581807AA138F}"/>
              </a:ext>
            </a:extLst>
          </p:cNvPr>
          <p:cNvSpPr>
            <a:spLocks noGrp="1"/>
          </p:cNvSpPr>
          <p:nvPr>
            <p:ph sz="quarter" idx="44" hasCustomPrompt="1"/>
          </p:nvPr>
        </p:nvSpPr>
        <p:spPr>
          <a:xfrm>
            <a:off x="2923228" y="1482211"/>
            <a:ext cx="2929028" cy="307429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5" name="Text Placeholder 8">
            <a:extLst>
              <a:ext uri="{FF2B5EF4-FFF2-40B4-BE49-F238E27FC236}">
                <a16:creationId xmlns:a16="http://schemas.microsoft.com/office/drawing/2014/main" id="{18A5DE4B-8EA0-01B5-15FA-88AEE808735C}"/>
              </a:ext>
            </a:extLst>
          </p:cNvPr>
          <p:cNvSpPr>
            <a:spLocks noGrp="1"/>
          </p:cNvSpPr>
          <p:nvPr>
            <p:ph type="body" idx="45" hasCustomPrompt="1"/>
          </p:nvPr>
        </p:nvSpPr>
        <p:spPr>
          <a:xfrm>
            <a:off x="2923227" y="4435850"/>
            <a:ext cx="2929029"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6" name="Text Placeholder 8">
            <a:extLst>
              <a:ext uri="{FF2B5EF4-FFF2-40B4-BE49-F238E27FC236}">
                <a16:creationId xmlns:a16="http://schemas.microsoft.com/office/drawing/2014/main" id="{EEF35E0A-8A5C-7C13-A1D0-33B30EC2B65A}"/>
              </a:ext>
            </a:extLst>
          </p:cNvPr>
          <p:cNvSpPr>
            <a:spLocks noGrp="1"/>
          </p:cNvSpPr>
          <p:nvPr>
            <p:ph type="body" idx="46" hasCustomPrompt="1"/>
          </p:nvPr>
        </p:nvSpPr>
        <p:spPr>
          <a:xfrm>
            <a:off x="2923228" y="1230212"/>
            <a:ext cx="292902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7" name="Text Placeholder 29">
            <a:extLst>
              <a:ext uri="{FF2B5EF4-FFF2-40B4-BE49-F238E27FC236}">
                <a16:creationId xmlns:a16="http://schemas.microsoft.com/office/drawing/2014/main" id="{60771A1A-ADA2-9D36-F034-2BBDAA660381}"/>
              </a:ext>
            </a:extLst>
          </p:cNvPr>
          <p:cNvSpPr>
            <a:spLocks noGrp="1"/>
          </p:cNvSpPr>
          <p:nvPr>
            <p:ph type="body" sz="quarter" idx="47"/>
          </p:nvPr>
        </p:nvSpPr>
        <p:spPr>
          <a:xfrm>
            <a:off x="152400" y="1230212"/>
            <a:ext cx="2557464" cy="3321150"/>
          </a:xfrm>
        </p:spPr>
        <p:txBody>
          <a:bodyPr lIns="0" tIns="0" rIns="0" bIns="0">
            <a:noAutofit/>
          </a:bodyPr>
          <a:lstStyle>
            <a:lvl3pPr>
              <a:buSzPct val="110000"/>
              <a:defRPr/>
            </a:lvl3pPr>
          </a:lstStyle>
          <a:p>
            <a:pPr lvl="0"/>
            <a:r>
              <a:rPr lang="en-US"/>
              <a:t>Click to edit Master text styles</a:t>
            </a:r>
          </a:p>
          <a:p>
            <a:pPr lvl="1"/>
            <a:r>
              <a:rPr lang="en-US"/>
              <a:t>Second level</a:t>
            </a:r>
          </a:p>
        </p:txBody>
      </p:sp>
      <p:sp>
        <p:nvSpPr>
          <p:cNvPr id="18" name="Content Placeholder 7">
            <a:extLst>
              <a:ext uri="{FF2B5EF4-FFF2-40B4-BE49-F238E27FC236}">
                <a16:creationId xmlns:a16="http://schemas.microsoft.com/office/drawing/2014/main" id="{02440001-F93A-5CF4-D97F-218ADF903337}"/>
              </a:ext>
            </a:extLst>
          </p:cNvPr>
          <p:cNvSpPr>
            <a:spLocks noGrp="1"/>
          </p:cNvSpPr>
          <p:nvPr>
            <p:ph sz="quarter" idx="48" hasCustomPrompt="1"/>
          </p:nvPr>
        </p:nvSpPr>
        <p:spPr>
          <a:xfrm>
            <a:off x="6065620" y="1482211"/>
            <a:ext cx="2929028" cy="307429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9" name="Text Placeholder 8">
            <a:extLst>
              <a:ext uri="{FF2B5EF4-FFF2-40B4-BE49-F238E27FC236}">
                <a16:creationId xmlns:a16="http://schemas.microsoft.com/office/drawing/2014/main" id="{6524A50C-3494-FA40-0047-7E1C58734D1F}"/>
              </a:ext>
            </a:extLst>
          </p:cNvPr>
          <p:cNvSpPr>
            <a:spLocks noGrp="1"/>
          </p:cNvSpPr>
          <p:nvPr>
            <p:ph type="body" idx="49" hasCustomPrompt="1"/>
          </p:nvPr>
        </p:nvSpPr>
        <p:spPr>
          <a:xfrm>
            <a:off x="6065620" y="1230212"/>
            <a:ext cx="292902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0" name="Text Placeholder 8">
            <a:extLst>
              <a:ext uri="{FF2B5EF4-FFF2-40B4-BE49-F238E27FC236}">
                <a16:creationId xmlns:a16="http://schemas.microsoft.com/office/drawing/2014/main" id="{8787FF76-4EED-1F89-B98A-E13E1C4BE25E}"/>
              </a:ext>
            </a:extLst>
          </p:cNvPr>
          <p:cNvSpPr>
            <a:spLocks noGrp="1"/>
          </p:cNvSpPr>
          <p:nvPr>
            <p:ph type="body" idx="50" hasCustomPrompt="1"/>
          </p:nvPr>
        </p:nvSpPr>
        <p:spPr>
          <a:xfrm>
            <a:off x="6065619" y="4435850"/>
            <a:ext cx="2929029"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Tree>
    <p:extLst>
      <p:ext uri="{BB962C8B-B14F-4D97-AF65-F5344CB8AC3E}">
        <p14:creationId xmlns:p14="http://schemas.microsoft.com/office/powerpoint/2010/main" val="3915270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0:50 - Text / 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04693192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5004FBD5-E9CC-42CE-DDDC-1632F2170436}"/>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CDB1604E-D9EF-E83F-3093-CA0836B5D515}"/>
              </a:ext>
            </a:extLst>
          </p:cNvPr>
          <p:cNvSpPr>
            <a:spLocks noGrp="1"/>
          </p:cNvSpPr>
          <p:nvPr>
            <p:ph type="title" hasCustomPrompt="1"/>
          </p:nvPr>
        </p:nvSpPr>
        <p:spPr>
          <a:xfrm>
            <a:off x="152400" y="447675"/>
            <a:ext cx="8842248" cy="332212"/>
          </a:xfrm>
        </p:spPr>
        <p:txBody>
          <a:bodyPr vert="horz" tIns="0" rIns="0" anchor="t">
            <a:noAutofit/>
          </a:bodyPr>
          <a:lstStyle>
            <a:lvl1pPr>
              <a:defRPr sz="1800"/>
            </a:lvl1pPr>
          </a:lstStyle>
          <a:p>
            <a:r>
              <a:rPr lang="en-GB" dirty="0"/>
              <a:t>Data slide title</a:t>
            </a:r>
          </a:p>
        </p:txBody>
      </p:sp>
      <p:sp>
        <p:nvSpPr>
          <p:cNvPr id="10" name="Text Placeholder 29">
            <a:extLst>
              <a:ext uri="{FF2B5EF4-FFF2-40B4-BE49-F238E27FC236}">
                <a16:creationId xmlns:a16="http://schemas.microsoft.com/office/drawing/2014/main" id="{FDA5E5DA-4DCB-A0CF-C251-A89D98F12CB1}"/>
              </a:ext>
            </a:extLst>
          </p:cNvPr>
          <p:cNvSpPr>
            <a:spLocks noGrp="1"/>
          </p:cNvSpPr>
          <p:nvPr>
            <p:ph type="body" sz="quarter" idx="28"/>
          </p:nvPr>
        </p:nvSpPr>
        <p:spPr>
          <a:xfrm>
            <a:off x="152400" y="1230212"/>
            <a:ext cx="4343400" cy="3321150"/>
          </a:xfrm>
        </p:spPr>
        <p:txBody>
          <a:bodyPr lIns="0" tIns="0" rIns="0" bIns="0">
            <a:noAutofit/>
          </a:bodyPr>
          <a:lstStyle>
            <a:lvl3pPr>
              <a:buSzPct val="110000"/>
              <a:defRPr/>
            </a:lvl3pPr>
          </a:lstStyle>
          <a:p>
            <a:pPr lvl="0"/>
            <a:r>
              <a:rPr lang="en-US"/>
              <a:t>Click to edit Master text styles</a:t>
            </a:r>
          </a:p>
          <a:p>
            <a:pPr lvl="1"/>
            <a:r>
              <a:rPr lang="en-US"/>
              <a:t>Second level</a:t>
            </a:r>
          </a:p>
        </p:txBody>
      </p:sp>
      <p:sp>
        <p:nvSpPr>
          <p:cNvPr id="11" name="Content Placeholder 7">
            <a:extLst>
              <a:ext uri="{FF2B5EF4-FFF2-40B4-BE49-F238E27FC236}">
                <a16:creationId xmlns:a16="http://schemas.microsoft.com/office/drawing/2014/main" id="{B8D1A175-F243-AA68-E04F-5390332F33EA}"/>
              </a:ext>
            </a:extLst>
          </p:cNvPr>
          <p:cNvSpPr>
            <a:spLocks noGrp="1"/>
          </p:cNvSpPr>
          <p:nvPr>
            <p:ph sz="quarter" idx="44" hasCustomPrompt="1"/>
          </p:nvPr>
        </p:nvSpPr>
        <p:spPr>
          <a:xfrm>
            <a:off x="4648200" y="1482212"/>
            <a:ext cx="434340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2" name="Text Placeholder 8">
            <a:extLst>
              <a:ext uri="{FF2B5EF4-FFF2-40B4-BE49-F238E27FC236}">
                <a16:creationId xmlns:a16="http://schemas.microsoft.com/office/drawing/2014/main" id="{155DFDD3-E9F8-6F7F-B632-546FAB1CBB0F}"/>
              </a:ext>
            </a:extLst>
          </p:cNvPr>
          <p:cNvSpPr>
            <a:spLocks noGrp="1"/>
          </p:cNvSpPr>
          <p:nvPr>
            <p:ph type="body" idx="45" hasCustomPrompt="1"/>
          </p:nvPr>
        </p:nvSpPr>
        <p:spPr>
          <a:xfrm>
            <a:off x="4648200" y="2661302"/>
            <a:ext cx="434340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3" name="Text Placeholder 8">
            <a:extLst>
              <a:ext uri="{FF2B5EF4-FFF2-40B4-BE49-F238E27FC236}">
                <a16:creationId xmlns:a16="http://schemas.microsoft.com/office/drawing/2014/main" id="{3E9AAA53-B874-98E3-A1F3-4EDFAEF86B27}"/>
              </a:ext>
            </a:extLst>
          </p:cNvPr>
          <p:cNvSpPr>
            <a:spLocks noGrp="1"/>
          </p:cNvSpPr>
          <p:nvPr>
            <p:ph type="body" idx="46" hasCustomPrompt="1"/>
          </p:nvPr>
        </p:nvSpPr>
        <p:spPr>
          <a:xfrm>
            <a:off x="4648200" y="123021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1" name="Content Placeholder 7">
            <a:extLst>
              <a:ext uri="{FF2B5EF4-FFF2-40B4-BE49-F238E27FC236}">
                <a16:creationId xmlns:a16="http://schemas.microsoft.com/office/drawing/2014/main" id="{95060A97-5FC0-A1BD-D687-347161450B4A}"/>
              </a:ext>
            </a:extLst>
          </p:cNvPr>
          <p:cNvSpPr>
            <a:spLocks noGrp="1"/>
          </p:cNvSpPr>
          <p:nvPr>
            <p:ph sz="quarter" idx="49" hasCustomPrompt="1"/>
          </p:nvPr>
        </p:nvSpPr>
        <p:spPr>
          <a:xfrm>
            <a:off x="4648200" y="3253862"/>
            <a:ext cx="434340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22" name="Text Placeholder 8">
            <a:extLst>
              <a:ext uri="{FF2B5EF4-FFF2-40B4-BE49-F238E27FC236}">
                <a16:creationId xmlns:a16="http://schemas.microsoft.com/office/drawing/2014/main" id="{3444FE91-8CC6-1B1C-7692-95DE8F03E771}"/>
              </a:ext>
            </a:extLst>
          </p:cNvPr>
          <p:cNvSpPr>
            <a:spLocks noGrp="1"/>
          </p:cNvSpPr>
          <p:nvPr>
            <p:ph type="body" idx="50" hasCustomPrompt="1"/>
          </p:nvPr>
        </p:nvSpPr>
        <p:spPr>
          <a:xfrm>
            <a:off x="4648200" y="4435851"/>
            <a:ext cx="434340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23" name="Text Placeholder 8">
            <a:extLst>
              <a:ext uri="{FF2B5EF4-FFF2-40B4-BE49-F238E27FC236}">
                <a16:creationId xmlns:a16="http://schemas.microsoft.com/office/drawing/2014/main" id="{847E81EE-12C1-4D35-0B55-E6DBCDA373A2}"/>
              </a:ext>
            </a:extLst>
          </p:cNvPr>
          <p:cNvSpPr>
            <a:spLocks noGrp="1"/>
          </p:cNvSpPr>
          <p:nvPr>
            <p:ph type="body" idx="52" hasCustomPrompt="1"/>
          </p:nvPr>
        </p:nvSpPr>
        <p:spPr>
          <a:xfrm>
            <a:off x="4648200" y="300186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34355641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50:50 - Text / 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04693192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5004FBD5-E9CC-42CE-DDDC-1632F2170436}"/>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CDB1604E-D9EF-E83F-3093-CA0836B5D515}"/>
              </a:ext>
            </a:extLst>
          </p:cNvPr>
          <p:cNvSpPr>
            <a:spLocks noGrp="1"/>
          </p:cNvSpPr>
          <p:nvPr>
            <p:ph type="title" hasCustomPrompt="1"/>
          </p:nvPr>
        </p:nvSpPr>
        <p:spPr>
          <a:xfrm>
            <a:off x="152400" y="447675"/>
            <a:ext cx="8842248" cy="332212"/>
          </a:xfrm>
        </p:spPr>
        <p:txBody>
          <a:bodyPr vert="horz" tIns="0" rIns="0" anchor="t">
            <a:noAutofit/>
          </a:bodyPr>
          <a:lstStyle>
            <a:lvl1pPr>
              <a:defRPr sz="1800"/>
            </a:lvl1pPr>
          </a:lstStyle>
          <a:p>
            <a:r>
              <a:rPr lang="en-GB" dirty="0"/>
              <a:t>Data slide title</a:t>
            </a:r>
          </a:p>
        </p:txBody>
      </p:sp>
      <p:sp>
        <p:nvSpPr>
          <p:cNvPr id="10" name="Text Placeholder 29">
            <a:extLst>
              <a:ext uri="{FF2B5EF4-FFF2-40B4-BE49-F238E27FC236}">
                <a16:creationId xmlns:a16="http://schemas.microsoft.com/office/drawing/2014/main" id="{FDA5E5DA-4DCB-A0CF-C251-A89D98F12CB1}"/>
              </a:ext>
            </a:extLst>
          </p:cNvPr>
          <p:cNvSpPr>
            <a:spLocks noGrp="1"/>
          </p:cNvSpPr>
          <p:nvPr>
            <p:ph type="body" sz="quarter" idx="28"/>
          </p:nvPr>
        </p:nvSpPr>
        <p:spPr>
          <a:xfrm>
            <a:off x="152400" y="1230212"/>
            <a:ext cx="4346448" cy="3321150"/>
          </a:xfrm>
        </p:spPr>
        <p:txBody>
          <a:bodyPr lIns="0" tIns="0" rIns="0" bIns="0">
            <a:noAutofit/>
          </a:bodyPr>
          <a:lstStyle>
            <a:lvl3pPr>
              <a:buSzPct val="110000"/>
              <a:defRPr/>
            </a:lvl3pPr>
          </a:lstStyle>
          <a:p>
            <a:pPr lvl="0"/>
            <a:r>
              <a:rPr lang="en-US"/>
              <a:t>Click to edit Master text styles</a:t>
            </a:r>
          </a:p>
          <a:p>
            <a:pPr lvl="1"/>
            <a:r>
              <a:rPr lang="en-US"/>
              <a:t>Second level</a:t>
            </a:r>
          </a:p>
        </p:txBody>
      </p:sp>
      <p:sp>
        <p:nvSpPr>
          <p:cNvPr id="11" name="Content Placeholder 7">
            <a:extLst>
              <a:ext uri="{FF2B5EF4-FFF2-40B4-BE49-F238E27FC236}">
                <a16:creationId xmlns:a16="http://schemas.microsoft.com/office/drawing/2014/main" id="{B8D1A175-F243-AA68-E04F-5390332F33EA}"/>
              </a:ext>
            </a:extLst>
          </p:cNvPr>
          <p:cNvSpPr>
            <a:spLocks noGrp="1"/>
          </p:cNvSpPr>
          <p:nvPr>
            <p:ph sz="quarter" idx="44" hasCustomPrompt="1"/>
          </p:nvPr>
        </p:nvSpPr>
        <p:spPr>
          <a:xfrm>
            <a:off x="4648200" y="1482212"/>
            <a:ext cx="4346448"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2" name="Text Placeholder 8">
            <a:extLst>
              <a:ext uri="{FF2B5EF4-FFF2-40B4-BE49-F238E27FC236}">
                <a16:creationId xmlns:a16="http://schemas.microsoft.com/office/drawing/2014/main" id="{155DFDD3-E9F8-6F7F-B632-546FAB1CBB0F}"/>
              </a:ext>
            </a:extLst>
          </p:cNvPr>
          <p:cNvSpPr>
            <a:spLocks noGrp="1"/>
          </p:cNvSpPr>
          <p:nvPr>
            <p:ph type="body" idx="45" hasCustomPrompt="1"/>
          </p:nvPr>
        </p:nvSpPr>
        <p:spPr>
          <a:xfrm>
            <a:off x="4648200" y="2661302"/>
            <a:ext cx="4346448"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3" name="Text Placeholder 8">
            <a:extLst>
              <a:ext uri="{FF2B5EF4-FFF2-40B4-BE49-F238E27FC236}">
                <a16:creationId xmlns:a16="http://schemas.microsoft.com/office/drawing/2014/main" id="{3E9AAA53-B874-98E3-A1F3-4EDFAEF86B27}"/>
              </a:ext>
            </a:extLst>
          </p:cNvPr>
          <p:cNvSpPr>
            <a:spLocks noGrp="1"/>
          </p:cNvSpPr>
          <p:nvPr>
            <p:ph type="body" idx="46" hasCustomPrompt="1"/>
          </p:nvPr>
        </p:nvSpPr>
        <p:spPr>
          <a:xfrm>
            <a:off x="4648200" y="1230212"/>
            <a:ext cx="43464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1" name="Content Placeholder 7">
            <a:extLst>
              <a:ext uri="{FF2B5EF4-FFF2-40B4-BE49-F238E27FC236}">
                <a16:creationId xmlns:a16="http://schemas.microsoft.com/office/drawing/2014/main" id="{95060A97-5FC0-A1BD-D687-347161450B4A}"/>
              </a:ext>
            </a:extLst>
          </p:cNvPr>
          <p:cNvSpPr>
            <a:spLocks noGrp="1"/>
          </p:cNvSpPr>
          <p:nvPr>
            <p:ph sz="quarter" idx="49" hasCustomPrompt="1"/>
          </p:nvPr>
        </p:nvSpPr>
        <p:spPr>
          <a:xfrm>
            <a:off x="4648200" y="3253862"/>
            <a:ext cx="4346448"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22" name="Text Placeholder 8">
            <a:extLst>
              <a:ext uri="{FF2B5EF4-FFF2-40B4-BE49-F238E27FC236}">
                <a16:creationId xmlns:a16="http://schemas.microsoft.com/office/drawing/2014/main" id="{3444FE91-8CC6-1B1C-7692-95DE8F03E771}"/>
              </a:ext>
            </a:extLst>
          </p:cNvPr>
          <p:cNvSpPr>
            <a:spLocks noGrp="1"/>
          </p:cNvSpPr>
          <p:nvPr>
            <p:ph type="body" idx="50" hasCustomPrompt="1"/>
          </p:nvPr>
        </p:nvSpPr>
        <p:spPr>
          <a:xfrm>
            <a:off x="4648200" y="4435851"/>
            <a:ext cx="4346448"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23" name="Text Placeholder 8">
            <a:extLst>
              <a:ext uri="{FF2B5EF4-FFF2-40B4-BE49-F238E27FC236}">
                <a16:creationId xmlns:a16="http://schemas.microsoft.com/office/drawing/2014/main" id="{847E81EE-12C1-4D35-0B55-E6DBCDA373A2}"/>
              </a:ext>
            </a:extLst>
          </p:cNvPr>
          <p:cNvSpPr>
            <a:spLocks noGrp="1"/>
          </p:cNvSpPr>
          <p:nvPr>
            <p:ph type="body" idx="52" hasCustomPrompt="1"/>
          </p:nvPr>
        </p:nvSpPr>
        <p:spPr>
          <a:xfrm>
            <a:off x="4648200" y="3001862"/>
            <a:ext cx="43464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36367333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x Chart Solu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3934311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0DDCDC46-4E66-815B-618F-E6C9A4634767}"/>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ECE869AF-8C92-57A4-297C-CDD600F7F757}"/>
              </a:ext>
            </a:extLst>
          </p:cNvPr>
          <p:cNvSpPr>
            <a:spLocks noGrp="1"/>
          </p:cNvSpPr>
          <p:nvPr>
            <p:ph type="title" hasCustomPrompt="1"/>
          </p:nvPr>
        </p:nvSpPr>
        <p:spPr>
          <a:xfrm>
            <a:off x="152400" y="447675"/>
            <a:ext cx="8842248" cy="329972"/>
          </a:xfrm>
        </p:spPr>
        <p:txBody>
          <a:bodyPr vert="horz" tIns="0" rIns="0" anchor="t">
            <a:noAutofit/>
          </a:bodyPr>
          <a:lstStyle>
            <a:lvl1pPr>
              <a:defRPr sz="1800"/>
            </a:lvl1pPr>
          </a:lstStyle>
          <a:p>
            <a:r>
              <a:rPr lang="en-GB" dirty="0"/>
              <a:t>Report slide title</a:t>
            </a:r>
          </a:p>
        </p:txBody>
      </p:sp>
      <p:sp>
        <p:nvSpPr>
          <p:cNvPr id="14" name="Content Placeholder 7">
            <a:extLst>
              <a:ext uri="{FF2B5EF4-FFF2-40B4-BE49-F238E27FC236}">
                <a16:creationId xmlns:a16="http://schemas.microsoft.com/office/drawing/2014/main" id="{3950D204-7E30-EC84-ED64-C3256A53024F}"/>
              </a:ext>
            </a:extLst>
          </p:cNvPr>
          <p:cNvSpPr>
            <a:spLocks noGrp="1"/>
          </p:cNvSpPr>
          <p:nvPr>
            <p:ph sz="quarter" idx="42" hasCustomPrompt="1"/>
          </p:nvPr>
        </p:nvSpPr>
        <p:spPr>
          <a:xfrm>
            <a:off x="152400" y="1482211"/>
            <a:ext cx="8842248" cy="3074291"/>
          </a:xfrm>
        </p:spPr>
        <p:txBody>
          <a:bodyPr lIns="0" tIns="0" rIns="0" bIns="0">
            <a:noAutofit/>
          </a:bodyPr>
          <a:lstStyle>
            <a:lvl1pPr marL="0" indent="0" algn="ctr">
              <a:buNone/>
              <a:defRPr/>
            </a:lvl1pPr>
            <a:lvl3pPr>
              <a:buSzPct val="110000"/>
              <a:defRPr/>
            </a:lvl3pPr>
          </a:lstStyle>
          <a:p>
            <a:pPr lvl="0"/>
            <a:r>
              <a:rPr lang="en-GB" dirty="0"/>
              <a:t>Click appropriate icon to insert custom data</a:t>
            </a:r>
            <a:endParaRPr lang="en-US" dirty="0"/>
          </a:p>
        </p:txBody>
      </p:sp>
      <p:sp>
        <p:nvSpPr>
          <p:cNvPr id="15" name="Text Placeholder 8">
            <a:extLst>
              <a:ext uri="{FF2B5EF4-FFF2-40B4-BE49-F238E27FC236}">
                <a16:creationId xmlns:a16="http://schemas.microsoft.com/office/drawing/2014/main" id="{A67EC5B3-C19E-C93A-E90B-F4F2E973DD1D}"/>
              </a:ext>
            </a:extLst>
          </p:cNvPr>
          <p:cNvSpPr>
            <a:spLocks noGrp="1"/>
          </p:cNvSpPr>
          <p:nvPr>
            <p:ph type="body" idx="43" hasCustomPrompt="1"/>
          </p:nvPr>
        </p:nvSpPr>
        <p:spPr>
          <a:xfrm>
            <a:off x="152400" y="4435850"/>
            <a:ext cx="8842248"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6" name="Text Placeholder 8">
            <a:extLst>
              <a:ext uri="{FF2B5EF4-FFF2-40B4-BE49-F238E27FC236}">
                <a16:creationId xmlns:a16="http://schemas.microsoft.com/office/drawing/2014/main" id="{108B9B8C-3D53-A282-0578-BA805F399DE7}"/>
              </a:ext>
            </a:extLst>
          </p:cNvPr>
          <p:cNvSpPr>
            <a:spLocks noGrp="1"/>
          </p:cNvSpPr>
          <p:nvPr>
            <p:ph type="body" idx="20" hasCustomPrompt="1"/>
          </p:nvPr>
        </p:nvSpPr>
        <p:spPr>
          <a:xfrm>
            <a:off x="152400" y="1230212"/>
            <a:ext cx="88422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33870090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03243633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A882ED54-145A-C9E2-A234-7B6DE7AF758D}"/>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6CAEC1C7-F1B0-B18D-AFA5-E1E8756DCD76}"/>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0" name="Content Placeholder 7">
            <a:extLst>
              <a:ext uri="{FF2B5EF4-FFF2-40B4-BE49-F238E27FC236}">
                <a16:creationId xmlns:a16="http://schemas.microsoft.com/office/drawing/2014/main" id="{FF8FF734-8873-79BC-920A-D25E7C1AB3BD}"/>
              </a:ext>
            </a:extLst>
          </p:cNvPr>
          <p:cNvSpPr>
            <a:spLocks noGrp="1"/>
          </p:cNvSpPr>
          <p:nvPr>
            <p:ph sz="quarter" idx="42" hasCustomPrompt="1"/>
          </p:nvPr>
        </p:nvSpPr>
        <p:spPr>
          <a:xfrm>
            <a:off x="152399" y="1482211"/>
            <a:ext cx="4343400" cy="306915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1" name="Text Placeholder 8">
            <a:extLst>
              <a:ext uri="{FF2B5EF4-FFF2-40B4-BE49-F238E27FC236}">
                <a16:creationId xmlns:a16="http://schemas.microsoft.com/office/drawing/2014/main" id="{99F525BE-6C14-1692-94C3-8D2D29D2E4D0}"/>
              </a:ext>
            </a:extLst>
          </p:cNvPr>
          <p:cNvSpPr>
            <a:spLocks noGrp="1"/>
          </p:cNvSpPr>
          <p:nvPr>
            <p:ph type="body" idx="43" hasCustomPrompt="1"/>
          </p:nvPr>
        </p:nvSpPr>
        <p:spPr>
          <a:xfrm>
            <a:off x="152399" y="4435850"/>
            <a:ext cx="434340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2" name="Content Placeholder 7">
            <a:extLst>
              <a:ext uri="{FF2B5EF4-FFF2-40B4-BE49-F238E27FC236}">
                <a16:creationId xmlns:a16="http://schemas.microsoft.com/office/drawing/2014/main" id="{DB83829D-6F44-7C1F-0C9E-A8576523BB57}"/>
              </a:ext>
            </a:extLst>
          </p:cNvPr>
          <p:cNvSpPr>
            <a:spLocks noGrp="1"/>
          </p:cNvSpPr>
          <p:nvPr>
            <p:ph sz="quarter" idx="44" hasCustomPrompt="1"/>
          </p:nvPr>
        </p:nvSpPr>
        <p:spPr>
          <a:xfrm>
            <a:off x="4651248" y="1482210"/>
            <a:ext cx="4343400" cy="306915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3" name="Text Placeholder 8">
            <a:extLst>
              <a:ext uri="{FF2B5EF4-FFF2-40B4-BE49-F238E27FC236}">
                <a16:creationId xmlns:a16="http://schemas.microsoft.com/office/drawing/2014/main" id="{02C44CF7-ED0F-D9FB-DF1F-886B0258E693}"/>
              </a:ext>
            </a:extLst>
          </p:cNvPr>
          <p:cNvSpPr>
            <a:spLocks noGrp="1"/>
          </p:cNvSpPr>
          <p:nvPr>
            <p:ph type="body" idx="45" hasCustomPrompt="1"/>
          </p:nvPr>
        </p:nvSpPr>
        <p:spPr>
          <a:xfrm>
            <a:off x="4651248" y="4435850"/>
            <a:ext cx="434340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7" name="Text Placeholder 8">
            <a:extLst>
              <a:ext uri="{FF2B5EF4-FFF2-40B4-BE49-F238E27FC236}">
                <a16:creationId xmlns:a16="http://schemas.microsoft.com/office/drawing/2014/main" id="{887F92D8-1BB4-6B88-BA7F-A326C5DAD4A6}"/>
              </a:ext>
            </a:extLst>
          </p:cNvPr>
          <p:cNvSpPr>
            <a:spLocks noGrp="1"/>
          </p:cNvSpPr>
          <p:nvPr>
            <p:ph type="body" idx="20" hasCustomPrompt="1"/>
          </p:nvPr>
        </p:nvSpPr>
        <p:spPr>
          <a:xfrm>
            <a:off x="152399" y="123021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8" name="Text Placeholder 8">
            <a:extLst>
              <a:ext uri="{FF2B5EF4-FFF2-40B4-BE49-F238E27FC236}">
                <a16:creationId xmlns:a16="http://schemas.microsoft.com/office/drawing/2014/main" id="{E2A6246C-25CD-8898-C640-1E380793D22A}"/>
              </a:ext>
            </a:extLst>
          </p:cNvPr>
          <p:cNvSpPr>
            <a:spLocks noGrp="1"/>
          </p:cNvSpPr>
          <p:nvPr>
            <p:ph type="body" idx="46" hasCustomPrompt="1"/>
          </p:nvPr>
        </p:nvSpPr>
        <p:spPr>
          <a:xfrm>
            <a:off x="4651248" y="123021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557277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03243633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A882ED54-145A-C9E2-A234-7B6DE7AF758D}"/>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6CAEC1C7-F1B0-B18D-AFA5-E1E8756DCD76}"/>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1" name="Text Placeholder 8">
            <a:extLst>
              <a:ext uri="{FF2B5EF4-FFF2-40B4-BE49-F238E27FC236}">
                <a16:creationId xmlns:a16="http://schemas.microsoft.com/office/drawing/2014/main" id="{99F525BE-6C14-1692-94C3-8D2D29D2E4D0}"/>
              </a:ext>
            </a:extLst>
          </p:cNvPr>
          <p:cNvSpPr>
            <a:spLocks noGrp="1"/>
          </p:cNvSpPr>
          <p:nvPr>
            <p:ph type="body" idx="43" hasCustomPrompt="1"/>
          </p:nvPr>
        </p:nvSpPr>
        <p:spPr>
          <a:xfrm>
            <a:off x="152399" y="4435850"/>
            <a:ext cx="434340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2" name="Content Placeholder 7">
            <a:extLst>
              <a:ext uri="{FF2B5EF4-FFF2-40B4-BE49-F238E27FC236}">
                <a16:creationId xmlns:a16="http://schemas.microsoft.com/office/drawing/2014/main" id="{DB83829D-6F44-7C1F-0C9E-A8576523BB57}"/>
              </a:ext>
            </a:extLst>
          </p:cNvPr>
          <p:cNvSpPr>
            <a:spLocks noGrp="1"/>
          </p:cNvSpPr>
          <p:nvPr>
            <p:ph sz="quarter" idx="44" hasCustomPrompt="1"/>
          </p:nvPr>
        </p:nvSpPr>
        <p:spPr>
          <a:xfrm>
            <a:off x="4651248" y="1482211"/>
            <a:ext cx="4343400" cy="306915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3" name="Text Placeholder 8">
            <a:extLst>
              <a:ext uri="{FF2B5EF4-FFF2-40B4-BE49-F238E27FC236}">
                <a16:creationId xmlns:a16="http://schemas.microsoft.com/office/drawing/2014/main" id="{02C44CF7-ED0F-D9FB-DF1F-886B0258E693}"/>
              </a:ext>
            </a:extLst>
          </p:cNvPr>
          <p:cNvSpPr>
            <a:spLocks noGrp="1"/>
          </p:cNvSpPr>
          <p:nvPr>
            <p:ph type="body" idx="45" hasCustomPrompt="1"/>
          </p:nvPr>
        </p:nvSpPr>
        <p:spPr>
          <a:xfrm>
            <a:off x="4651248" y="4435850"/>
            <a:ext cx="434340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8" name="Text Placeholder 8">
            <a:extLst>
              <a:ext uri="{FF2B5EF4-FFF2-40B4-BE49-F238E27FC236}">
                <a16:creationId xmlns:a16="http://schemas.microsoft.com/office/drawing/2014/main" id="{E2A6246C-25CD-8898-C640-1E380793D22A}"/>
              </a:ext>
            </a:extLst>
          </p:cNvPr>
          <p:cNvSpPr>
            <a:spLocks noGrp="1"/>
          </p:cNvSpPr>
          <p:nvPr>
            <p:ph type="body" idx="46" hasCustomPrompt="1"/>
          </p:nvPr>
        </p:nvSpPr>
        <p:spPr>
          <a:xfrm>
            <a:off x="4651248" y="123021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5" name="Content Placeholder 4">
            <a:extLst>
              <a:ext uri="{FF2B5EF4-FFF2-40B4-BE49-F238E27FC236}">
                <a16:creationId xmlns:a16="http://schemas.microsoft.com/office/drawing/2014/main" id="{EDB42311-5EF5-3625-695F-F74DF61C558D}"/>
              </a:ext>
            </a:extLst>
          </p:cNvPr>
          <p:cNvSpPr>
            <a:spLocks noGrp="1"/>
          </p:cNvSpPr>
          <p:nvPr>
            <p:ph sz="quarter" idx="47"/>
          </p:nvPr>
        </p:nvSpPr>
        <p:spPr>
          <a:xfrm>
            <a:off x="152399" y="1230213"/>
            <a:ext cx="4343400" cy="3321150"/>
          </a:xfrm>
        </p:spPr>
        <p:txBody>
          <a:bodyPr lIns="0" tIns="0" rIns="0" bIns="0"/>
          <a:lstStyle>
            <a:lvl3pPr marL="0" indent="0">
              <a:buNone/>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77470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ue / White Ident">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E4EE2C27-9CA5-411D-921C-A90DB694142C}"/>
              </a:ext>
            </a:extLst>
          </p:cNvPr>
          <p:cNvGraphicFramePr>
            <a:graphicFrameLocks noChangeAspect="1"/>
          </p:cNvGraphicFramePr>
          <p:nvPr userDrawn="1">
            <p:custDataLst>
              <p:tags r:id="rId1"/>
            </p:custDataLst>
            <p:extLst>
              <p:ext uri="{D42A27DB-BD31-4B8C-83A1-F6EECF244321}">
                <p14:modId xmlns:p14="http://schemas.microsoft.com/office/powerpoint/2010/main" val="22730784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7" name="Object 6" hidden="1">
                        <a:extLst>
                          <a:ext uri="{FF2B5EF4-FFF2-40B4-BE49-F238E27FC236}">
                            <a16:creationId xmlns:a16="http://schemas.microsoft.com/office/drawing/2014/main" id="{E4EE2C27-9CA5-411D-921C-A90DB694142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0F9AE06-2519-46DE-A80F-B378A9363FD8}"/>
              </a:ext>
            </a:extLst>
          </p:cNvPr>
          <p:cNvSpPr/>
          <p:nvPr userDrawn="1">
            <p:custDataLst>
              <p:tags r:id="rId2"/>
            </p:custDataLst>
          </p:nvPr>
        </p:nvSpPr>
        <p:spPr>
          <a:xfrm>
            <a:off x="0" y="0"/>
            <a:ext cx="119063"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GB" sz="285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10" name="Footer Placeholder 9">
            <a:extLst>
              <a:ext uri="{FF2B5EF4-FFF2-40B4-BE49-F238E27FC236}">
                <a16:creationId xmlns:a16="http://schemas.microsoft.com/office/drawing/2014/main" id="{ACE3D56C-6066-D350-24D1-E6E237EDEB73}"/>
              </a:ext>
            </a:extLst>
          </p:cNvPr>
          <p:cNvSpPr>
            <a:spLocks noGrp="1"/>
          </p:cNvSpPr>
          <p:nvPr>
            <p:ph type="ftr" sz="quarter" idx="11"/>
          </p:nvPr>
        </p:nvSpPr>
        <p:spPr>
          <a:xfrm>
            <a:off x="187552" y="170337"/>
            <a:ext cx="2854325" cy="274637"/>
          </a:xfrm>
          <a:prstGeom prst="rect">
            <a:avLst/>
          </a:prstGeom>
        </p:spPr>
        <p:txBody>
          <a:bodyPr/>
          <a:lstStyle>
            <a:lvl1pPr>
              <a:defRPr sz="700">
                <a:solidFill>
                  <a:schemeClr val="bg2"/>
                </a:solidFill>
              </a:defRPr>
            </a:lvl1pPr>
          </a:lstStyle>
          <a:p>
            <a:endParaRPr lang="en-US" dirty="0"/>
          </a:p>
        </p:txBody>
      </p:sp>
      <p:sp>
        <p:nvSpPr>
          <p:cNvPr id="11" name="Slide Number Placeholder 10">
            <a:extLst>
              <a:ext uri="{FF2B5EF4-FFF2-40B4-BE49-F238E27FC236}">
                <a16:creationId xmlns:a16="http://schemas.microsoft.com/office/drawing/2014/main" id="{8C8C375C-D582-9629-91BE-5E292DCB6183}"/>
              </a:ext>
            </a:extLst>
          </p:cNvPr>
          <p:cNvSpPr>
            <a:spLocks noGrp="1"/>
          </p:cNvSpPr>
          <p:nvPr>
            <p:ph type="sldNum" sz="quarter" idx="12"/>
          </p:nvPr>
        </p:nvSpPr>
        <p:spPr/>
        <p:txBody>
          <a:bodyPr/>
          <a:lstStyle>
            <a:lvl1pPr>
              <a:defRPr sz="600">
                <a:solidFill>
                  <a:schemeClr val="bg1"/>
                </a:solidFill>
              </a:defRPr>
            </a:lvl1pPr>
          </a:lstStyle>
          <a:p>
            <a:fld id="{CC6EE8D8-BDE1-7940-A77B-94F3F186491E}" type="slidenum">
              <a:rPr lang="en-GB" smtClean="0"/>
              <a:pPr/>
              <a:t>‹#›</a:t>
            </a:fld>
            <a:endParaRPr lang="en-GB" dirty="0"/>
          </a:p>
        </p:txBody>
      </p:sp>
      <p:sp>
        <p:nvSpPr>
          <p:cNvPr id="8" name="Freeform 7">
            <a:extLst>
              <a:ext uri="{FF2B5EF4-FFF2-40B4-BE49-F238E27FC236}">
                <a16:creationId xmlns:a16="http://schemas.microsoft.com/office/drawing/2014/main" id="{DB1B8EAD-0F9F-74BA-2552-25E664FA6348}"/>
              </a:ext>
            </a:extLst>
          </p:cNvPr>
          <p:cNvSpPr/>
          <p:nvPr/>
        </p:nvSpPr>
        <p:spPr>
          <a:xfrm>
            <a:off x="3884613" y="0"/>
            <a:ext cx="5259387" cy="3810000"/>
          </a:xfrm>
          <a:custGeom>
            <a:avLst/>
            <a:gdLst>
              <a:gd name="connsiteX0" fmla="*/ 4491761 w 5259387"/>
              <a:gd name="connsiteY0" fmla="*/ 0 h 3810000"/>
              <a:gd name="connsiteX1" fmla="*/ 5259387 w 5259387"/>
              <a:gd name="connsiteY1" fmla="*/ 0 h 3810000"/>
              <a:gd name="connsiteX2" fmla="*/ 5259387 w 5259387"/>
              <a:gd name="connsiteY2" fmla="*/ 3283588 h 3810000"/>
              <a:gd name="connsiteX3" fmla="*/ 4595502 w 5259387"/>
              <a:gd name="connsiteY3" fmla="*/ 2620015 h 3810000"/>
              <a:gd name="connsiteX4" fmla="*/ 4317209 w 5259387"/>
              <a:gd name="connsiteY4" fmla="*/ 2620046 h 3810000"/>
              <a:gd name="connsiteX5" fmla="*/ 3197424 w 5259387"/>
              <a:gd name="connsiteY5" fmla="*/ 3739642 h 3810000"/>
              <a:gd name="connsiteX6" fmla="*/ 2857647 w 5259387"/>
              <a:gd name="connsiteY6" fmla="*/ 3739611 h 3810000"/>
              <a:gd name="connsiteX7" fmla="*/ 1974706 w 5259387"/>
              <a:gd name="connsiteY7" fmla="*/ 2856707 h 3810000"/>
              <a:gd name="connsiteX8" fmla="*/ 1974709 w 5259387"/>
              <a:gd name="connsiteY8" fmla="*/ 2856707 h 3810000"/>
              <a:gd name="connsiteX9" fmla="*/ 1904337 w 5259387"/>
              <a:gd name="connsiteY9" fmla="*/ 2686809 h 3810000"/>
              <a:gd name="connsiteX10" fmla="*/ 1974712 w 5259387"/>
              <a:gd name="connsiteY10" fmla="*/ 2516911 h 3810000"/>
              <a:gd name="connsiteX11" fmla="*/ 0 w 5259387"/>
              <a:gd name="connsiteY11" fmla="*/ 0 h 3810000"/>
              <a:gd name="connsiteX12" fmla="*/ 4037839 w 5259387"/>
              <a:gd name="connsiteY12" fmla="*/ 0 h 3810000"/>
              <a:gd name="connsiteX13" fmla="*/ 274785 w 5259387"/>
              <a:gd name="connsiteY13" fmla="*/ 3762851 h 3810000"/>
              <a:gd name="connsiteX14" fmla="*/ 99367 w 5259387"/>
              <a:gd name="connsiteY14" fmla="*/ 3797744 h 3810000"/>
              <a:gd name="connsiteX15" fmla="*/ 0 w 5259387"/>
              <a:gd name="connsiteY15" fmla="*/ 3649008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59387" h="3810000">
                <a:moveTo>
                  <a:pt x="4491761" y="0"/>
                </a:moveTo>
                <a:lnTo>
                  <a:pt x="5259387" y="0"/>
                </a:lnTo>
                <a:lnTo>
                  <a:pt x="5259387" y="3283588"/>
                </a:lnTo>
                <a:lnTo>
                  <a:pt x="4595502" y="2620015"/>
                </a:lnTo>
                <a:cubicBezTo>
                  <a:pt x="4518631" y="2543207"/>
                  <a:pt x="4394080" y="2543207"/>
                  <a:pt x="4317209" y="2620046"/>
                </a:cubicBezTo>
                <a:lnTo>
                  <a:pt x="3197424" y="3739642"/>
                </a:lnTo>
                <a:cubicBezTo>
                  <a:pt x="3103581" y="3833457"/>
                  <a:pt x="2951470" y="3833457"/>
                  <a:pt x="2857647" y="3739611"/>
                </a:cubicBezTo>
                <a:lnTo>
                  <a:pt x="1974706" y="2856707"/>
                </a:lnTo>
                <a:lnTo>
                  <a:pt x="1974709" y="2856707"/>
                </a:lnTo>
                <a:cubicBezTo>
                  <a:pt x="1929650" y="2811642"/>
                  <a:pt x="1904337" y="2750517"/>
                  <a:pt x="1904337" y="2686809"/>
                </a:cubicBezTo>
                <a:cubicBezTo>
                  <a:pt x="1904337" y="2623069"/>
                  <a:pt x="1929653" y="2561976"/>
                  <a:pt x="1974712" y="2516911"/>
                </a:cubicBezTo>
                <a:close/>
                <a:moveTo>
                  <a:pt x="0" y="0"/>
                </a:moveTo>
                <a:lnTo>
                  <a:pt x="4037839" y="0"/>
                </a:lnTo>
                <a:lnTo>
                  <a:pt x="274785" y="3762851"/>
                </a:lnTo>
                <a:cubicBezTo>
                  <a:pt x="228747" y="3808892"/>
                  <a:pt x="159516" y="3822654"/>
                  <a:pt x="99367" y="3797744"/>
                </a:cubicBezTo>
                <a:cubicBezTo>
                  <a:pt x="39217" y="3772835"/>
                  <a:pt x="0" y="3714133"/>
                  <a:pt x="0" y="3649008"/>
                </a:cubicBezTo>
                <a:close/>
              </a:path>
            </a:pathLst>
          </a:custGeom>
          <a:solidFill>
            <a:schemeClr val="bg2"/>
          </a:solidFill>
          <a:ln w="2944" cap="flat">
            <a:noFill/>
            <a:prstDash val="solid"/>
            <a:miter/>
          </a:ln>
        </p:spPr>
        <p:txBody>
          <a:bodyPr wrap="square" rtlCol="0" anchor="ctr">
            <a:noAutofit/>
          </a:bodyPr>
          <a:lstStyle/>
          <a:p>
            <a:endParaRPr lang="en-GB"/>
          </a:p>
        </p:txBody>
      </p:sp>
      <p:pic>
        <p:nvPicPr>
          <p:cNvPr id="4" name="Graphic 3">
            <a:extLst>
              <a:ext uri="{FF2B5EF4-FFF2-40B4-BE49-F238E27FC236}">
                <a16:creationId xmlns:a16="http://schemas.microsoft.com/office/drawing/2014/main" id="{A1E84823-CBC1-C2CF-9AC4-43B3DA41689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8565" y="4659904"/>
            <a:ext cx="1153080" cy="385608"/>
          </a:xfrm>
          <a:prstGeom prst="rect">
            <a:avLst/>
          </a:prstGeom>
        </p:spPr>
      </p:pic>
      <p:sp>
        <p:nvSpPr>
          <p:cNvPr id="9" name="Text Placeholder 13">
            <a:extLst>
              <a:ext uri="{FF2B5EF4-FFF2-40B4-BE49-F238E27FC236}">
                <a16:creationId xmlns:a16="http://schemas.microsoft.com/office/drawing/2014/main" id="{C50C5104-1320-A744-3466-70BB736B3EA5}"/>
              </a:ext>
            </a:extLst>
          </p:cNvPr>
          <p:cNvSpPr>
            <a:spLocks noGrp="1"/>
          </p:cNvSpPr>
          <p:nvPr>
            <p:ph type="body" sz="quarter" idx="13" hasCustomPrompt="1"/>
          </p:nvPr>
        </p:nvSpPr>
        <p:spPr>
          <a:xfrm>
            <a:off x="187551" y="2046165"/>
            <a:ext cx="3595688" cy="404218"/>
          </a:xfrm>
          <a:prstGeom prst="rect">
            <a:avLst/>
          </a:prstGeom>
        </p:spPr>
        <p:txBody>
          <a:bodyPr lIns="0" tIns="0" rIns="0" bIns="0" anchor="t">
            <a:noAutofit/>
          </a:bodyPr>
          <a:lstStyle>
            <a:lvl1pPr marL="0" indent="0">
              <a:buNone/>
              <a:defRPr sz="2800" b="0">
                <a:solidFill>
                  <a:schemeClr val="bg1"/>
                </a:solidFill>
              </a:defRPr>
            </a:lvl1pPr>
          </a:lstStyle>
          <a:p>
            <a:pPr lvl="0"/>
            <a:r>
              <a:rPr lang="en-GB" dirty="0"/>
              <a:t>Section Title</a:t>
            </a:r>
            <a:endParaRPr lang="en-US" dirty="0"/>
          </a:p>
        </p:txBody>
      </p:sp>
      <p:sp>
        <p:nvSpPr>
          <p:cNvPr id="13" name="Text Placeholder 8">
            <a:extLst>
              <a:ext uri="{FF2B5EF4-FFF2-40B4-BE49-F238E27FC236}">
                <a16:creationId xmlns:a16="http://schemas.microsoft.com/office/drawing/2014/main" id="{1E526FA2-0706-6108-5E33-776D09C218C9}"/>
              </a:ext>
            </a:extLst>
          </p:cNvPr>
          <p:cNvSpPr>
            <a:spLocks noGrp="1"/>
          </p:cNvSpPr>
          <p:nvPr>
            <p:ph type="body" idx="1" hasCustomPrompt="1"/>
          </p:nvPr>
        </p:nvSpPr>
        <p:spPr>
          <a:xfrm>
            <a:off x="187552" y="2656919"/>
            <a:ext cx="3595688" cy="468902"/>
          </a:xfrm>
          <a:prstGeom prst="rect">
            <a:avLst/>
          </a:prstGeom>
        </p:spPr>
        <p:txBody>
          <a:bodyPr lIns="0" tIns="0" rIns="0" bIns="0" anchor="t">
            <a:noAutofit/>
          </a:bodyPr>
          <a:lstStyle>
            <a:lvl1pPr marL="0" indent="0">
              <a:buNone/>
              <a:defRPr b="0">
                <a:solidFill>
                  <a:schemeClr val="bg1"/>
                </a:solidFill>
              </a:defRPr>
            </a:lvl1pPr>
          </a:lstStyle>
          <a:p>
            <a:r>
              <a:rPr lang="en-GB" dirty="0"/>
              <a:t>Subtitle</a:t>
            </a:r>
          </a:p>
        </p:txBody>
      </p:sp>
    </p:spTree>
    <p:extLst>
      <p:ext uri="{BB962C8B-B14F-4D97-AF65-F5344CB8AC3E}">
        <p14:creationId xmlns:p14="http://schemas.microsoft.com/office/powerpoint/2010/main" val="2948184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1 - 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378668120"/>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D9534956-1BE7-2522-3124-C29075A59356}"/>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F4C62A7C-B66E-E9B6-9499-CEFF1382B60D}"/>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0" name="Content Placeholder 7">
            <a:extLst>
              <a:ext uri="{FF2B5EF4-FFF2-40B4-BE49-F238E27FC236}">
                <a16:creationId xmlns:a16="http://schemas.microsoft.com/office/drawing/2014/main" id="{0CEB0579-AA8B-099D-6ED5-ED6E8B1C10E9}"/>
              </a:ext>
            </a:extLst>
          </p:cNvPr>
          <p:cNvSpPr>
            <a:spLocks noGrp="1"/>
          </p:cNvSpPr>
          <p:nvPr>
            <p:ph sz="quarter" idx="42" hasCustomPrompt="1"/>
          </p:nvPr>
        </p:nvSpPr>
        <p:spPr>
          <a:xfrm>
            <a:off x="152400" y="1482211"/>
            <a:ext cx="5921147" cy="3064620"/>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1" name="Text Placeholder 8">
            <a:extLst>
              <a:ext uri="{FF2B5EF4-FFF2-40B4-BE49-F238E27FC236}">
                <a16:creationId xmlns:a16="http://schemas.microsoft.com/office/drawing/2014/main" id="{16DA46E9-BA29-D1F5-D08E-245873FD9BC1}"/>
              </a:ext>
            </a:extLst>
          </p:cNvPr>
          <p:cNvSpPr>
            <a:spLocks noGrp="1"/>
          </p:cNvSpPr>
          <p:nvPr>
            <p:ph type="body" idx="43" hasCustomPrompt="1"/>
          </p:nvPr>
        </p:nvSpPr>
        <p:spPr>
          <a:xfrm>
            <a:off x="152400" y="4435850"/>
            <a:ext cx="5921145"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2" name="Content Placeholder 7">
            <a:extLst>
              <a:ext uri="{FF2B5EF4-FFF2-40B4-BE49-F238E27FC236}">
                <a16:creationId xmlns:a16="http://schemas.microsoft.com/office/drawing/2014/main" id="{185010EC-4A62-C2C3-328D-F64E9E97EE77}"/>
              </a:ext>
            </a:extLst>
          </p:cNvPr>
          <p:cNvSpPr>
            <a:spLocks noGrp="1"/>
          </p:cNvSpPr>
          <p:nvPr>
            <p:ph sz="quarter" idx="44" hasCustomPrompt="1"/>
          </p:nvPr>
        </p:nvSpPr>
        <p:spPr>
          <a:xfrm>
            <a:off x="6464078" y="1482210"/>
            <a:ext cx="2530570" cy="3064619"/>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3" name="Text Placeholder 8">
            <a:extLst>
              <a:ext uri="{FF2B5EF4-FFF2-40B4-BE49-F238E27FC236}">
                <a16:creationId xmlns:a16="http://schemas.microsoft.com/office/drawing/2014/main" id="{733CE6C6-11A8-ABD7-EC7C-516433B7E1E1}"/>
              </a:ext>
            </a:extLst>
          </p:cNvPr>
          <p:cNvSpPr>
            <a:spLocks noGrp="1"/>
          </p:cNvSpPr>
          <p:nvPr>
            <p:ph type="body" idx="45" hasCustomPrompt="1"/>
          </p:nvPr>
        </p:nvSpPr>
        <p:spPr>
          <a:xfrm>
            <a:off x="6464075" y="4435851"/>
            <a:ext cx="2530573" cy="110980"/>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7" name="Text Placeholder 8">
            <a:extLst>
              <a:ext uri="{FF2B5EF4-FFF2-40B4-BE49-F238E27FC236}">
                <a16:creationId xmlns:a16="http://schemas.microsoft.com/office/drawing/2014/main" id="{AF90F446-2763-054A-143C-237A59E876DB}"/>
              </a:ext>
            </a:extLst>
          </p:cNvPr>
          <p:cNvSpPr>
            <a:spLocks noGrp="1"/>
          </p:cNvSpPr>
          <p:nvPr>
            <p:ph type="body" idx="20" hasCustomPrompt="1"/>
          </p:nvPr>
        </p:nvSpPr>
        <p:spPr>
          <a:xfrm>
            <a:off x="152400" y="1230212"/>
            <a:ext cx="5921147"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8" name="Text Placeholder 8">
            <a:extLst>
              <a:ext uri="{FF2B5EF4-FFF2-40B4-BE49-F238E27FC236}">
                <a16:creationId xmlns:a16="http://schemas.microsoft.com/office/drawing/2014/main" id="{F96935D9-3048-3FA1-9D4F-D345FD79FE1A}"/>
              </a:ext>
            </a:extLst>
          </p:cNvPr>
          <p:cNvSpPr>
            <a:spLocks noGrp="1"/>
          </p:cNvSpPr>
          <p:nvPr>
            <p:ph type="body" idx="46" hasCustomPrompt="1"/>
          </p:nvPr>
        </p:nvSpPr>
        <p:spPr>
          <a:xfrm>
            <a:off x="6464075" y="1230212"/>
            <a:ext cx="2530573"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1974967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97425195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B67FD59A-1FA6-0CB0-586B-90EFABE40C7B}"/>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3E154E2-4401-C66E-1530-2192A4370683}"/>
              </a:ext>
            </a:extLst>
          </p:cNvPr>
          <p:cNvSpPr>
            <a:spLocks noGrp="1"/>
          </p:cNvSpPr>
          <p:nvPr>
            <p:ph type="title" hasCustomPrompt="1"/>
          </p:nvPr>
        </p:nvSpPr>
        <p:spPr>
          <a:xfrm>
            <a:off x="152400" y="447675"/>
            <a:ext cx="8842248" cy="335111"/>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9583CA01-CA07-98C1-EA23-E85B7151658F}"/>
              </a:ext>
            </a:extLst>
          </p:cNvPr>
          <p:cNvSpPr>
            <a:spLocks noGrp="1"/>
          </p:cNvSpPr>
          <p:nvPr>
            <p:ph sz="quarter" idx="42" hasCustomPrompt="1"/>
          </p:nvPr>
        </p:nvSpPr>
        <p:spPr>
          <a:xfrm>
            <a:off x="152400" y="1482211"/>
            <a:ext cx="2793876" cy="3069151"/>
          </a:xfrm>
        </p:spPr>
        <p:txBody>
          <a:bodyPr lIns="0" tIns="0" rIns="0" bIns="0">
            <a:noAutofit/>
          </a:bodyPr>
          <a:lstStyle>
            <a:lvl1pPr marL="0" indent="0" algn="ctr">
              <a:buNone/>
              <a:defRPr/>
            </a:lvl1pPr>
            <a:lvl3pPr>
              <a:buSzPct val="110000"/>
              <a:defRPr/>
            </a:lvl3pPr>
          </a:lstStyle>
          <a:p>
            <a:pPr lvl="0"/>
            <a:r>
              <a:rPr lang="en-GB" dirty="0"/>
              <a:t>Click appropriate icon to insert custom data</a:t>
            </a:r>
            <a:endParaRPr lang="en-US" dirty="0"/>
          </a:p>
        </p:txBody>
      </p:sp>
      <p:sp>
        <p:nvSpPr>
          <p:cNvPr id="15" name="Text Placeholder 8">
            <a:extLst>
              <a:ext uri="{FF2B5EF4-FFF2-40B4-BE49-F238E27FC236}">
                <a16:creationId xmlns:a16="http://schemas.microsoft.com/office/drawing/2014/main" id="{57239B10-F4A1-1B29-704C-41EF9BED290D}"/>
              </a:ext>
            </a:extLst>
          </p:cNvPr>
          <p:cNvSpPr>
            <a:spLocks noGrp="1"/>
          </p:cNvSpPr>
          <p:nvPr>
            <p:ph type="body" idx="43" hasCustomPrompt="1"/>
          </p:nvPr>
        </p:nvSpPr>
        <p:spPr>
          <a:xfrm>
            <a:off x="152400" y="4435850"/>
            <a:ext cx="2793876"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6" name="Content Placeholder 7">
            <a:extLst>
              <a:ext uri="{FF2B5EF4-FFF2-40B4-BE49-F238E27FC236}">
                <a16:creationId xmlns:a16="http://schemas.microsoft.com/office/drawing/2014/main" id="{BBD8C839-2F75-E116-02B4-75EA174F6AB1}"/>
              </a:ext>
            </a:extLst>
          </p:cNvPr>
          <p:cNvSpPr>
            <a:spLocks noGrp="1"/>
          </p:cNvSpPr>
          <p:nvPr>
            <p:ph sz="quarter" idx="44" hasCustomPrompt="1"/>
          </p:nvPr>
        </p:nvSpPr>
        <p:spPr>
          <a:xfrm>
            <a:off x="3176586" y="1482210"/>
            <a:ext cx="2793876" cy="3069151"/>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9" name="Text Placeholder 8">
            <a:extLst>
              <a:ext uri="{FF2B5EF4-FFF2-40B4-BE49-F238E27FC236}">
                <a16:creationId xmlns:a16="http://schemas.microsoft.com/office/drawing/2014/main" id="{412D0765-4921-4117-DFC8-911CF0992C40}"/>
              </a:ext>
            </a:extLst>
          </p:cNvPr>
          <p:cNvSpPr>
            <a:spLocks noGrp="1"/>
          </p:cNvSpPr>
          <p:nvPr>
            <p:ph type="body" idx="45" hasCustomPrompt="1"/>
          </p:nvPr>
        </p:nvSpPr>
        <p:spPr>
          <a:xfrm>
            <a:off x="3176586" y="4435850"/>
            <a:ext cx="2793876"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20" name="Text Placeholder 8">
            <a:extLst>
              <a:ext uri="{FF2B5EF4-FFF2-40B4-BE49-F238E27FC236}">
                <a16:creationId xmlns:a16="http://schemas.microsoft.com/office/drawing/2014/main" id="{860B4F30-E74A-970A-7D6F-5EECE241248F}"/>
              </a:ext>
            </a:extLst>
          </p:cNvPr>
          <p:cNvSpPr>
            <a:spLocks noGrp="1"/>
          </p:cNvSpPr>
          <p:nvPr>
            <p:ph type="body" idx="20" hasCustomPrompt="1"/>
          </p:nvPr>
        </p:nvSpPr>
        <p:spPr>
          <a:xfrm>
            <a:off x="152400" y="1230212"/>
            <a:ext cx="2793876"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1" name="Text Placeholder 8">
            <a:extLst>
              <a:ext uri="{FF2B5EF4-FFF2-40B4-BE49-F238E27FC236}">
                <a16:creationId xmlns:a16="http://schemas.microsoft.com/office/drawing/2014/main" id="{0CE625C3-B6E1-0EC4-BEA9-46CDABB50BC3}"/>
              </a:ext>
            </a:extLst>
          </p:cNvPr>
          <p:cNvSpPr>
            <a:spLocks noGrp="1"/>
          </p:cNvSpPr>
          <p:nvPr>
            <p:ph type="body" idx="46" hasCustomPrompt="1"/>
          </p:nvPr>
        </p:nvSpPr>
        <p:spPr>
          <a:xfrm>
            <a:off x="3176586" y="1230212"/>
            <a:ext cx="2793876"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2" name="Content Placeholder 7">
            <a:extLst>
              <a:ext uri="{FF2B5EF4-FFF2-40B4-BE49-F238E27FC236}">
                <a16:creationId xmlns:a16="http://schemas.microsoft.com/office/drawing/2014/main" id="{DA9118E2-425D-DC4A-C0AB-3634BD568655}"/>
              </a:ext>
            </a:extLst>
          </p:cNvPr>
          <p:cNvSpPr>
            <a:spLocks noGrp="1"/>
          </p:cNvSpPr>
          <p:nvPr>
            <p:ph sz="quarter" idx="47" hasCustomPrompt="1"/>
          </p:nvPr>
        </p:nvSpPr>
        <p:spPr>
          <a:xfrm>
            <a:off x="6200772" y="1482211"/>
            <a:ext cx="2793876" cy="3069150"/>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23" name="Text Placeholder 8">
            <a:extLst>
              <a:ext uri="{FF2B5EF4-FFF2-40B4-BE49-F238E27FC236}">
                <a16:creationId xmlns:a16="http://schemas.microsoft.com/office/drawing/2014/main" id="{CCD58317-B7DC-6F7B-9C30-C18181FFC9C7}"/>
              </a:ext>
            </a:extLst>
          </p:cNvPr>
          <p:cNvSpPr>
            <a:spLocks noGrp="1"/>
          </p:cNvSpPr>
          <p:nvPr>
            <p:ph type="body" idx="48" hasCustomPrompt="1"/>
          </p:nvPr>
        </p:nvSpPr>
        <p:spPr>
          <a:xfrm>
            <a:off x="6200772" y="4435850"/>
            <a:ext cx="2793876"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24" name="Text Placeholder 8">
            <a:extLst>
              <a:ext uri="{FF2B5EF4-FFF2-40B4-BE49-F238E27FC236}">
                <a16:creationId xmlns:a16="http://schemas.microsoft.com/office/drawing/2014/main" id="{118842C3-CC13-02FB-1BCA-4B0C1D7F3C71}"/>
              </a:ext>
            </a:extLst>
          </p:cNvPr>
          <p:cNvSpPr>
            <a:spLocks noGrp="1"/>
          </p:cNvSpPr>
          <p:nvPr>
            <p:ph type="body" idx="49" hasCustomPrompt="1"/>
          </p:nvPr>
        </p:nvSpPr>
        <p:spPr>
          <a:xfrm>
            <a:off x="6200772" y="1230212"/>
            <a:ext cx="2793876"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17450665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50780426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0D08DE5A-C239-5371-FB89-5355C554E11A}"/>
              </a:ext>
            </a:extLst>
          </p:cNvPr>
          <p:cNvSpPr>
            <a:spLocks noGrp="1"/>
          </p:cNvSpPr>
          <p:nvPr>
            <p:ph type="body" idx="1" hasCustomPrompt="1"/>
          </p:nvPr>
        </p:nvSpPr>
        <p:spPr>
          <a:xfrm>
            <a:off x="152400" y="815036"/>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E0D1E59-3DA3-F40C-C335-DC6F3073FF5A}"/>
              </a:ext>
            </a:extLst>
          </p:cNvPr>
          <p:cNvSpPr>
            <a:spLocks noGrp="1"/>
          </p:cNvSpPr>
          <p:nvPr>
            <p:ph type="title" hasCustomPrompt="1"/>
          </p:nvPr>
        </p:nvSpPr>
        <p:spPr>
          <a:xfrm>
            <a:off x="152400" y="447675"/>
            <a:ext cx="8842248" cy="332212"/>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2F1175B1-9437-25C4-BE15-B0F77D6E4B07}"/>
              </a:ext>
            </a:extLst>
          </p:cNvPr>
          <p:cNvSpPr>
            <a:spLocks noGrp="1"/>
          </p:cNvSpPr>
          <p:nvPr>
            <p:ph sz="quarter" idx="42" hasCustomPrompt="1"/>
          </p:nvPr>
        </p:nvSpPr>
        <p:spPr>
          <a:xfrm>
            <a:off x="152399" y="1482211"/>
            <a:ext cx="4343400" cy="1294603"/>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5" name="Text Placeholder 8">
            <a:extLst>
              <a:ext uri="{FF2B5EF4-FFF2-40B4-BE49-F238E27FC236}">
                <a16:creationId xmlns:a16="http://schemas.microsoft.com/office/drawing/2014/main" id="{BDA1B451-98F3-1D3F-EB48-3A319457B1D4}"/>
              </a:ext>
            </a:extLst>
          </p:cNvPr>
          <p:cNvSpPr>
            <a:spLocks noGrp="1"/>
          </p:cNvSpPr>
          <p:nvPr>
            <p:ph type="body" idx="43" hasCustomPrompt="1"/>
          </p:nvPr>
        </p:nvSpPr>
        <p:spPr>
          <a:xfrm>
            <a:off x="152400" y="2661302"/>
            <a:ext cx="434340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a:t>Click to add source</a:t>
            </a:r>
            <a:endParaRPr lang="en-GB" dirty="0"/>
          </a:p>
        </p:txBody>
      </p:sp>
      <p:sp>
        <p:nvSpPr>
          <p:cNvPr id="16" name="Content Placeholder 7">
            <a:extLst>
              <a:ext uri="{FF2B5EF4-FFF2-40B4-BE49-F238E27FC236}">
                <a16:creationId xmlns:a16="http://schemas.microsoft.com/office/drawing/2014/main" id="{3F1BFBA0-709D-960B-CD1B-3AA3BE48520C}"/>
              </a:ext>
            </a:extLst>
          </p:cNvPr>
          <p:cNvSpPr>
            <a:spLocks noGrp="1"/>
          </p:cNvSpPr>
          <p:nvPr>
            <p:ph sz="quarter" idx="44" hasCustomPrompt="1"/>
          </p:nvPr>
        </p:nvSpPr>
        <p:spPr>
          <a:xfrm>
            <a:off x="4651248" y="1482212"/>
            <a:ext cx="434340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9" name="Text Placeholder 8">
            <a:extLst>
              <a:ext uri="{FF2B5EF4-FFF2-40B4-BE49-F238E27FC236}">
                <a16:creationId xmlns:a16="http://schemas.microsoft.com/office/drawing/2014/main" id="{2E0722D7-4BC3-B641-FCA1-3F51404614AD}"/>
              </a:ext>
            </a:extLst>
          </p:cNvPr>
          <p:cNvSpPr>
            <a:spLocks noGrp="1"/>
          </p:cNvSpPr>
          <p:nvPr>
            <p:ph type="body" idx="45" hasCustomPrompt="1"/>
          </p:nvPr>
        </p:nvSpPr>
        <p:spPr>
          <a:xfrm>
            <a:off x="4651248" y="2661302"/>
            <a:ext cx="434340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20" name="Text Placeholder 8">
            <a:extLst>
              <a:ext uri="{FF2B5EF4-FFF2-40B4-BE49-F238E27FC236}">
                <a16:creationId xmlns:a16="http://schemas.microsoft.com/office/drawing/2014/main" id="{485D3CFF-D5AA-7EFF-1E4E-949C7E71E2C9}"/>
              </a:ext>
            </a:extLst>
          </p:cNvPr>
          <p:cNvSpPr>
            <a:spLocks noGrp="1"/>
          </p:cNvSpPr>
          <p:nvPr>
            <p:ph type="body" idx="20" hasCustomPrompt="1"/>
          </p:nvPr>
        </p:nvSpPr>
        <p:spPr>
          <a:xfrm>
            <a:off x="152399" y="123021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1" name="Text Placeholder 8">
            <a:extLst>
              <a:ext uri="{FF2B5EF4-FFF2-40B4-BE49-F238E27FC236}">
                <a16:creationId xmlns:a16="http://schemas.microsoft.com/office/drawing/2014/main" id="{6884D9D7-37F9-263D-44EF-EAB8987E11AF}"/>
              </a:ext>
            </a:extLst>
          </p:cNvPr>
          <p:cNvSpPr>
            <a:spLocks noGrp="1"/>
          </p:cNvSpPr>
          <p:nvPr>
            <p:ph type="body" idx="46" hasCustomPrompt="1"/>
          </p:nvPr>
        </p:nvSpPr>
        <p:spPr>
          <a:xfrm>
            <a:off x="4651248" y="123021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2" name="Content Placeholder 7">
            <a:extLst>
              <a:ext uri="{FF2B5EF4-FFF2-40B4-BE49-F238E27FC236}">
                <a16:creationId xmlns:a16="http://schemas.microsoft.com/office/drawing/2014/main" id="{B2632AE9-4A0B-4B65-E943-041C6CC3C85F}"/>
              </a:ext>
            </a:extLst>
          </p:cNvPr>
          <p:cNvSpPr>
            <a:spLocks noGrp="1"/>
          </p:cNvSpPr>
          <p:nvPr>
            <p:ph sz="quarter" idx="47" hasCustomPrompt="1"/>
          </p:nvPr>
        </p:nvSpPr>
        <p:spPr>
          <a:xfrm>
            <a:off x="152399" y="3253862"/>
            <a:ext cx="4343400" cy="129750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23" name="Text Placeholder 8">
            <a:extLst>
              <a:ext uri="{FF2B5EF4-FFF2-40B4-BE49-F238E27FC236}">
                <a16:creationId xmlns:a16="http://schemas.microsoft.com/office/drawing/2014/main" id="{83171653-17D6-5373-CE01-05C005AB75A4}"/>
              </a:ext>
            </a:extLst>
          </p:cNvPr>
          <p:cNvSpPr>
            <a:spLocks noGrp="1"/>
          </p:cNvSpPr>
          <p:nvPr>
            <p:ph type="body" idx="48" hasCustomPrompt="1"/>
          </p:nvPr>
        </p:nvSpPr>
        <p:spPr>
          <a:xfrm>
            <a:off x="152400" y="4435851"/>
            <a:ext cx="434340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a:t>Click to add source</a:t>
            </a:r>
            <a:endParaRPr lang="en-GB" dirty="0"/>
          </a:p>
        </p:txBody>
      </p:sp>
      <p:sp>
        <p:nvSpPr>
          <p:cNvPr id="24" name="Content Placeholder 7">
            <a:extLst>
              <a:ext uri="{FF2B5EF4-FFF2-40B4-BE49-F238E27FC236}">
                <a16:creationId xmlns:a16="http://schemas.microsoft.com/office/drawing/2014/main" id="{9CE331B2-C1F9-1CAC-0674-0117FD4C0D3E}"/>
              </a:ext>
            </a:extLst>
          </p:cNvPr>
          <p:cNvSpPr>
            <a:spLocks noGrp="1"/>
          </p:cNvSpPr>
          <p:nvPr>
            <p:ph sz="quarter" idx="49" hasCustomPrompt="1"/>
          </p:nvPr>
        </p:nvSpPr>
        <p:spPr>
          <a:xfrm>
            <a:off x="4651248" y="3253862"/>
            <a:ext cx="434340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28" name="Text Placeholder 8">
            <a:extLst>
              <a:ext uri="{FF2B5EF4-FFF2-40B4-BE49-F238E27FC236}">
                <a16:creationId xmlns:a16="http://schemas.microsoft.com/office/drawing/2014/main" id="{5DEE7DDA-10FF-6248-473E-B014172CA396}"/>
              </a:ext>
            </a:extLst>
          </p:cNvPr>
          <p:cNvSpPr>
            <a:spLocks noGrp="1"/>
          </p:cNvSpPr>
          <p:nvPr>
            <p:ph type="body" idx="50" hasCustomPrompt="1"/>
          </p:nvPr>
        </p:nvSpPr>
        <p:spPr>
          <a:xfrm>
            <a:off x="4651248" y="4435851"/>
            <a:ext cx="434340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29" name="Text Placeholder 8">
            <a:extLst>
              <a:ext uri="{FF2B5EF4-FFF2-40B4-BE49-F238E27FC236}">
                <a16:creationId xmlns:a16="http://schemas.microsoft.com/office/drawing/2014/main" id="{4D77A6B6-2229-EF04-6990-D055BB219B68}"/>
              </a:ext>
            </a:extLst>
          </p:cNvPr>
          <p:cNvSpPr>
            <a:spLocks noGrp="1"/>
          </p:cNvSpPr>
          <p:nvPr>
            <p:ph type="body" idx="51" hasCustomPrompt="1"/>
          </p:nvPr>
        </p:nvSpPr>
        <p:spPr>
          <a:xfrm>
            <a:off x="152399" y="300186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30" name="Text Placeholder 8">
            <a:extLst>
              <a:ext uri="{FF2B5EF4-FFF2-40B4-BE49-F238E27FC236}">
                <a16:creationId xmlns:a16="http://schemas.microsoft.com/office/drawing/2014/main" id="{E3B40A07-6DE9-8D89-F23C-19C208E2E734}"/>
              </a:ext>
            </a:extLst>
          </p:cNvPr>
          <p:cNvSpPr>
            <a:spLocks noGrp="1"/>
          </p:cNvSpPr>
          <p:nvPr>
            <p:ph type="body" idx="52" hasCustomPrompt="1"/>
          </p:nvPr>
        </p:nvSpPr>
        <p:spPr>
          <a:xfrm>
            <a:off x="4651248" y="300186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33367533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able – half slide vertical">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50780426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0D08DE5A-C239-5371-FB89-5355C554E11A}"/>
              </a:ext>
            </a:extLst>
          </p:cNvPr>
          <p:cNvSpPr>
            <a:spLocks noGrp="1"/>
          </p:cNvSpPr>
          <p:nvPr>
            <p:ph type="body" idx="1" hasCustomPrompt="1"/>
          </p:nvPr>
        </p:nvSpPr>
        <p:spPr>
          <a:xfrm>
            <a:off x="152400" y="815036"/>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E0D1E59-3DA3-F40C-C335-DC6F3073FF5A}"/>
              </a:ext>
            </a:extLst>
          </p:cNvPr>
          <p:cNvSpPr>
            <a:spLocks noGrp="1"/>
          </p:cNvSpPr>
          <p:nvPr>
            <p:ph type="title" hasCustomPrompt="1"/>
          </p:nvPr>
        </p:nvSpPr>
        <p:spPr>
          <a:xfrm>
            <a:off x="152400" y="447675"/>
            <a:ext cx="8842248" cy="332212"/>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2F1175B1-9437-25C4-BE15-B0F77D6E4B07}"/>
              </a:ext>
            </a:extLst>
          </p:cNvPr>
          <p:cNvSpPr>
            <a:spLocks noGrp="1"/>
          </p:cNvSpPr>
          <p:nvPr>
            <p:ph sz="quarter" idx="42" hasCustomPrompt="1"/>
          </p:nvPr>
        </p:nvSpPr>
        <p:spPr>
          <a:xfrm>
            <a:off x="152399" y="1482211"/>
            <a:ext cx="8842248" cy="1294603"/>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5" name="Text Placeholder 8">
            <a:extLst>
              <a:ext uri="{FF2B5EF4-FFF2-40B4-BE49-F238E27FC236}">
                <a16:creationId xmlns:a16="http://schemas.microsoft.com/office/drawing/2014/main" id="{BDA1B451-98F3-1D3F-EB48-3A319457B1D4}"/>
              </a:ext>
            </a:extLst>
          </p:cNvPr>
          <p:cNvSpPr>
            <a:spLocks noGrp="1"/>
          </p:cNvSpPr>
          <p:nvPr>
            <p:ph type="body" idx="43" hasCustomPrompt="1"/>
          </p:nvPr>
        </p:nvSpPr>
        <p:spPr>
          <a:xfrm>
            <a:off x="152400" y="2661302"/>
            <a:ext cx="8842248"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a:t>Click to add source</a:t>
            </a:r>
            <a:endParaRPr lang="en-GB" dirty="0"/>
          </a:p>
        </p:txBody>
      </p:sp>
      <p:sp>
        <p:nvSpPr>
          <p:cNvPr id="20" name="Text Placeholder 8">
            <a:extLst>
              <a:ext uri="{FF2B5EF4-FFF2-40B4-BE49-F238E27FC236}">
                <a16:creationId xmlns:a16="http://schemas.microsoft.com/office/drawing/2014/main" id="{485D3CFF-D5AA-7EFF-1E4E-949C7E71E2C9}"/>
              </a:ext>
            </a:extLst>
          </p:cNvPr>
          <p:cNvSpPr>
            <a:spLocks noGrp="1"/>
          </p:cNvSpPr>
          <p:nvPr>
            <p:ph type="body" idx="20" hasCustomPrompt="1"/>
          </p:nvPr>
        </p:nvSpPr>
        <p:spPr>
          <a:xfrm>
            <a:off x="152399" y="1230212"/>
            <a:ext cx="88422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2" name="Content Placeholder 7">
            <a:extLst>
              <a:ext uri="{FF2B5EF4-FFF2-40B4-BE49-F238E27FC236}">
                <a16:creationId xmlns:a16="http://schemas.microsoft.com/office/drawing/2014/main" id="{B2632AE9-4A0B-4B65-E943-041C6CC3C85F}"/>
              </a:ext>
            </a:extLst>
          </p:cNvPr>
          <p:cNvSpPr>
            <a:spLocks noGrp="1"/>
          </p:cNvSpPr>
          <p:nvPr>
            <p:ph sz="quarter" idx="47" hasCustomPrompt="1"/>
          </p:nvPr>
        </p:nvSpPr>
        <p:spPr>
          <a:xfrm>
            <a:off x="152399" y="3253862"/>
            <a:ext cx="8842248" cy="129750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23" name="Text Placeholder 8">
            <a:extLst>
              <a:ext uri="{FF2B5EF4-FFF2-40B4-BE49-F238E27FC236}">
                <a16:creationId xmlns:a16="http://schemas.microsoft.com/office/drawing/2014/main" id="{83171653-17D6-5373-CE01-05C005AB75A4}"/>
              </a:ext>
            </a:extLst>
          </p:cNvPr>
          <p:cNvSpPr>
            <a:spLocks noGrp="1"/>
          </p:cNvSpPr>
          <p:nvPr>
            <p:ph type="body" idx="48" hasCustomPrompt="1"/>
          </p:nvPr>
        </p:nvSpPr>
        <p:spPr>
          <a:xfrm>
            <a:off x="152400" y="4435851"/>
            <a:ext cx="8842248"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a:t>Click to add source</a:t>
            </a:r>
            <a:endParaRPr lang="en-GB" dirty="0"/>
          </a:p>
        </p:txBody>
      </p:sp>
      <p:sp>
        <p:nvSpPr>
          <p:cNvPr id="29" name="Text Placeholder 8">
            <a:extLst>
              <a:ext uri="{FF2B5EF4-FFF2-40B4-BE49-F238E27FC236}">
                <a16:creationId xmlns:a16="http://schemas.microsoft.com/office/drawing/2014/main" id="{4D77A6B6-2229-EF04-6990-D055BB219B68}"/>
              </a:ext>
            </a:extLst>
          </p:cNvPr>
          <p:cNvSpPr>
            <a:spLocks noGrp="1"/>
          </p:cNvSpPr>
          <p:nvPr>
            <p:ph type="body" idx="51" hasCustomPrompt="1"/>
          </p:nvPr>
        </p:nvSpPr>
        <p:spPr>
          <a:xfrm>
            <a:off x="152399" y="3001862"/>
            <a:ext cx="88422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4181702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0:50 - Text /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78881044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Text Placeholder 8">
            <a:extLst>
              <a:ext uri="{FF2B5EF4-FFF2-40B4-BE49-F238E27FC236}">
                <a16:creationId xmlns:a16="http://schemas.microsoft.com/office/drawing/2014/main" id="{09EBC000-7FAE-C3AF-4628-88977F7CE950}"/>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Position</a:t>
            </a:r>
          </a:p>
        </p:txBody>
      </p:sp>
      <p:sp>
        <p:nvSpPr>
          <p:cNvPr id="11" name="Title 1">
            <a:extLst>
              <a:ext uri="{FF2B5EF4-FFF2-40B4-BE49-F238E27FC236}">
                <a16:creationId xmlns:a16="http://schemas.microsoft.com/office/drawing/2014/main" id="{D14CC2B7-EB2F-D3AC-433A-1A01AF6326FA}"/>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Name</a:t>
            </a:r>
          </a:p>
        </p:txBody>
      </p:sp>
      <p:sp>
        <p:nvSpPr>
          <p:cNvPr id="16" name="Content Placeholder 7">
            <a:extLst>
              <a:ext uri="{FF2B5EF4-FFF2-40B4-BE49-F238E27FC236}">
                <a16:creationId xmlns:a16="http://schemas.microsoft.com/office/drawing/2014/main" id="{C5DCEE9B-C96E-27E4-0643-021F27509990}"/>
              </a:ext>
            </a:extLst>
          </p:cNvPr>
          <p:cNvSpPr>
            <a:spLocks noGrp="1"/>
          </p:cNvSpPr>
          <p:nvPr>
            <p:ph sz="quarter" idx="44" hasCustomPrompt="1"/>
          </p:nvPr>
        </p:nvSpPr>
        <p:spPr>
          <a:xfrm>
            <a:off x="6819254" y="2772351"/>
            <a:ext cx="2175394" cy="167675"/>
          </a:xfrm>
        </p:spPr>
        <p:txBody>
          <a:bodyPr wrap="square" lIns="0" tIns="0" rIns="0" bIns="0" anchor="b">
            <a:spAutoFit/>
          </a:bodyPr>
          <a:lstStyle>
            <a:lvl1pPr marL="0" indent="0">
              <a:buNone/>
              <a:defRPr sz="1000"/>
            </a:lvl1pPr>
            <a:lvl3pPr>
              <a:buSzPct val="110000"/>
              <a:defRPr/>
            </a:lvl3pPr>
          </a:lstStyle>
          <a:p>
            <a:pPr lvl="0"/>
            <a:r>
              <a:rPr lang="en-GB" dirty="0"/>
              <a:t>Email</a:t>
            </a: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29">
            <a:extLst>
              <a:ext uri="{FF2B5EF4-FFF2-40B4-BE49-F238E27FC236}">
                <a16:creationId xmlns:a16="http://schemas.microsoft.com/office/drawing/2014/main" id="{C57D3CEE-5659-1843-976E-0394BC49D844}"/>
              </a:ext>
            </a:extLst>
          </p:cNvPr>
          <p:cNvSpPr>
            <a:spLocks noGrp="1"/>
          </p:cNvSpPr>
          <p:nvPr>
            <p:ph type="body" sz="quarter" idx="46" hasCustomPrompt="1"/>
          </p:nvPr>
        </p:nvSpPr>
        <p:spPr>
          <a:xfrm>
            <a:off x="152400" y="1635071"/>
            <a:ext cx="6309360" cy="2916291"/>
          </a:xfrm>
        </p:spPr>
        <p:txBody>
          <a:bodyPr lIns="0" tIns="0" rIns="0" bIns="0">
            <a:noAutofit/>
          </a:bodyPr>
          <a:lstStyle>
            <a:lvl1pPr marL="0" indent="0">
              <a:buNone/>
              <a:defRPr/>
            </a:lvl1pPr>
            <a:lvl2pPr marL="252000" indent="0">
              <a:buNone/>
              <a:defRPr/>
            </a:lvl2pPr>
            <a:lvl3pPr>
              <a:buSzPct val="110000"/>
              <a:defRPr/>
            </a:lvl3pPr>
          </a:lstStyle>
          <a:p>
            <a:pPr lvl="0"/>
            <a:r>
              <a:rPr lang="en-GB" dirty="0"/>
              <a:t>Click here to add text</a:t>
            </a:r>
          </a:p>
        </p:txBody>
      </p:sp>
      <p:sp>
        <p:nvSpPr>
          <p:cNvPr id="12" name="Text Placeholder 8">
            <a:extLst>
              <a:ext uri="{FF2B5EF4-FFF2-40B4-BE49-F238E27FC236}">
                <a16:creationId xmlns:a16="http://schemas.microsoft.com/office/drawing/2014/main" id="{29BBC906-6153-7DEB-AF17-E06AC5AE9F71}"/>
              </a:ext>
            </a:extLst>
          </p:cNvPr>
          <p:cNvSpPr>
            <a:spLocks noGrp="1"/>
          </p:cNvSpPr>
          <p:nvPr>
            <p:ph type="body" idx="20" hasCustomPrompt="1"/>
          </p:nvPr>
        </p:nvSpPr>
        <p:spPr>
          <a:xfrm>
            <a:off x="152400" y="1230212"/>
            <a:ext cx="5682712"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Biography</a:t>
            </a:r>
          </a:p>
        </p:txBody>
      </p:sp>
      <p:cxnSp>
        <p:nvCxnSpPr>
          <p:cNvPr id="13" name="Straight Connector 12">
            <a:extLst>
              <a:ext uri="{FF2B5EF4-FFF2-40B4-BE49-F238E27FC236}">
                <a16:creationId xmlns:a16="http://schemas.microsoft.com/office/drawing/2014/main" id="{990609C1-9B65-F554-096A-57353CFD27BF}"/>
              </a:ext>
            </a:extLst>
          </p:cNvPr>
          <p:cNvCxnSpPr>
            <a:cxnSpLocks/>
          </p:cNvCxnSpPr>
          <p:nvPr userDrawn="1"/>
        </p:nvCxnSpPr>
        <p:spPr>
          <a:xfrm>
            <a:off x="152400" y="1529400"/>
            <a:ext cx="631384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8">
            <a:extLst>
              <a:ext uri="{FF2B5EF4-FFF2-40B4-BE49-F238E27FC236}">
                <a16:creationId xmlns:a16="http://schemas.microsoft.com/office/drawing/2014/main" id="{2F6F70D8-B909-D2D3-D886-1279F1DB967B}"/>
              </a:ext>
            </a:extLst>
          </p:cNvPr>
          <p:cNvSpPr>
            <a:spLocks noGrp="1"/>
          </p:cNvSpPr>
          <p:nvPr>
            <p:ph type="body" idx="47" hasCustomPrompt="1"/>
          </p:nvPr>
        </p:nvSpPr>
        <p:spPr>
          <a:xfrm>
            <a:off x="6819254" y="1230212"/>
            <a:ext cx="2175394" cy="211130"/>
          </a:xfrm>
          <a:prstGeom prst="rect">
            <a:avLst/>
          </a:prstGeom>
        </p:spPr>
        <p:txBody>
          <a:bodyPr lIns="0" tIns="0" rIns="0" bIns="0" anchor="t">
            <a:noAutofit/>
          </a:bodyPr>
          <a:lstStyle>
            <a:lvl1pPr marL="0" indent="0">
              <a:lnSpc>
                <a:spcPct val="90000"/>
              </a:lnSpc>
              <a:buNone/>
              <a:defRPr sz="1100" b="0">
                <a:solidFill>
                  <a:schemeClr val="tx1"/>
                </a:solidFill>
              </a:defRPr>
            </a:lvl1pPr>
          </a:lstStyle>
          <a:p>
            <a:r>
              <a:rPr lang="en-GB" dirty="0"/>
              <a:t>Connect with First Name</a:t>
            </a:r>
          </a:p>
        </p:txBody>
      </p:sp>
      <p:sp>
        <p:nvSpPr>
          <p:cNvPr id="21" name="Content Placeholder 7">
            <a:extLst>
              <a:ext uri="{FF2B5EF4-FFF2-40B4-BE49-F238E27FC236}">
                <a16:creationId xmlns:a16="http://schemas.microsoft.com/office/drawing/2014/main" id="{ACBD58E7-E35D-A1A0-5347-004E3C496B95}"/>
              </a:ext>
            </a:extLst>
          </p:cNvPr>
          <p:cNvSpPr>
            <a:spLocks noGrp="1"/>
          </p:cNvSpPr>
          <p:nvPr>
            <p:ph sz="quarter" idx="48" hasCustomPrompt="1"/>
          </p:nvPr>
        </p:nvSpPr>
        <p:spPr>
          <a:xfrm>
            <a:off x="6819254" y="3309463"/>
            <a:ext cx="2175394" cy="167675"/>
          </a:xfrm>
        </p:spPr>
        <p:txBody>
          <a:bodyPr wrap="square" lIns="0" tIns="0" rIns="0" bIns="0" anchor="b">
            <a:spAutoFit/>
          </a:bodyPr>
          <a:lstStyle>
            <a:lvl1pPr marL="0" indent="0">
              <a:buNone/>
              <a:defRPr sz="1000"/>
            </a:lvl1pPr>
            <a:lvl3pPr>
              <a:buSzPct val="110000"/>
              <a:defRPr/>
            </a:lvl3pPr>
          </a:lstStyle>
          <a:p>
            <a:pPr lvl="0"/>
            <a:r>
              <a:rPr lang="en-GB" dirty="0"/>
              <a:t>Phone Number</a:t>
            </a:r>
          </a:p>
        </p:txBody>
      </p:sp>
      <p:sp>
        <p:nvSpPr>
          <p:cNvPr id="22" name="Content Placeholder 7">
            <a:extLst>
              <a:ext uri="{FF2B5EF4-FFF2-40B4-BE49-F238E27FC236}">
                <a16:creationId xmlns:a16="http://schemas.microsoft.com/office/drawing/2014/main" id="{215070D9-6203-FFAD-C0C6-FA9490ED038C}"/>
              </a:ext>
            </a:extLst>
          </p:cNvPr>
          <p:cNvSpPr>
            <a:spLocks noGrp="1"/>
          </p:cNvSpPr>
          <p:nvPr>
            <p:ph sz="quarter" idx="49" hasCustomPrompt="1"/>
          </p:nvPr>
        </p:nvSpPr>
        <p:spPr>
          <a:xfrm>
            <a:off x="6819254" y="3846575"/>
            <a:ext cx="2175394" cy="167675"/>
          </a:xfrm>
        </p:spPr>
        <p:txBody>
          <a:bodyPr wrap="square" lIns="0" tIns="0" rIns="0" bIns="0" anchor="b">
            <a:spAutoFit/>
          </a:bodyPr>
          <a:lstStyle>
            <a:lvl1pPr marL="0" indent="0">
              <a:buNone/>
              <a:defRPr sz="1000"/>
            </a:lvl1pPr>
            <a:lvl3pPr>
              <a:buSzPct val="110000"/>
              <a:defRPr/>
            </a:lvl3pPr>
          </a:lstStyle>
          <a:p>
            <a:pPr lvl="0"/>
            <a:r>
              <a:rPr lang="en-GB" dirty="0"/>
              <a:t>Mobile Number (Optional)</a:t>
            </a:r>
          </a:p>
        </p:txBody>
      </p:sp>
      <p:sp>
        <p:nvSpPr>
          <p:cNvPr id="23" name="Content Placeholder 7">
            <a:extLst>
              <a:ext uri="{FF2B5EF4-FFF2-40B4-BE49-F238E27FC236}">
                <a16:creationId xmlns:a16="http://schemas.microsoft.com/office/drawing/2014/main" id="{3C99B039-121C-22E6-C7AA-53178D3FE62A}"/>
              </a:ext>
            </a:extLst>
          </p:cNvPr>
          <p:cNvSpPr>
            <a:spLocks noGrp="1"/>
          </p:cNvSpPr>
          <p:nvPr>
            <p:ph sz="quarter" idx="50" hasCustomPrompt="1"/>
          </p:nvPr>
        </p:nvSpPr>
        <p:spPr>
          <a:xfrm>
            <a:off x="6819254" y="4383688"/>
            <a:ext cx="2175394" cy="167675"/>
          </a:xfrm>
        </p:spPr>
        <p:txBody>
          <a:bodyPr wrap="square" lIns="0" tIns="0" rIns="0" bIns="0" anchor="b">
            <a:spAutoFit/>
          </a:bodyPr>
          <a:lstStyle>
            <a:lvl1pPr marL="0" indent="0">
              <a:buNone/>
              <a:defRPr sz="1000"/>
            </a:lvl1pPr>
            <a:lvl3pPr>
              <a:buSzPct val="110000"/>
              <a:defRPr/>
            </a:lvl3pPr>
          </a:lstStyle>
          <a:p>
            <a:pPr lvl="0"/>
            <a:r>
              <a:rPr lang="en-GB" dirty="0"/>
              <a:t>Social Media Name (Optional)</a:t>
            </a:r>
          </a:p>
        </p:txBody>
      </p:sp>
      <p:sp>
        <p:nvSpPr>
          <p:cNvPr id="25" name="Picture Placeholder 24">
            <a:extLst>
              <a:ext uri="{FF2B5EF4-FFF2-40B4-BE49-F238E27FC236}">
                <a16:creationId xmlns:a16="http://schemas.microsoft.com/office/drawing/2014/main" id="{C56D3479-F5A3-1A34-FE55-67F90539BAED}"/>
              </a:ext>
            </a:extLst>
          </p:cNvPr>
          <p:cNvSpPr>
            <a:spLocks noGrp="1" noChangeAspect="1"/>
          </p:cNvSpPr>
          <p:nvPr>
            <p:ph type="pic" sz="quarter" idx="51" hasCustomPrompt="1"/>
          </p:nvPr>
        </p:nvSpPr>
        <p:spPr>
          <a:xfrm>
            <a:off x="6819253" y="1529400"/>
            <a:ext cx="922150" cy="928553"/>
          </a:xfrm>
          <a:ln>
            <a:solidFill>
              <a:schemeClr val="tx2"/>
            </a:solidFill>
          </a:ln>
        </p:spPr>
        <p:txBody>
          <a:bodyPr/>
          <a:lstStyle>
            <a:lvl1pPr marL="0" indent="0">
              <a:buNone/>
              <a:defRPr/>
            </a:lvl1pPr>
          </a:lstStyle>
          <a:p>
            <a:r>
              <a:rPr lang="en-US" dirty="0"/>
              <a:t>Click to add photo </a:t>
            </a:r>
          </a:p>
          <a:p>
            <a:r>
              <a:rPr lang="en-US" dirty="0"/>
              <a:t>256px X 256px</a:t>
            </a:r>
          </a:p>
          <a:p>
            <a:endParaRPr lang="en-US" dirty="0"/>
          </a:p>
        </p:txBody>
      </p:sp>
    </p:spTree>
    <p:extLst>
      <p:ext uri="{BB962C8B-B14F-4D97-AF65-F5344CB8AC3E}">
        <p14:creationId xmlns:p14="http://schemas.microsoft.com/office/powerpoint/2010/main" val="40623993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Disclaimer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766668A-86B3-4BAC-9FE9-BA595DE796AE}"/>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6" name="Rectangle 15"/>
          <p:cNvSpPr/>
          <p:nvPr userDrawn="1"/>
        </p:nvSpPr>
        <p:spPr>
          <a:xfrm>
            <a:off x="152400" y="904747"/>
            <a:ext cx="4232592" cy="3462551"/>
          </a:xfrm>
          <a:prstGeom prst="rect">
            <a:avLst/>
          </a:prstGeom>
        </p:spPr>
        <p:txBody>
          <a:bodyPr wrap="square" lIns="0" tIns="0" rIns="0" bIns="0">
            <a:spAutoFit/>
          </a:bodyPr>
          <a:lstStyle/>
          <a:p>
            <a:pPr>
              <a:lnSpc>
                <a:spcPct val="120000"/>
              </a:lnSpc>
              <a:spcAft>
                <a:spcPts val="1200"/>
              </a:spcAft>
            </a:pPr>
            <a:r>
              <a:rPr lang="en-US" sz="900" b="0" baseline="0" noProof="0" dirty="0">
                <a:solidFill>
                  <a:schemeClr val="tx1"/>
                </a:solidFill>
                <a:latin typeface="Arial" panose="020B0604020202020204" pitchFamily="34" charset="0"/>
                <a:cs typeface="Arial" panose="020B0604020202020204" pitchFamily="34" charset="0"/>
              </a:rPr>
              <a:t>These materials, including any updates to them, are published by and remain subject to the copyright of the Wood Mackenzie group ("Wood Mackenzie"), </a:t>
            </a:r>
            <a:br>
              <a:rPr lang="en-US" sz="900" b="0" baseline="0" noProof="0" dirty="0">
                <a:solidFill>
                  <a:schemeClr val="tx1"/>
                </a:solidFill>
                <a:latin typeface="Arial" panose="020B0604020202020204" pitchFamily="34" charset="0"/>
                <a:cs typeface="Arial" panose="020B0604020202020204" pitchFamily="34" charset="0"/>
              </a:rPr>
            </a:br>
            <a:r>
              <a:rPr lang="en-US" sz="900" b="0" baseline="0" noProof="0" dirty="0">
                <a:solidFill>
                  <a:schemeClr val="tx1"/>
                </a:solidFill>
                <a:latin typeface="Arial" panose="020B0604020202020204" pitchFamily="34" charset="0"/>
                <a:cs typeface="Arial" panose="020B0604020202020204" pitchFamily="34" charset="0"/>
              </a:rPr>
              <a:t>or its third-party licensors (“Licensors”) as relevant, and are made available to clients of Wood Mackenzie under terms agreed between Wood Mackenzie and those clients. The use of these materials is governed by the terms and conditions </a:t>
            </a:r>
            <a:br>
              <a:rPr lang="en-US" sz="900" b="0" baseline="0" noProof="0" dirty="0">
                <a:solidFill>
                  <a:schemeClr val="tx1"/>
                </a:solidFill>
                <a:latin typeface="Arial" panose="020B0604020202020204" pitchFamily="34" charset="0"/>
                <a:cs typeface="Arial" panose="020B0604020202020204" pitchFamily="34" charset="0"/>
              </a:rPr>
            </a:br>
            <a:r>
              <a:rPr lang="en-US" sz="900" b="0" baseline="0" noProof="0" dirty="0">
                <a:solidFill>
                  <a:schemeClr val="tx1"/>
                </a:solidFill>
                <a:latin typeface="Arial" panose="020B0604020202020204" pitchFamily="34" charset="0"/>
                <a:cs typeface="Arial" panose="020B0604020202020204" pitchFamily="34" charset="0"/>
              </a:rPr>
              <a:t>of the agreement under which they were provided. The content and conclusions contained are confidential and may not be disclosed to any other person without Wood Mackenzie's prior written permission. Wood Mackenzie makes no warranty or representation about the accuracy or completeness of the information and data contained in these materials, which are provided 'as is'. The opinions expressed </a:t>
            </a:r>
            <a:br>
              <a:rPr lang="en-US" sz="900" b="0" baseline="0" noProof="0" dirty="0">
                <a:solidFill>
                  <a:schemeClr val="tx1"/>
                </a:solidFill>
                <a:latin typeface="Arial" panose="020B0604020202020204" pitchFamily="34" charset="0"/>
                <a:cs typeface="Arial" panose="020B0604020202020204" pitchFamily="34" charset="0"/>
              </a:rPr>
            </a:br>
            <a:r>
              <a:rPr lang="en-US" sz="900" b="0" baseline="0" noProof="0" dirty="0">
                <a:solidFill>
                  <a:schemeClr val="tx1"/>
                </a:solidFill>
                <a:latin typeface="Arial" panose="020B0604020202020204" pitchFamily="34" charset="0"/>
                <a:cs typeface="Arial" panose="020B0604020202020204" pitchFamily="34" charset="0"/>
              </a:rPr>
              <a:t>in these materials are those of Wood Mackenzie, and do not necessarily represent our Licensors’ position or views. Nothing contained in them constitutes an offer </a:t>
            </a:r>
            <a:br>
              <a:rPr lang="en-US" sz="900" b="0" baseline="0" noProof="0" dirty="0">
                <a:solidFill>
                  <a:schemeClr val="tx1"/>
                </a:solidFill>
                <a:latin typeface="Arial" panose="020B0604020202020204" pitchFamily="34" charset="0"/>
                <a:cs typeface="Arial" panose="020B0604020202020204" pitchFamily="34" charset="0"/>
              </a:rPr>
            </a:br>
            <a:r>
              <a:rPr lang="en-US" sz="900" b="0" baseline="0" noProof="0" dirty="0">
                <a:solidFill>
                  <a:schemeClr val="tx1"/>
                </a:solidFill>
                <a:latin typeface="Arial" panose="020B0604020202020204" pitchFamily="34" charset="0"/>
                <a:cs typeface="Arial" panose="020B0604020202020204" pitchFamily="34" charset="0"/>
              </a:rPr>
              <a:t>to buy or to sell securities, or investment advice. Wood Mackenzie's products do not provide a comprehensive analysis of the financial position or prospects of any company or entity and nothing in any such product should be taken as comment regarding the value of the securities of any entity. If, notwithstanding the foregoing, you or any other person relies upon these materials in any way, Wood Mackenzie does not accept, and hereby disclaims to the extent permitted by law, all liability </a:t>
            </a:r>
            <a:br>
              <a:rPr lang="en-US" sz="900" b="0" baseline="0" noProof="0" dirty="0">
                <a:solidFill>
                  <a:schemeClr val="tx1"/>
                </a:solidFill>
                <a:latin typeface="Arial" panose="020B0604020202020204" pitchFamily="34" charset="0"/>
                <a:cs typeface="Arial" panose="020B0604020202020204" pitchFamily="34" charset="0"/>
              </a:rPr>
            </a:br>
            <a:r>
              <a:rPr lang="en-US" sz="900" b="0" baseline="0" noProof="0" dirty="0">
                <a:solidFill>
                  <a:schemeClr val="tx1"/>
                </a:solidFill>
                <a:latin typeface="Arial" panose="020B0604020202020204" pitchFamily="34" charset="0"/>
                <a:cs typeface="Arial" panose="020B0604020202020204" pitchFamily="34" charset="0"/>
              </a:rPr>
              <a:t>for any loss and damage suffered arising in connection with such reliance.</a:t>
            </a:r>
          </a:p>
          <a:p>
            <a:pPr>
              <a:lnSpc>
                <a:spcPct val="120000"/>
              </a:lnSpc>
              <a:spcAft>
                <a:spcPts val="1200"/>
              </a:spcAft>
            </a:pPr>
            <a:r>
              <a:rPr lang="en-US" sz="900" b="0" baseline="0" noProof="0" dirty="0">
                <a:solidFill>
                  <a:schemeClr val="tx1"/>
                </a:solidFill>
                <a:latin typeface="Arial" panose="020B0604020202020204" pitchFamily="34" charset="0"/>
                <a:cs typeface="Arial" panose="020B0604020202020204" pitchFamily="34" charset="0"/>
              </a:rPr>
              <a:t>Copyright © 2023, Wood Mackenzie Limited. All rights reserved.</a:t>
            </a:r>
          </a:p>
        </p:txBody>
      </p:sp>
      <p:sp>
        <p:nvSpPr>
          <p:cNvPr id="8" name="Rectangle 7">
            <a:extLst>
              <a:ext uri="{FF2B5EF4-FFF2-40B4-BE49-F238E27FC236}">
                <a16:creationId xmlns:a16="http://schemas.microsoft.com/office/drawing/2014/main" id="{DFB9A336-B39C-26A2-6D81-6A765A1049EA}"/>
              </a:ext>
            </a:extLst>
          </p:cNvPr>
          <p:cNvSpPr/>
          <p:nvPr userDrawn="1"/>
        </p:nvSpPr>
        <p:spPr>
          <a:xfrm>
            <a:off x="152400" y="402335"/>
            <a:ext cx="1096161" cy="262829"/>
          </a:xfrm>
          <a:prstGeom prst="rect">
            <a:avLst/>
          </a:prstGeom>
        </p:spPr>
        <p:txBody>
          <a:bodyPr wrap="square" lIns="0" tIns="0" rIns="0" bIns="0">
            <a:spAutoFit/>
          </a:bodyPr>
          <a:lstStyle/>
          <a:p>
            <a:pPr>
              <a:lnSpc>
                <a:spcPct val="113000"/>
              </a:lnSpc>
              <a:spcAft>
                <a:spcPts val="1200"/>
              </a:spcAft>
            </a:pPr>
            <a:r>
              <a:rPr lang="en-GB" sz="1600" b="0" baseline="0" dirty="0">
                <a:solidFill>
                  <a:schemeClr val="tx2"/>
                </a:solidFill>
                <a:latin typeface="Arial" panose="020B0604020202020204" pitchFamily="34" charset="0"/>
                <a:cs typeface="Arial" panose="020B0604020202020204" pitchFamily="34" charset="0"/>
              </a:rPr>
              <a:t>Disclaimer</a:t>
            </a:r>
          </a:p>
        </p:txBody>
      </p:sp>
      <p:sp>
        <p:nvSpPr>
          <p:cNvPr id="5" name="Slide Number Placeholder 8">
            <a:extLst>
              <a:ext uri="{FF2B5EF4-FFF2-40B4-BE49-F238E27FC236}">
                <a16:creationId xmlns:a16="http://schemas.microsoft.com/office/drawing/2014/main" id="{BC7E8ACF-9243-429D-C04C-F14A825322E7}"/>
              </a:ext>
            </a:extLst>
          </p:cNvPr>
          <p:cNvSpPr>
            <a:spLocks noGrp="1"/>
          </p:cNvSpPr>
          <p:nvPr>
            <p:ph type="sldNum" sz="quarter" idx="16"/>
          </p:nvPr>
        </p:nvSpPr>
        <p:spPr>
          <a:xfrm>
            <a:off x="6927850" y="4774536"/>
            <a:ext cx="2057400" cy="197409"/>
          </a:xfrm>
        </p:spPr>
        <p:txBody>
          <a:bodyPr vert="horz" lIns="0" tIns="0" rIns="0" bIns="0" rtlCol="0" anchor="b"/>
          <a:lstStyle>
            <a:lvl1pPr>
              <a:defRPr lang="en-US" smtClean="0"/>
            </a:lvl1pPr>
          </a:lstStyle>
          <a:p>
            <a:pPr algn="r"/>
            <a:fld id="{CC6EE8D8-BDE1-7940-A77B-94F3F186491E}" type="slidenum">
              <a:rPr lang="en-US" smtClean="0"/>
              <a:pPr algn="r"/>
              <a:t>‹#›</a:t>
            </a:fld>
            <a:endParaRPr lang="en-US" dirty="0"/>
          </a:p>
        </p:txBody>
      </p:sp>
      <p:pic>
        <p:nvPicPr>
          <p:cNvPr id="6" name="Graphic 5">
            <a:extLst>
              <a:ext uri="{FF2B5EF4-FFF2-40B4-BE49-F238E27FC236}">
                <a16:creationId xmlns:a16="http://schemas.microsoft.com/office/drawing/2014/main" id="{6D9E3D77-14CE-0AF2-091C-65F1AC4CF7C4}"/>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3690426913"/>
      </p:ext>
    </p:extLst>
  </p:cSld>
  <p:clrMapOvr>
    <a:masterClrMapping/>
  </p:clrMapOvr>
  <p:extLst>
    <p:ext uri="{DCECCB84-F9BA-43D5-87BE-67443E8EF086}">
      <p15:sldGuideLst xmlns:p15="http://schemas.microsoft.com/office/powerpoint/2012/main">
        <p15:guide id="1" pos="288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Quote / Statement - Blue">
    <p:bg>
      <p:bgRef idx="1001">
        <a:schemeClr val="bg2"/>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926664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7E501FFE-0AE5-288D-E5CB-075DBD71FD00}"/>
              </a:ext>
            </a:extLst>
          </p:cNvPr>
          <p:cNvSpPr>
            <a:spLocks noGrp="1"/>
          </p:cNvSpPr>
          <p:nvPr>
            <p:ph type="sldNum" sz="quarter" idx="14"/>
          </p:nvPr>
        </p:nvSpPr>
        <p:spPr>
          <a:xfrm>
            <a:off x="6927850" y="4774536"/>
            <a:ext cx="2057400" cy="197409"/>
          </a:xfrm>
        </p:spPr>
        <p:txBody>
          <a:bodyPr/>
          <a:lstStyle/>
          <a:p>
            <a:fld id="{CC6EE8D8-BDE1-7940-A77B-94F3F186491E}" type="slidenum">
              <a:rPr lang="en-GB" smtClean="0"/>
              <a:pPr/>
              <a:t>‹#›</a:t>
            </a:fld>
            <a:endParaRPr lang="en-GB" dirty="0"/>
          </a:p>
        </p:txBody>
      </p:sp>
      <p:pic>
        <p:nvPicPr>
          <p:cNvPr id="5" name="Graphic 4">
            <a:extLst>
              <a:ext uri="{FF2B5EF4-FFF2-40B4-BE49-F238E27FC236}">
                <a16:creationId xmlns:a16="http://schemas.microsoft.com/office/drawing/2014/main" id="{7A669677-5229-483C-DC7A-5C4C03762DB4}"/>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565" y="4659904"/>
            <a:ext cx="1153080" cy="385608"/>
          </a:xfrm>
          <a:prstGeom prst="rect">
            <a:avLst/>
          </a:prstGeom>
        </p:spPr>
      </p:pic>
      <p:sp>
        <p:nvSpPr>
          <p:cNvPr id="13" name="Text Placeholder 29">
            <a:extLst>
              <a:ext uri="{FF2B5EF4-FFF2-40B4-BE49-F238E27FC236}">
                <a16:creationId xmlns:a16="http://schemas.microsoft.com/office/drawing/2014/main" id="{90FF8DB4-A32B-565C-E3BC-94A5B6EB581E}"/>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4" name="Title 1">
            <a:extLst>
              <a:ext uri="{FF2B5EF4-FFF2-40B4-BE49-F238E27FC236}">
                <a16:creationId xmlns:a16="http://schemas.microsoft.com/office/drawing/2014/main" id="{DE135D43-779D-8399-B7C3-9E8FC96C6942}"/>
              </a:ext>
            </a:extLst>
          </p:cNvPr>
          <p:cNvSpPr>
            <a:spLocks noGrp="1"/>
          </p:cNvSpPr>
          <p:nvPr>
            <p:ph type="title" hasCustomPrompt="1"/>
          </p:nvPr>
        </p:nvSpPr>
        <p:spPr>
          <a:xfrm>
            <a:off x="152400" y="1932879"/>
            <a:ext cx="8832850" cy="858910"/>
          </a:xfrm>
        </p:spPr>
        <p:txBody>
          <a:bodyPr vert="horz" tIns="0" rIns="0" anchor="b" anchorCtr="0"/>
          <a:lstStyle>
            <a:lvl1pPr algn="ctr">
              <a:defRPr sz="6600">
                <a:solidFill>
                  <a:schemeClr val="tx2"/>
                </a:solidFill>
              </a:defRPr>
            </a:lvl1pPr>
          </a:lstStyle>
          <a:p>
            <a:r>
              <a:rPr lang="en-GB" dirty="0"/>
              <a:t>Q&amp;A</a:t>
            </a:r>
          </a:p>
        </p:txBody>
      </p:sp>
      <p:sp>
        <p:nvSpPr>
          <p:cNvPr id="18" name="Rectangle 17">
            <a:extLst>
              <a:ext uri="{FF2B5EF4-FFF2-40B4-BE49-F238E27FC236}">
                <a16:creationId xmlns:a16="http://schemas.microsoft.com/office/drawing/2014/main" id="{D5DFFD9E-E921-576F-255B-A178B7ACEE8B}"/>
              </a:ext>
            </a:extLst>
          </p:cNvPr>
          <p:cNvSpPr/>
          <p:nvPr userDrawn="1"/>
        </p:nvSpPr>
        <p:spPr>
          <a:xfrm>
            <a:off x="9270458" y="0"/>
            <a:ext cx="180000" cy="1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475266339"/>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lose">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3" imgW="381" imgH="381" progId="TCLayout.ActiveDocument.1">
                  <p:embed/>
                </p:oleObj>
              </mc:Choice>
              <mc:Fallback>
                <p:oleObj name="think-cell Slide" r:id="rId3" imgW="381" imgH="381" progId="TCLayout.ActiveDocument.1">
                  <p:embed/>
                  <p:pic>
                    <p:nvPicPr>
                      <p:cNvPr id="2" name="Object 1" hidden="1"/>
                      <p:cNvPicPr/>
                      <p:nvPr/>
                    </p:nvPicPr>
                    <p:blipFill>
                      <a:blip r:embed="rId4"/>
                      <a:stretch>
                        <a:fillRect/>
                      </a:stretch>
                    </p:blipFill>
                    <p:spPr>
                      <a:xfrm>
                        <a:off x="1466" y="1192"/>
                        <a:ext cx="1465" cy="1190"/>
                      </a:xfrm>
                      <a:prstGeom prst="rect">
                        <a:avLst/>
                      </a:prstGeom>
                    </p:spPr>
                  </p:pic>
                </p:oleObj>
              </mc:Fallback>
            </mc:AlternateContent>
          </a:graphicData>
        </a:graphic>
      </p:graphicFrame>
      <p:sp>
        <p:nvSpPr>
          <p:cNvPr id="21" name="Text Box 10"/>
          <p:cNvSpPr txBox="1">
            <a:spLocks noChangeArrowheads="1"/>
          </p:cNvSpPr>
          <p:nvPr userDrawn="1"/>
        </p:nvSpPr>
        <p:spPr bwMode="auto">
          <a:xfrm>
            <a:off x="355852" y="4260555"/>
            <a:ext cx="3742502" cy="719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9883" rIns="0" bIns="39883">
            <a:spAutoFit/>
          </a:bodyPr>
          <a:lstStyle/>
          <a:p>
            <a:pPr fontAlgn="base">
              <a:lnSpc>
                <a:spcPct val="105000"/>
              </a:lnSpc>
              <a:spcBef>
                <a:spcPts val="85"/>
              </a:spcBef>
              <a:spcAft>
                <a:spcPts val="426"/>
              </a:spcAft>
            </a:pPr>
            <a:r>
              <a:rPr lang="en-US" sz="600" b="0" i="0" baseline="0" noProof="0" dirty="0">
                <a:solidFill>
                  <a:schemeClr val="bg1"/>
                </a:solidFill>
                <a:latin typeface="Arial" panose="020B0604020202020204" pitchFamily="34" charset="0"/>
                <a:ea typeface="Roboto" panose="02000000000000000000" pitchFamily="2" charset="0"/>
                <a:cs typeface="Arial" panose="020B0604020202020204" pitchFamily="34" charset="0"/>
              </a:rPr>
              <a:t>Wood Mackenzie™ is a trusted intelligence provider, empowering decision-makers with unique insight on the world’s natural resources. We are a leading research and consultancy business for the global energy, power and renewables, subsurface, chemicals, and metals and mining industries. </a:t>
            </a:r>
            <a:br>
              <a:rPr lang="en-US" sz="600" b="0" i="0" baseline="0" noProof="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600" b="0" i="0" baseline="0" noProof="0" dirty="0">
                <a:solidFill>
                  <a:schemeClr val="bg1"/>
                </a:solidFill>
                <a:latin typeface="Arial" panose="020B0604020202020204" pitchFamily="34" charset="0"/>
                <a:ea typeface="Roboto" panose="02000000000000000000" pitchFamily="2" charset="0"/>
                <a:cs typeface="Arial" panose="020B0604020202020204" pitchFamily="34" charset="0"/>
              </a:rPr>
              <a:t>For more information visit: woodmac.com</a:t>
            </a:r>
          </a:p>
          <a:p>
            <a:pPr fontAlgn="base">
              <a:lnSpc>
                <a:spcPct val="105000"/>
              </a:lnSpc>
              <a:spcBef>
                <a:spcPts val="85"/>
              </a:spcBef>
              <a:spcAft>
                <a:spcPct val="0"/>
              </a:spcAft>
            </a:pPr>
            <a:r>
              <a:rPr lang="en-US" sz="600" b="0" i="0" baseline="0" noProof="0" dirty="0">
                <a:solidFill>
                  <a:schemeClr val="bg1"/>
                </a:solidFill>
                <a:latin typeface="Arial" panose="020B0604020202020204" pitchFamily="34" charset="0"/>
                <a:ea typeface="Roboto" panose="02000000000000000000" pitchFamily="2" charset="0"/>
                <a:cs typeface="Arial" panose="020B0604020202020204" pitchFamily="34" charset="0"/>
              </a:rPr>
              <a:t>WOOD MACKENZIE is a trademark of Wood Mackenzie Limited and is the subject of trademark registrations and/or applications in the European Community, the USA and other countries around the world.</a:t>
            </a:r>
          </a:p>
        </p:txBody>
      </p:sp>
      <p:graphicFrame>
        <p:nvGraphicFramePr>
          <p:cNvPr id="4" name="Table 3"/>
          <p:cNvGraphicFramePr>
            <a:graphicFrameLocks noGrp="1"/>
          </p:cNvGraphicFramePr>
          <p:nvPr userDrawn="1">
            <p:extLst>
              <p:ext uri="{D42A27DB-BD31-4B8C-83A1-F6EECF244321}">
                <p14:modId xmlns:p14="http://schemas.microsoft.com/office/powerpoint/2010/main" val="2630241382"/>
              </p:ext>
            </p:extLst>
          </p:nvPr>
        </p:nvGraphicFramePr>
        <p:xfrm>
          <a:off x="355852" y="3463087"/>
          <a:ext cx="3966135" cy="754380"/>
        </p:xfrm>
        <a:graphic>
          <a:graphicData uri="http://schemas.openxmlformats.org/drawingml/2006/table">
            <a:tbl>
              <a:tblPr firstRow="1" bandRow="1">
                <a:tableStyleId>{5C22544A-7EE6-4342-B048-85BDC9FD1C3A}</a:tableStyleId>
              </a:tblPr>
              <a:tblGrid>
                <a:gridCol w="911081">
                  <a:extLst>
                    <a:ext uri="{9D8B030D-6E8A-4147-A177-3AD203B41FA5}">
                      <a16:colId xmlns:a16="http://schemas.microsoft.com/office/drawing/2014/main" val="20000"/>
                    </a:ext>
                  </a:extLst>
                </a:gridCol>
                <a:gridCol w="3055054">
                  <a:extLst>
                    <a:ext uri="{9D8B030D-6E8A-4147-A177-3AD203B41FA5}">
                      <a16:colId xmlns:a16="http://schemas.microsoft.com/office/drawing/2014/main" val="20001"/>
                    </a:ext>
                  </a:extLst>
                </a:gridCol>
              </a:tblGrid>
              <a:tr h="754380">
                <a:tc>
                  <a:txBody>
                    <a:bodyPr/>
                    <a:lstStyle/>
                    <a:p>
                      <a:r>
                        <a:rPr lang="en-GB" sz="800" b="0" i="0" dirty="0">
                          <a:solidFill>
                            <a:schemeClr val="bg1"/>
                          </a:solidFill>
                          <a:latin typeface="Arial" panose="020B0604020202020204" pitchFamily="34" charset="0"/>
                          <a:ea typeface="Roboto Medium" panose="02000000000000000000" pitchFamily="2" charset="0"/>
                          <a:cs typeface="Arial" panose="020B0604020202020204" pitchFamily="34" charset="0"/>
                        </a:rPr>
                        <a:t>Europe</a:t>
                      </a:r>
                    </a:p>
                    <a:p>
                      <a:r>
                        <a:rPr lang="en-GB" sz="800" b="0" i="0" dirty="0">
                          <a:solidFill>
                            <a:schemeClr val="bg1"/>
                          </a:solidFill>
                          <a:latin typeface="Arial" panose="020B0604020202020204" pitchFamily="34" charset="0"/>
                          <a:ea typeface="Roboto Medium" panose="02000000000000000000" pitchFamily="2" charset="0"/>
                          <a:cs typeface="Arial" panose="020B0604020202020204" pitchFamily="34" charset="0"/>
                        </a:rPr>
                        <a:t>Americas</a:t>
                      </a:r>
                    </a:p>
                    <a:p>
                      <a:r>
                        <a:rPr lang="en-GB" sz="800" b="0" i="0" dirty="0">
                          <a:solidFill>
                            <a:schemeClr val="bg1"/>
                          </a:solidFill>
                          <a:latin typeface="Arial" panose="020B0604020202020204" pitchFamily="34" charset="0"/>
                          <a:ea typeface="Roboto Medium" panose="02000000000000000000" pitchFamily="2" charset="0"/>
                          <a:cs typeface="Arial" panose="020B0604020202020204" pitchFamily="34" charset="0"/>
                        </a:rPr>
                        <a:t>Asia Pacific</a:t>
                      </a:r>
                    </a:p>
                    <a:p>
                      <a:r>
                        <a:rPr lang="en-GB" sz="800" b="0" i="0" dirty="0">
                          <a:solidFill>
                            <a:schemeClr val="bg1"/>
                          </a:solidFill>
                          <a:latin typeface="Arial" panose="020B0604020202020204" pitchFamily="34" charset="0"/>
                          <a:ea typeface="Roboto Medium" panose="02000000000000000000" pitchFamily="2" charset="0"/>
                          <a:cs typeface="Arial" panose="020B0604020202020204" pitchFamily="34" charset="0"/>
                        </a:rPr>
                        <a:t>Email</a:t>
                      </a:r>
                    </a:p>
                    <a:p>
                      <a:r>
                        <a:rPr lang="en-GB" sz="800" b="0" i="0" dirty="0">
                          <a:solidFill>
                            <a:schemeClr val="bg1"/>
                          </a:solidFill>
                          <a:latin typeface="Arial" panose="020B0604020202020204" pitchFamily="34" charset="0"/>
                          <a:ea typeface="Roboto Medium" panose="02000000000000000000" pitchFamily="2" charset="0"/>
                          <a:cs typeface="Arial" panose="020B0604020202020204" pitchFamily="34" charset="0"/>
                        </a:rPr>
                        <a:t>Website</a:t>
                      </a:r>
                    </a:p>
                  </a:txBody>
                  <a:tcPr marL="0" marR="0" marT="34290" marB="34290">
                    <a:lnL w="12700" cmpd="sng">
                      <a:noFill/>
                    </a:lnL>
                    <a:lnR w="12700" cmpd="sng">
                      <a:noFill/>
                    </a:lnR>
                    <a:lnT w="12700" cmpd="sng">
                      <a:noFill/>
                    </a:lnT>
                    <a:lnB w="38100" cmpd="sng">
                      <a:noFill/>
                    </a:lnB>
                    <a:noFill/>
                  </a:tcPr>
                </a:tc>
                <a:tc>
                  <a:txBody>
                    <a:bodyPr/>
                    <a:lstStyle/>
                    <a:p>
                      <a:r>
                        <a:rPr lang="en-GB" sz="800" b="0" dirty="0">
                          <a:latin typeface="Arial" panose="020B0604020202020204" pitchFamily="34" charset="0"/>
                          <a:ea typeface="Roboto Light" panose="02000000000000000000" pitchFamily="2" charset="0"/>
                          <a:cs typeface="Arial" panose="020B0604020202020204" pitchFamily="34" charset="0"/>
                        </a:rPr>
                        <a:t>+44 </a:t>
                      </a:r>
                      <a:r>
                        <a:rPr lang="en-GB" sz="800" b="0" u="none" dirty="0">
                          <a:solidFill>
                            <a:schemeClr val="bg1"/>
                          </a:solidFill>
                          <a:latin typeface="Arial" panose="020B0604020202020204" pitchFamily="34" charset="0"/>
                          <a:ea typeface="Roboto Light" panose="02000000000000000000" pitchFamily="2" charset="0"/>
                          <a:cs typeface="Arial" panose="020B0604020202020204" pitchFamily="34" charset="0"/>
                        </a:rPr>
                        <a:t>131 243 4477</a:t>
                      </a:r>
                    </a:p>
                    <a:p>
                      <a:r>
                        <a:rPr lang="en-GB" sz="800" b="0" u="none" dirty="0">
                          <a:solidFill>
                            <a:schemeClr val="bg1"/>
                          </a:solidFill>
                          <a:latin typeface="Arial" panose="020B0604020202020204" pitchFamily="34" charset="0"/>
                          <a:ea typeface="Roboto Light" panose="02000000000000000000" pitchFamily="2" charset="0"/>
                          <a:cs typeface="Arial" panose="020B0604020202020204" pitchFamily="34" charset="0"/>
                        </a:rPr>
                        <a:t>+1 713 470 1700</a:t>
                      </a:r>
                    </a:p>
                    <a:p>
                      <a:r>
                        <a:rPr lang="en-GB" sz="800" b="0" u="none" dirty="0">
                          <a:solidFill>
                            <a:schemeClr val="bg1"/>
                          </a:solidFill>
                          <a:latin typeface="Arial" panose="020B0604020202020204" pitchFamily="34" charset="0"/>
                          <a:ea typeface="Roboto Light" panose="02000000000000000000" pitchFamily="2" charset="0"/>
                          <a:cs typeface="Arial" panose="020B0604020202020204" pitchFamily="34" charset="0"/>
                        </a:rPr>
                        <a:t>+65 6518 0888</a:t>
                      </a:r>
                    </a:p>
                    <a:p>
                      <a:r>
                        <a:rPr lang="en-GB" sz="800" b="0" u="none" dirty="0">
                          <a:solidFill>
                            <a:schemeClr val="bg1"/>
                          </a:solidFill>
                          <a:latin typeface="Arial" panose="020B0604020202020204" pitchFamily="34" charset="0"/>
                          <a:ea typeface="Roboto Light" panose="02000000000000000000" pitchFamily="2" charset="0"/>
                          <a:cs typeface="Arial" panose="020B0604020202020204" pitchFamily="34" charset="0"/>
                        </a:rPr>
                        <a:t>contactus@woodmac.com</a:t>
                      </a:r>
                    </a:p>
                    <a:p>
                      <a:r>
                        <a:rPr lang="en-GB" sz="800" b="0" u="none" dirty="0">
                          <a:solidFill>
                            <a:schemeClr val="bg1"/>
                          </a:solidFill>
                          <a:latin typeface="Arial" panose="020B0604020202020204" pitchFamily="34" charset="0"/>
                          <a:ea typeface="Roboto Light" panose="02000000000000000000" pitchFamily="2" charset="0"/>
                          <a:cs typeface="Arial" panose="020B0604020202020204" pitchFamily="34" charset="0"/>
                        </a:rPr>
                        <a:t>www.woodmac.com</a:t>
                      </a:r>
                    </a:p>
                  </a:txBody>
                  <a:tcPr marL="0" marR="0" marT="34290" marB="34290">
                    <a:lnL w="12700" cmpd="sng">
                      <a:noFill/>
                    </a:lnL>
                    <a:lnR w="12700" cmpd="sng">
                      <a:noFill/>
                    </a:lnR>
                    <a:lnT w="12700" cmpd="sng">
                      <a:noFill/>
                    </a:lnT>
                    <a:lnB w="38100" cmpd="sng">
                      <a:noFill/>
                    </a:lnB>
                    <a:noFill/>
                  </a:tcPr>
                </a:tc>
                <a:extLst>
                  <a:ext uri="{0D108BD9-81ED-4DB2-BD59-A6C34878D82A}">
                    <a16:rowId xmlns:a16="http://schemas.microsoft.com/office/drawing/2014/main" val="10000"/>
                  </a:ext>
                </a:extLst>
              </a:tr>
            </a:tbl>
          </a:graphicData>
        </a:graphic>
      </p:graphicFrame>
      <p:sp>
        <p:nvSpPr>
          <p:cNvPr id="3" name="Rectangle 2">
            <a:hlinkClick r:id="rId5"/>
          </p:cNvPr>
          <p:cNvSpPr/>
          <p:nvPr userDrawn="1"/>
        </p:nvSpPr>
        <p:spPr>
          <a:xfrm>
            <a:off x="1331914" y="3554928"/>
            <a:ext cx="1959152" cy="163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en-GB" b="0" i="0" dirty="0">
              <a:latin typeface="Arial" panose="020B0604020202020204" pitchFamily="34" charset="0"/>
              <a:ea typeface="Roboto" panose="02000000000000000000" pitchFamily="2" charset="0"/>
              <a:cs typeface="Arial" panose="020B0604020202020204" pitchFamily="34" charset="0"/>
            </a:endParaRPr>
          </a:p>
        </p:txBody>
      </p:sp>
      <p:pic>
        <p:nvPicPr>
          <p:cNvPr id="5" name="Graphic 4">
            <a:extLst>
              <a:ext uri="{FF2B5EF4-FFF2-40B4-BE49-F238E27FC236}">
                <a16:creationId xmlns:a16="http://schemas.microsoft.com/office/drawing/2014/main" id="{A50F77CC-DC80-E880-3C84-C092937E952E}"/>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93036" y="170337"/>
            <a:ext cx="1826533" cy="610821"/>
          </a:xfrm>
          <a:prstGeom prst="rect">
            <a:avLst/>
          </a:prstGeom>
        </p:spPr>
      </p:pic>
    </p:spTree>
    <p:extLst>
      <p:ext uri="{BB962C8B-B14F-4D97-AF65-F5344CB8AC3E}">
        <p14:creationId xmlns:p14="http://schemas.microsoft.com/office/powerpoint/2010/main" val="384015286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Logo Id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F24715-57A5-4DFF-AF67-57999511D0CC}"/>
              </a:ext>
            </a:extLst>
          </p:cNvPr>
          <p:cNvGraphicFramePr>
            <a:graphicFrameLocks noChangeAspect="1"/>
          </p:cNvGraphicFramePr>
          <p:nvPr userDrawn="1">
            <p:custDataLst>
              <p:tags r:id="rId1"/>
            </p:custDataLst>
            <p:extLst>
              <p:ext uri="{D42A27DB-BD31-4B8C-83A1-F6EECF244321}">
                <p14:modId xmlns:p14="http://schemas.microsoft.com/office/powerpoint/2010/main" val="4085169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3" name="Object 2" hidden="1">
                        <a:extLst>
                          <a:ext uri="{FF2B5EF4-FFF2-40B4-BE49-F238E27FC236}">
                            <a16:creationId xmlns:a16="http://schemas.microsoft.com/office/drawing/2014/main" id="{4BF24715-57A5-4DFF-AF67-57999511D0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78F12677-6229-4AE2-5634-5D74E93231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388" y="163513"/>
            <a:ext cx="1799109" cy="601650"/>
          </a:xfrm>
          <a:prstGeom prst="rect">
            <a:avLst/>
          </a:prstGeom>
        </p:spPr>
      </p:pic>
      <p:pic>
        <p:nvPicPr>
          <p:cNvPr id="7" name="Graphic 6">
            <a:extLst>
              <a:ext uri="{FF2B5EF4-FFF2-40B4-BE49-F238E27FC236}">
                <a16:creationId xmlns:a16="http://schemas.microsoft.com/office/drawing/2014/main" id="{ABADFEFD-5A35-4FCF-5851-B84A6FEA475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625975" y="768170"/>
            <a:ext cx="3595688" cy="3595688"/>
          </a:xfrm>
          <a:prstGeom prst="rect">
            <a:avLst/>
          </a:prstGeom>
        </p:spPr>
      </p:pic>
      <p:sp>
        <p:nvSpPr>
          <p:cNvPr id="17" name="Title Placeholder 1">
            <a:extLst>
              <a:ext uri="{FF2B5EF4-FFF2-40B4-BE49-F238E27FC236}">
                <a16:creationId xmlns:a16="http://schemas.microsoft.com/office/drawing/2014/main" id="{40DAF491-3C1A-1053-50F0-4CB6751FF733}"/>
              </a:ext>
            </a:extLst>
          </p:cNvPr>
          <p:cNvSpPr>
            <a:spLocks noGrp="1"/>
          </p:cNvSpPr>
          <p:nvPr>
            <p:ph type="title" hasCustomPrompt="1"/>
          </p:nvPr>
        </p:nvSpPr>
        <p:spPr>
          <a:xfrm>
            <a:off x="353952" y="1808636"/>
            <a:ext cx="3421123" cy="1040550"/>
          </a:xfrm>
          <a:prstGeom prst="rect">
            <a:avLst/>
          </a:prstGeom>
          <a:noFill/>
          <a:ln>
            <a:noFill/>
          </a:ln>
        </p:spPr>
        <p:txBody>
          <a:bodyPr vert="horz" wrap="square" lIns="0" tIns="0" rIns="0" bIns="0" rtlCol="0" anchor="t" anchorCtr="0">
            <a:noAutofit/>
          </a:bodyPr>
          <a:lstStyle>
            <a:lvl1pPr>
              <a:lnSpc>
                <a:spcPct val="90000"/>
              </a:lnSpc>
              <a:defRPr sz="3400" b="0" i="0" baseline="0">
                <a:solidFill>
                  <a:srgbClr val="0923FF"/>
                </a:solidFill>
                <a:latin typeface="Arial" panose="020B0604020202020204" pitchFamily="34" charset="0"/>
                <a:ea typeface="Arial" panose="020B0604020202020204" pitchFamily="34" charset="0"/>
                <a:cs typeface="Arial" panose="020B0604020202020204" pitchFamily="34" charset="0"/>
              </a:defRPr>
            </a:lvl1pPr>
          </a:lstStyle>
          <a:p>
            <a:pPr rtl="0"/>
            <a:r>
              <a:rPr lang="en-GB" dirty="0"/>
              <a:t>Presentation</a:t>
            </a:r>
            <a:br>
              <a:rPr lang="en-GB" dirty="0"/>
            </a:br>
            <a:r>
              <a:rPr lang="en-GB" dirty="0"/>
              <a:t>Title</a:t>
            </a:r>
          </a:p>
        </p:txBody>
      </p:sp>
      <p:sp>
        <p:nvSpPr>
          <p:cNvPr id="4" name="Text Placeholder 8">
            <a:extLst>
              <a:ext uri="{FF2B5EF4-FFF2-40B4-BE49-F238E27FC236}">
                <a16:creationId xmlns:a16="http://schemas.microsoft.com/office/drawing/2014/main" id="{2A09A120-FBD8-63CD-F3FB-A8D72A4641FC}"/>
              </a:ext>
            </a:extLst>
          </p:cNvPr>
          <p:cNvSpPr>
            <a:spLocks noGrp="1"/>
          </p:cNvSpPr>
          <p:nvPr>
            <p:ph type="body" idx="10" hasCustomPrompt="1"/>
          </p:nvPr>
        </p:nvSpPr>
        <p:spPr>
          <a:xfrm>
            <a:off x="353951" y="3634491"/>
            <a:ext cx="3421124" cy="194629"/>
          </a:xfrm>
          <a:prstGeom prst="rect">
            <a:avLst/>
          </a:prstGeom>
        </p:spPr>
        <p:txBody>
          <a:bodyPr lIns="0" tIns="0" rIns="0" bIns="0" anchor="t">
            <a:noAutofit/>
          </a:bodyPr>
          <a:lstStyle>
            <a:lvl1pPr marL="0" indent="0">
              <a:buNone/>
              <a:defRPr sz="900" b="0">
                <a:solidFill>
                  <a:schemeClr val="tx1"/>
                </a:solidFill>
                <a:latin typeface="Arial" panose="020B0604020202020204" pitchFamily="34" charset="0"/>
                <a:cs typeface="Arial" panose="020B0604020202020204" pitchFamily="34" charset="0"/>
              </a:defRPr>
            </a:lvl1pPr>
          </a:lstStyle>
          <a:p>
            <a:r>
              <a:rPr lang="en-GB" dirty="0"/>
              <a:t>Date XXXX</a:t>
            </a:r>
          </a:p>
        </p:txBody>
      </p:sp>
      <p:sp>
        <p:nvSpPr>
          <p:cNvPr id="6" name="Text Placeholder 8">
            <a:extLst>
              <a:ext uri="{FF2B5EF4-FFF2-40B4-BE49-F238E27FC236}">
                <a16:creationId xmlns:a16="http://schemas.microsoft.com/office/drawing/2014/main" id="{6C06C56B-5CB2-D235-A164-CB7866E58453}"/>
              </a:ext>
            </a:extLst>
          </p:cNvPr>
          <p:cNvSpPr>
            <a:spLocks noGrp="1"/>
          </p:cNvSpPr>
          <p:nvPr>
            <p:ph type="body" idx="1" hasCustomPrompt="1"/>
          </p:nvPr>
        </p:nvSpPr>
        <p:spPr>
          <a:xfrm>
            <a:off x="353951" y="2948895"/>
            <a:ext cx="3421124" cy="485868"/>
          </a:xfrm>
          <a:prstGeom prst="rect">
            <a:avLst/>
          </a:prstGeom>
        </p:spPr>
        <p:txBody>
          <a:bodyPr lIns="0" tIns="0" rIns="0" bIns="0" anchor="t">
            <a:noAutofit/>
          </a:bodyPr>
          <a:lstStyle>
            <a:lvl1pPr marL="0" indent="0">
              <a:buNone/>
              <a:defRPr sz="1200" b="0">
                <a:solidFill>
                  <a:schemeClr val="tx1"/>
                </a:solidFill>
                <a:latin typeface="Arial" panose="020B0604020202020204" pitchFamily="34" charset="0"/>
                <a:cs typeface="Arial" panose="020B0604020202020204" pitchFamily="34" charset="0"/>
              </a:defRPr>
            </a:lvl1pPr>
          </a:lstStyle>
          <a:p>
            <a:r>
              <a:rPr lang="en-GB" dirty="0"/>
              <a:t>Subtitle</a:t>
            </a:r>
          </a:p>
        </p:txBody>
      </p:sp>
    </p:spTree>
    <p:extLst>
      <p:ext uri="{BB962C8B-B14F-4D97-AF65-F5344CB8AC3E}">
        <p14:creationId xmlns:p14="http://schemas.microsoft.com/office/powerpoint/2010/main" val="132989880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ext &amp; Imagery - 3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C7C5D3EF-C772-B8E1-3CE5-0EA1AEF0FD04}"/>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5A901E28-FC60-472F-E1E5-50E171236029}"/>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7" name="Text Placeholder 8">
            <a:extLst>
              <a:ext uri="{FF2B5EF4-FFF2-40B4-BE49-F238E27FC236}">
                <a16:creationId xmlns:a16="http://schemas.microsoft.com/office/drawing/2014/main" id="{A1953112-74D7-F109-4200-C4C1B066402C}"/>
              </a:ext>
            </a:extLst>
          </p:cNvPr>
          <p:cNvSpPr>
            <a:spLocks noGrp="1"/>
          </p:cNvSpPr>
          <p:nvPr>
            <p:ph type="body" idx="20" hasCustomPrompt="1"/>
          </p:nvPr>
        </p:nvSpPr>
        <p:spPr>
          <a:xfrm>
            <a:off x="152400" y="1314451"/>
            <a:ext cx="271236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1" name="Text Placeholder 29">
            <a:extLst>
              <a:ext uri="{FF2B5EF4-FFF2-40B4-BE49-F238E27FC236}">
                <a16:creationId xmlns:a16="http://schemas.microsoft.com/office/drawing/2014/main" id="{7BBFD13E-2309-1789-8ED6-A65A8C2D2655}"/>
              </a:ext>
            </a:extLst>
          </p:cNvPr>
          <p:cNvSpPr>
            <a:spLocks noGrp="1"/>
          </p:cNvSpPr>
          <p:nvPr>
            <p:ph type="body" sz="quarter" idx="27"/>
          </p:nvPr>
        </p:nvSpPr>
        <p:spPr>
          <a:xfrm>
            <a:off x="152400" y="1771650"/>
            <a:ext cx="2712360" cy="774483"/>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5" name="Text Placeholder 8">
            <a:extLst>
              <a:ext uri="{FF2B5EF4-FFF2-40B4-BE49-F238E27FC236}">
                <a16:creationId xmlns:a16="http://schemas.microsoft.com/office/drawing/2014/main" id="{58972809-C706-B694-9286-9EFF5EBB12C4}"/>
              </a:ext>
            </a:extLst>
          </p:cNvPr>
          <p:cNvSpPr>
            <a:spLocks noGrp="1"/>
          </p:cNvSpPr>
          <p:nvPr>
            <p:ph type="body" idx="31" hasCustomPrompt="1"/>
          </p:nvPr>
        </p:nvSpPr>
        <p:spPr>
          <a:xfrm>
            <a:off x="3217344" y="1314451"/>
            <a:ext cx="271236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6" name="Text Placeholder 29">
            <a:extLst>
              <a:ext uri="{FF2B5EF4-FFF2-40B4-BE49-F238E27FC236}">
                <a16:creationId xmlns:a16="http://schemas.microsoft.com/office/drawing/2014/main" id="{2E53186D-B247-F0F5-D81A-9B01EC624720}"/>
              </a:ext>
            </a:extLst>
          </p:cNvPr>
          <p:cNvSpPr>
            <a:spLocks noGrp="1"/>
          </p:cNvSpPr>
          <p:nvPr>
            <p:ph type="body" sz="quarter" idx="32"/>
          </p:nvPr>
        </p:nvSpPr>
        <p:spPr>
          <a:xfrm>
            <a:off x="3217344" y="1771650"/>
            <a:ext cx="2712360" cy="774483"/>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9" name="Text Placeholder 8">
            <a:extLst>
              <a:ext uri="{FF2B5EF4-FFF2-40B4-BE49-F238E27FC236}">
                <a16:creationId xmlns:a16="http://schemas.microsoft.com/office/drawing/2014/main" id="{6BBEA851-3D29-14CA-5094-CD2A3B91BF43}"/>
              </a:ext>
            </a:extLst>
          </p:cNvPr>
          <p:cNvSpPr>
            <a:spLocks noGrp="1"/>
          </p:cNvSpPr>
          <p:nvPr>
            <p:ph type="body" idx="34" hasCustomPrompt="1"/>
          </p:nvPr>
        </p:nvSpPr>
        <p:spPr>
          <a:xfrm>
            <a:off x="6282288" y="1314451"/>
            <a:ext cx="271236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20" name="Text Placeholder 29">
            <a:extLst>
              <a:ext uri="{FF2B5EF4-FFF2-40B4-BE49-F238E27FC236}">
                <a16:creationId xmlns:a16="http://schemas.microsoft.com/office/drawing/2014/main" id="{6CC2ACF3-D786-948D-9827-0FFA7CBE9CA8}"/>
              </a:ext>
            </a:extLst>
          </p:cNvPr>
          <p:cNvSpPr>
            <a:spLocks noGrp="1"/>
          </p:cNvSpPr>
          <p:nvPr>
            <p:ph type="body" sz="quarter" idx="35"/>
          </p:nvPr>
        </p:nvSpPr>
        <p:spPr>
          <a:xfrm>
            <a:off x="6282288" y="1771650"/>
            <a:ext cx="2712360" cy="774483"/>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8" name="Picture Placeholder 14">
            <a:extLst>
              <a:ext uri="{FF2B5EF4-FFF2-40B4-BE49-F238E27FC236}">
                <a16:creationId xmlns:a16="http://schemas.microsoft.com/office/drawing/2014/main" id="{E0B2A35C-3E8F-3AE5-CBB4-0913B918E17D}"/>
              </a:ext>
            </a:extLst>
          </p:cNvPr>
          <p:cNvSpPr>
            <a:spLocks noGrp="1"/>
          </p:cNvSpPr>
          <p:nvPr>
            <p:ph type="pic" sz="quarter" idx="24" hasCustomPrompt="1"/>
          </p:nvPr>
        </p:nvSpPr>
        <p:spPr>
          <a:xfrm>
            <a:off x="152400" y="2768639"/>
            <a:ext cx="2712360"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3" name="Picture Placeholder 14">
            <a:extLst>
              <a:ext uri="{FF2B5EF4-FFF2-40B4-BE49-F238E27FC236}">
                <a16:creationId xmlns:a16="http://schemas.microsoft.com/office/drawing/2014/main" id="{A32CFE0D-79CE-7DDE-81DE-D386FC15D089}"/>
              </a:ext>
            </a:extLst>
          </p:cNvPr>
          <p:cNvSpPr>
            <a:spLocks noGrp="1"/>
          </p:cNvSpPr>
          <p:nvPr>
            <p:ph type="pic" sz="quarter" idx="36" hasCustomPrompt="1"/>
          </p:nvPr>
        </p:nvSpPr>
        <p:spPr>
          <a:xfrm>
            <a:off x="3217344" y="2768639"/>
            <a:ext cx="2712360"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4" name="Picture Placeholder 14">
            <a:extLst>
              <a:ext uri="{FF2B5EF4-FFF2-40B4-BE49-F238E27FC236}">
                <a16:creationId xmlns:a16="http://schemas.microsoft.com/office/drawing/2014/main" id="{37458BB9-847F-83BF-B0D4-DA2C49012148}"/>
              </a:ext>
            </a:extLst>
          </p:cNvPr>
          <p:cNvSpPr>
            <a:spLocks noGrp="1"/>
          </p:cNvSpPr>
          <p:nvPr>
            <p:ph type="pic" sz="quarter" idx="37" hasCustomPrompt="1"/>
          </p:nvPr>
        </p:nvSpPr>
        <p:spPr>
          <a:xfrm>
            <a:off x="6282288" y="2768639"/>
            <a:ext cx="2712360"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8" name="Text Placeholder 29">
            <a:extLst>
              <a:ext uri="{FF2B5EF4-FFF2-40B4-BE49-F238E27FC236}">
                <a16:creationId xmlns:a16="http://schemas.microsoft.com/office/drawing/2014/main" id="{027CC0C9-CE90-E134-5382-653F84DF0A88}"/>
              </a:ext>
            </a:extLst>
          </p:cNvPr>
          <p:cNvSpPr>
            <a:spLocks noGrp="1"/>
          </p:cNvSpPr>
          <p:nvPr>
            <p:ph type="body" sz="quarter" idx="38"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6" name="Rectangle 5" hidden="1">
            <a:extLst>
              <a:ext uri="{FF2B5EF4-FFF2-40B4-BE49-F238E27FC236}">
                <a16:creationId xmlns:a16="http://schemas.microsoft.com/office/drawing/2014/main" id="{DD2F2377-4832-C335-C44D-470514C13CAD}"/>
              </a:ext>
            </a:extLst>
          </p:cNvPr>
          <p:cNvSpPr/>
          <p:nvPr userDrawn="1">
            <p:custDataLst>
              <p:tags r:id="rId1"/>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36577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Sub heading and Text Box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370" y="297000"/>
            <a:ext cx="8525365" cy="488362"/>
          </a:xfrm>
        </p:spPr>
        <p:txBody>
          <a:bodyPr bIns="0" anchor="t" anchorCtr="0">
            <a:noAutofit/>
          </a:bodyPr>
          <a:lstStyle>
            <a:lvl1pPr>
              <a:defRPr sz="1650">
                <a:solidFill>
                  <a:schemeClr val="accent2"/>
                </a:solidFill>
                <a:latin typeface="Arial" panose="020B0604020202020204" pitchFamily="34" charset="0"/>
                <a:cs typeface="Arial" panose="020B0604020202020204" pitchFamily="34" charset="0"/>
              </a:defRPr>
            </a:lvl1pPr>
          </a:lstStyle>
          <a:p>
            <a:r>
              <a:rPr lang="en-GB" dirty="0"/>
              <a:t>Title – Arial Bold, 22pt, R6 G53 B122</a:t>
            </a:r>
            <a:endParaRPr lang="en-US" dirty="0"/>
          </a:p>
        </p:txBody>
      </p:sp>
      <p:sp>
        <p:nvSpPr>
          <p:cNvPr id="7" name="Text Placeholder 6"/>
          <p:cNvSpPr>
            <a:spLocks noGrp="1"/>
          </p:cNvSpPr>
          <p:nvPr>
            <p:ph type="body" sz="quarter" idx="10" hasCustomPrompt="1"/>
          </p:nvPr>
        </p:nvSpPr>
        <p:spPr>
          <a:xfrm>
            <a:off x="312370" y="783000"/>
            <a:ext cx="8525366" cy="418723"/>
          </a:xfrm>
          <a:prstGeom prst="rect">
            <a:avLst/>
          </a:prstGeom>
        </p:spPr>
        <p:txBody>
          <a:bodyPr lIns="0">
            <a:noAutofit/>
          </a:bodyPr>
          <a:lstStyle>
            <a:lvl1pPr marL="0" indent="0">
              <a:lnSpc>
                <a:spcPts val="1350"/>
              </a:lnSpc>
              <a:buNone/>
              <a:defRPr sz="1350" b="0" i="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dirty="0"/>
              <a:t>Sub heading – Arial Regular, 18pt, R0 G164 B227</a:t>
            </a: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46800" rIns="0" bIns="46800">
            <a:noAutofit/>
          </a:bodyPr>
          <a:lstStyle>
            <a:lvl1pPr marL="0" indent="0">
              <a:buFontTx/>
              <a:buNone/>
              <a:defRPr sz="675"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2" name="Text Placeholder 17"/>
          <p:cNvSpPr>
            <a:spLocks noGrp="1"/>
          </p:cNvSpPr>
          <p:nvPr>
            <p:ph type="body" sz="quarter" idx="14" hasCustomPrompt="1"/>
          </p:nvPr>
        </p:nvSpPr>
        <p:spPr>
          <a:xfrm>
            <a:off x="312369" y="4941001"/>
            <a:ext cx="6646154" cy="100605"/>
          </a:xfrm>
          <a:prstGeom prst="rect">
            <a:avLst/>
          </a:prstGeom>
        </p:spPr>
        <p:txBody>
          <a:bodyPr lIns="0" tIns="0" rIns="0" bIns="0">
            <a:spAutoFit/>
          </a:bodyPr>
          <a:lstStyle>
            <a:lvl1pPr marL="0" indent="0">
              <a:buFontTx/>
              <a:buNone/>
              <a:defRPr sz="6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 Note</a:t>
            </a:r>
          </a:p>
        </p:txBody>
      </p:sp>
      <p:sp>
        <p:nvSpPr>
          <p:cNvPr id="11" name="Content Placeholder 2"/>
          <p:cNvSpPr>
            <a:spLocks noGrp="1"/>
          </p:cNvSpPr>
          <p:nvPr>
            <p:ph idx="15"/>
          </p:nvPr>
        </p:nvSpPr>
        <p:spPr>
          <a:xfrm>
            <a:off x="312368" y="1200583"/>
            <a:ext cx="8527015" cy="3626211"/>
          </a:xfrm>
          <a:prstGeom prst="rect">
            <a:avLst/>
          </a:prstGeom>
        </p:spPr>
        <p:txBody>
          <a:bodyPr lIns="0" tIns="0" rIns="0" bIns="0"/>
          <a:lstStyle>
            <a:lvl1pPr marL="201216" indent="-201216">
              <a:lnSpc>
                <a:spcPct val="100000"/>
              </a:lnSpc>
              <a:spcBef>
                <a:spcPts val="150"/>
              </a:spcBef>
              <a:spcAft>
                <a:spcPts val="375"/>
              </a:spcAft>
              <a:buClr>
                <a:schemeClr val="accent2"/>
              </a:buClr>
              <a:buSzPct val="100000"/>
              <a:buFont typeface="Wingdings 2" panose="05020102010507070707" pitchFamily="18" charset="2"/>
              <a:buChar char=""/>
              <a:defRPr sz="135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33375" indent="-132160">
              <a:lnSpc>
                <a:spcPct val="100000"/>
              </a:lnSpc>
              <a:spcBef>
                <a:spcPts val="150"/>
              </a:spcBef>
              <a:spcAft>
                <a:spcPts val="375"/>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471488" indent="-138113">
              <a:lnSpc>
                <a:spcPct val="100000"/>
              </a:lnSpc>
              <a:spcBef>
                <a:spcPts val="150"/>
              </a:spcBef>
              <a:spcAft>
                <a:spcPts val="375"/>
              </a:spcAft>
              <a:buClr>
                <a:schemeClr val="accent2"/>
              </a:buClr>
              <a:buSzPct val="120000"/>
              <a:buFont typeface="Arial" panose="020B0604020202020204" pitchFamily="34" charset="0"/>
              <a:buChar char="»"/>
              <a:defRPr sz="105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03647" indent="-132160">
              <a:lnSpc>
                <a:spcPct val="100000"/>
              </a:lnSpc>
              <a:spcBef>
                <a:spcPts val="150"/>
              </a:spcBef>
              <a:spcAft>
                <a:spcPts val="375"/>
              </a:spcAft>
              <a:buClr>
                <a:schemeClr val="accent1"/>
              </a:buClr>
              <a:buSzPct val="120000"/>
              <a:buFont typeface="Arial" panose="020B0604020202020204" pitchFamily="34" charset="0"/>
              <a:buChar char="»"/>
              <a:defRPr sz="9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742950" indent="-139304">
              <a:lnSpc>
                <a:spcPct val="100000"/>
              </a:lnSpc>
              <a:spcBef>
                <a:spcPts val="150"/>
              </a:spcBef>
              <a:spcAft>
                <a:spcPts val="375"/>
              </a:spcAft>
              <a:buClr>
                <a:schemeClr val="accent1"/>
              </a:buClr>
              <a:buSzPct val="120000"/>
              <a:buFont typeface="Arial" panose="020B0604020202020204" pitchFamily="34" charset="0"/>
              <a:buChar char="»"/>
              <a:defRPr sz="75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804863" indent="-132160">
              <a:spcBef>
                <a:spcPts val="150"/>
              </a:spcBef>
              <a:spcAft>
                <a:spcPts val="375"/>
              </a:spcAft>
              <a:defRPr baseline="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1159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2 - Single Text Box">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itle 1">
            <a:extLst>
              <a:ext uri="{FF2B5EF4-FFF2-40B4-BE49-F238E27FC236}">
                <a16:creationId xmlns:a16="http://schemas.microsoft.com/office/drawing/2014/main" id="{24EE4B88-8844-E142-F020-D1DC454811BF}"/>
              </a:ext>
            </a:extLst>
          </p:cNvPr>
          <p:cNvSpPr>
            <a:spLocks noGrp="1"/>
          </p:cNvSpPr>
          <p:nvPr>
            <p:ph type="title" hasCustomPrompt="1"/>
          </p:nvPr>
        </p:nvSpPr>
        <p:spPr>
          <a:xfrm>
            <a:off x="152400" y="447675"/>
            <a:ext cx="2545706" cy="440075"/>
          </a:xfrm>
        </p:spPr>
        <p:txBody>
          <a:bodyPr vert="horz" tIns="0" rIns="0" anchor="t">
            <a:noAutofit/>
          </a:bodyPr>
          <a:lstStyle>
            <a:lvl1pPr>
              <a:defRPr sz="2800"/>
            </a:lvl1pPr>
          </a:lstStyle>
          <a:p>
            <a:r>
              <a:rPr lang="en-GB" dirty="0"/>
              <a:t>Slide title</a:t>
            </a:r>
          </a:p>
        </p:txBody>
      </p:sp>
      <p:sp>
        <p:nvSpPr>
          <p:cNvPr id="5" name="Text Placeholder 8">
            <a:extLst>
              <a:ext uri="{FF2B5EF4-FFF2-40B4-BE49-F238E27FC236}">
                <a16:creationId xmlns:a16="http://schemas.microsoft.com/office/drawing/2014/main" id="{6F19BD65-7020-73D0-EC55-03455E8940CC}"/>
              </a:ext>
            </a:extLst>
          </p:cNvPr>
          <p:cNvSpPr>
            <a:spLocks noGrp="1"/>
          </p:cNvSpPr>
          <p:nvPr>
            <p:ph type="body" idx="1" hasCustomPrompt="1"/>
          </p:nvPr>
        </p:nvSpPr>
        <p:spPr>
          <a:xfrm>
            <a:off x="152400" y="899813"/>
            <a:ext cx="2545706"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7" name="Content Placeholder 7">
            <a:extLst>
              <a:ext uri="{FF2B5EF4-FFF2-40B4-BE49-F238E27FC236}">
                <a16:creationId xmlns:a16="http://schemas.microsoft.com/office/drawing/2014/main" id="{C668B169-67F3-6FC3-8746-3ED211EB8D13}"/>
              </a:ext>
            </a:extLst>
          </p:cNvPr>
          <p:cNvSpPr>
            <a:spLocks noGrp="1"/>
          </p:cNvSpPr>
          <p:nvPr>
            <p:ph sz="quarter" idx="42"/>
          </p:nvPr>
        </p:nvSpPr>
        <p:spPr>
          <a:xfrm>
            <a:off x="3143249" y="447675"/>
            <a:ext cx="5848351" cy="4105275"/>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1" name="Text Placeholder 29">
            <a:extLst>
              <a:ext uri="{FF2B5EF4-FFF2-40B4-BE49-F238E27FC236}">
                <a16:creationId xmlns:a16="http://schemas.microsoft.com/office/drawing/2014/main" id="{EF161ACB-B9DA-5326-6930-0CAABF4E5A0D}"/>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6" name="Rectangle 5" hidden="1">
            <a:extLst>
              <a:ext uri="{FF2B5EF4-FFF2-40B4-BE49-F238E27FC236}">
                <a16:creationId xmlns:a16="http://schemas.microsoft.com/office/drawing/2014/main" id="{01CA3FE6-5D3F-1DC5-7786-0E83514129C9}"/>
              </a:ext>
            </a:extLst>
          </p:cNvPr>
          <p:cNvSpPr/>
          <p:nvPr userDrawn="1">
            <p:custDataLst>
              <p:tags r:id="rId1"/>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08539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03243633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A882ED54-145A-C9E2-A234-7B6DE7AF758D}"/>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6CAEC1C7-F1B0-B18D-AFA5-E1E8756DCD76}"/>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0" name="Content Placeholder 7">
            <a:extLst>
              <a:ext uri="{FF2B5EF4-FFF2-40B4-BE49-F238E27FC236}">
                <a16:creationId xmlns:a16="http://schemas.microsoft.com/office/drawing/2014/main" id="{FF8FF734-8873-79BC-920A-D25E7C1AB3BD}"/>
              </a:ext>
            </a:extLst>
          </p:cNvPr>
          <p:cNvSpPr>
            <a:spLocks noGrp="1"/>
          </p:cNvSpPr>
          <p:nvPr>
            <p:ph sz="quarter" idx="42" hasCustomPrompt="1"/>
          </p:nvPr>
        </p:nvSpPr>
        <p:spPr>
          <a:xfrm>
            <a:off x="152399" y="1482211"/>
            <a:ext cx="4023360" cy="3070738"/>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1" name="Text Placeholder 8">
            <a:extLst>
              <a:ext uri="{FF2B5EF4-FFF2-40B4-BE49-F238E27FC236}">
                <a16:creationId xmlns:a16="http://schemas.microsoft.com/office/drawing/2014/main" id="{99F525BE-6C14-1692-94C3-8D2D29D2E4D0}"/>
              </a:ext>
            </a:extLst>
          </p:cNvPr>
          <p:cNvSpPr>
            <a:spLocks noGrp="1"/>
          </p:cNvSpPr>
          <p:nvPr>
            <p:ph type="body" idx="43" hasCustomPrompt="1"/>
          </p:nvPr>
        </p:nvSpPr>
        <p:spPr>
          <a:xfrm>
            <a:off x="152399" y="4435850"/>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2" name="Content Placeholder 7">
            <a:extLst>
              <a:ext uri="{FF2B5EF4-FFF2-40B4-BE49-F238E27FC236}">
                <a16:creationId xmlns:a16="http://schemas.microsoft.com/office/drawing/2014/main" id="{DB83829D-6F44-7C1F-0C9E-A8576523BB57}"/>
              </a:ext>
            </a:extLst>
          </p:cNvPr>
          <p:cNvSpPr>
            <a:spLocks noGrp="1"/>
          </p:cNvSpPr>
          <p:nvPr>
            <p:ph sz="quarter" idx="44" hasCustomPrompt="1"/>
          </p:nvPr>
        </p:nvSpPr>
        <p:spPr>
          <a:xfrm>
            <a:off x="4651248" y="1482210"/>
            <a:ext cx="4023360" cy="3070739"/>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3" name="Text Placeholder 8">
            <a:extLst>
              <a:ext uri="{FF2B5EF4-FFF2-40B4-BE49-F238E27FC236}">
                <a16:creationId xmlns:a16="http://schemas.microsoft.com/office/drawing/2014/main" id="{02C44CF7-ED0F-D9FB-DF1F-886B0258E693}"/>
              </a:ext>
            </a:extLst>
          </p:cNvPr>
          <p:cNvSpPr>
            <a:spLocks noGrp="1"/>
          </p:cNvSpPr>
          <p:nvPr>
            <p:ph type="body" idx="45" hasCustomPrompt="1"/>
          </p:nvPr>
        </p:nvSpPr>
        <p:spPr>
          <a:xfrm>
            <a:off x="4651248" y="4435850"/>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7" name="Text Placeholder 8">
            <a:extLst>
              <a:ext uri="{FF2B5EF4-FFF2-40B4-BE49-F238E27FC236}">
                <a16:creationId xmlns:a16="http://schemas.microsoft.com/office/drawing/2014/main" id="{887F92D8-1BB4-6B88-BA7F-A326C5DAD4A6}"/>
              </a:ext>
            </a:extLst>
          </p:cNvPr>
          <p:cNvSpPr>
            <a:spLocks noGrp="1"/>
          </p:cNvSpPr>
          <p:nvPr>
            <p:ph type="body" idx="20" hasCustomPrompt="1"/>
          </p:nvPr>
        </p:nvSpPr>
        <p:spPr>
          <a:xfrm>
            <a:off x="152399"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8" name="Text Placeholder 8">
            <a:extLst>
              <a:ext uri="{FF2B5EF4-FFF2-40B4-BE49-F238E27FC236}">
                <a16:creationId xmlns:a16="http://schemas.microsoft.com/office/drawing/2014/main" id="{E2A6246C-25CD-8898-C640-1E380793D22A}"/>
              </a:ext>
            </a:extLst>
          </p:cNvPr>
          <p:cNvSpPr>
            <a:spLocks noGrp="1"/>
          </p:cNvSpPr>
          <p:nvPr>
            <p:ph type="body" idx="46" hasCustomPrompt="1"/>
          </p:nvPr>
        </p:nvSpPr>
        <p:spPr>
          <a:xfrm>
            <a:off x="4651248"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2686364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x7">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D446CBF-2CA8-A3D4-4B64-685D3E8AB1AA}"/>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5" r="775"/>
          <a:stretch>
            <a:fillRect/>
          </a:stretch>
        </p:blipFill>
        <p:spPr>
          <a:xfrm>
            <a:off x="0" y="0"/>
            <a:ext cx="9152001" cy="5148000"/>
          </a:xfrm>
          <a:prstGeom prst="rect">
            <a:avLst/>
          </a:prstGeom>
        </p:spPr>
      </p:pic>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52690587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6" imgW="572" imgH="429" progId="TCLayout.ActiveDocument.1">
                  <p:embed/>
                </p:oleObj>
              </mc:Choice>
              <mc:Fallback>
                <p:oleObj name="think-cell Slide" r:id="rId6" imgW="572" imgH="429" progId="TCLayout.ActiveDocument.1">
                  <p:embed/>
                  <p:pic>
                    <p:nvPicPr>
                      <p:cNvPr id="3" name="Object 2" hidden="1"/>
                      <p:cNvPicPr/>
                      <p:nvPr/>
                    </p:nvPicPr>
                    <p:blipFill>
                      <a:blip r:embed="rId7"/>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5" name="Slide Number Placeholder 8">
            <a:extLst>
              <a:ext uri="{FF2B5EF4-FFF2-40B4-BE49-F238E27FC236}">
                <a16:creationId xmlns:a16="http://schemas.microsoft.com/office/drawing/2014/main" id="{E7428AC4-D9E9-95B1-E569-3BF10F6703AC}"/>
              </a:ext>
            </a:extLst>
          </p:cNvPr>
          <p:cNvSpPr>
            <a:spLocks noGrp="1"/>
          </p:cNvSpPr>
          <p:nvPr>
            <p:ph type="sldNum" sz="quarter" idx="16"/>
          </p:nvPr>
        </p:nvSpPr>
        <p:spPr>
          <a:xfrm>
            <a:off x="6927850" y="4771920"/>
            <a:ext cx="2057400" cy="200025"/>
          </a:xfrm>
        </p:spPr>
        <p:txBody>
          <a:bodyPr/>
          <a:lstStyle/>
          <a:p>
            <a:fld id="{CC6EE8D8-BDE1-7940-A77B-94F3F186491E}" type="slidenum">
              <a:rPr lang="en-GB" smtClean="0"/>
              <a:pPr/>
              <a:t>‹#›</a:t>
            </a:fld>
            <a:endParaRPr lang="en-GB" dirty="0"/>
          </a:p>
        </p:txBody>
      </p:sp>
      <p:sp>
        <p:nvSpPr>
          <p:cNvPr id="6" name="Title 1">
            <a:extLst>
              <a:ext uri="{FF2B5EF4-FFF2-40B4-BE49-F238E27FC236}">
                <a16:creationId xmlns:a16="http://schemas.microsoft.com/office/drawing/2014/main" id="{FFA9EAC8-864F-90F8-04D8-3ACA8BACE0CB}"/>
              </a:ext>
            </a:extLst>
          </p:cNvPr>
          <p:cNvSpPr>
            <a:spLocks noGrp="1"/>
          </p:cNvSpPr>
          <p:nvPr>
            <p:ph type="title" hasCustomPrompt="1"/>
          </p:nvPr>
        </p:nvSpPr>
        <p:spPr>
          <a:xfrm>
            <a:off x="152400" y="447675"/>
            <a:ext cx="8842248" cy="440075"/>
          </a:xfrm>
        </p:spPr>
        <p:txBody>
          <a:bodyPr vert="horz" tIns="0" rIns="0" anchor="t"/>
          <a:lstStyle>
            <a:lvl1pPr>
              <a:defRPr sz="2800"/>
            </a:lvl1pPr>
          </a:lstStyle>
          <a:p>
            <a:r>
              <a:rPr lang="en-GB" dirty="0"/>
              <a:t>Agenda</a:t>
            </a:r>
          </a:p>
        </p:txBody>
      </p:sp>
      <p:sp>
        <p:nvSpPr>
          <p:cNvPr id="2" name="Text Placeholder 8">
            <a:extLst>
              <a:ext uri="{FF2B5EF4-FFF2-40B4-BE49-F238E27FC236}">
                <a16:creationId xmlns:a16="http://schemas.microsoft.com/office/drawing/2014/main" id="{55500D5F-FA8E-DF7B-AAD6-B62B5CEFC730}"/>
              </a:ext>
            </a:extLst>
          </p:cNvPr>
          <p:cNvSpPr>
            <a:spLocks noGrp="1"/>
          </p:cNvSpPr>
          <p:nvPr>
            <p:ph type="body" idx="1" hasCustomPrompt="1"/>
          </p:nvPr>
        </p:nvSpPr>
        <p:spPr>
          <a:xfrm>
            <a:off x="152400" y="899813"/>
            <a:ext cx="8842248" cy="274637"/>
          </a:xfrm>
          <a:prstGeom prst="rect">
            <a:avLst/>
          </a:prstGeom>
        </p:spPr>
        <p:txBody>
          <a:bodyPr lIns="0" tIns="0" rIns="0" bIns="0" anchor="t"/>
          <a:lstStyle>
            <a:lvl1pPr marL="0" indent="0">
              <a:buNone/>
              <a:defRPr sz="1400" b="0">
                <a:solidFill>
                  <a:schemeClr val="tx1"/>
                </a:solidFill>
              </a:defRPr>
            </a:lvl1pPr>
          </a:lstStyle>
          <a:p>
            <a:r>
              <a:rPr lang="en-GB" dirty="0"/>
              <a:t>Day, Date, Details (Optional)</a:t>
            </a:r>
          </a:p>
        </p:txBody>
      </p:sp>
      <p:sp>
        <p:nvSpPr>
          <p:cNvPr id="7" name="Text Placeholder 8">
            <a:extLst>
              <a:ext uri="{FF2B5EF4-FFF2-40B4-BE49-F238E27FC236}">
                <a16:creationId xmlns:a16="http://schemas.microsoft.com/office/drawing/2014/main" id="{E44A165A-1DAF-C14F-2A84-19DCD747B929}"/>
              </a:ext>
            </a:extLst>
          </p:cNvPr>
          <p:cNvSpPr>
            <a:spLocks noGrp="1"/>
          </p:cNvSpPr>
          <p:nvPr>
            <p:ph type="body" idx="20" hasCustomPrompt="1"/>
          </p:nvPr>
        </p:nvSpPr>
        <p:spPr>
          <a:xfrm>
            <a:off x="152400" y="134837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9" name="Text Placeholder 29">
            <a:extLst>
              <a:ext uri="{FF2B5EF4-FFF2-40B4-BE49-F238E27FC236}">
                <a16:creationId xmlns:a16="http://schemas.microsoft.com/office/drawing/2014/main" id="{4AA84208-817C-15F8-23CC-AC3087E07D39}"/>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5" name="Text Placeholder 8">
            <a:extLst>
              <a:ext uri="{FF2B5EF4-FFF2-40B4-BE49-F238E27FC236}">
                <a16:creationId xmlns:a16="http://schemas.microsoft.com/office/drawing/2014/main" id="{BB790210-17B6-245C-A5CD-8EF73A009735}"/>
              </a:ext>
            </a:extLst>
          </p:cNvPr>
          <p:cNvSpPr>
            <a:spLocks noGrp="1"/>
          </p:cNvSpPr>
          <p:nvPr>
            <p:ph type="body" idx="28" hasCustomPrompt="1"/>
          </p:nvPr>
        </p:nvSpPr>
        <p:spPr>
          <a:xfrm>
            <a:off x="152400" y="178650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16" name="Text Placeholder 29">
            <a:extLst>
              <a:ext uri="{FF2B5EF4-FFF2-40B4-BE49-F238E27FC236}">
                <a16:creationId xmlns:a16="http://schemas.microsoft.com/office/drawing/2014/main" id="{0C147DE5-85E6-4C15-86A2-8776AF4E5A73}"/>
              </a:ext>
            </a:extLst>
          </p:cNvPr>
          <p:cNvSpPr>
            <a:spLocks noGrp="1"/>
          </p:cNvSpPr>
          <p:nvPr>
            <p:ph type="body" sz="quarter" idx="29"/>
          </p:nvPr>
        </p:nvSpPr>
        <p:spPr>
          <a:xfrm>
            <a:off x="494507" y="1338752"/>
            <a:ext cx="4077492"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17" name="Text Placeholder 8">
            <a:extLst>
              <a:ext uri="{FF2B5EF4-FFF2-40B4-BE49-F238E27FC236}">
                <a16:creationId xmlns:a16="http://schemas.microsoft.com/office/drawing/2014/main" id="{C51566B2-3437-2F37-8E60-638030791059}"/>
              </a:ext>
            </a:extLst>
          </p:cNvPr>
          <p:cNvSpPr>
            <a:spLocks noGrp="1"/>
          </p:cNvSpPr>
          <p:nvPr>
            <p:ph type="body" idx="30" hasCustomPrompt="1"/>
          </p:nvPr>
        </p:nvSpPr>
        <p:spPr>
          <a:xfrm>
            <a:off x="152400" y="222462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18" name="Text Placeholder 29">
            <a:extLst>
              <a:ext uri="{FF2B5EF4-FFF2-40B4-BE49-F238E27FC236}">
                <a16:creationId xmlns:a16="http://schemas.microsoft.com/office/drawing/2014/main" id="{683077F4-72E0-5429-1B7B-CF2470083FE2}"/>
              </a:ext>
            </a:extLst>
          </p:cNvPr>
          <p:cNvSpPr>
            <a:spLocks noGrp="1"/>
          </p:cNvSpPr>
          <p:nvPr>
            <p:ph type="body" sz="quarter" idx="31"/>
          </p:nvPr>
        </p:nvSpPr>
        <p:spPr>
          <a:xfrm>
            <a:off x="494507" y="1775191"/>
            <a:ext cx="4077492"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23" name="Text Placeholder 8">
            <a:extLst>
              <a:ext uri="{FF2B5EF4-FFF2-40B4-BE49-F238E27FC236}">
                <a16:creationId xmlns:a16="http://schemas.microsoft.com/office/drawing/2014/main" id="{8320F76B-91D7-762D-9825-4BC4957AECFA}"/>
              </a:ext>
            </a:extLst>
          </p:cNvPr>
          <p:cNvSpPr>
            <a:spLocks noGrp="1"/>
          </p:cNvSpPr>
          <p:nvPr>
            <p:ph type="body" idx="32" hasCustomPrompt="1"/>
          </p:nvPr>
        </p:nvSpPr>
        <p:spPr>
          <a:xfrm>
            <a:off x="152400" y="266275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24" name="Text Placeholder 29">
            <a:extLst>
              <a:ext uri="{FF2B5EF4-FFF2-40B4-BE49-F238E27FC236}">
                <a16:creationId xmlns:a16="http://schemas.microsoft.com/office/drawing/2014/main" id="{4BFA4453-7944-B03C-91BC-31B4284B9F13}"/>
              </a:ext>
            </a:extLst>
          </p:cNvPr>
          <p:cNvSpPr>
            <a:spLocks noGrp="1"/>
          </p:cNvSpPr>
          <p:nvPr>
            <p:ph type="body" sz="quarter" idx="33"/>
          </p:nvPr>
        </p:nvSpPr>
        <p:spPr>
          <a:xfrm>
            <a:off x="494507" y="2211630"/>
            <a:ext cx="4077492"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25" name="Text Placeholder 8">
            <a:extLst>
              <a:ext uri="{FF2B5EF4-FFF2-40B4-BE49-F238E27FC236}">
                <a16:creationId xmlns:a16="http://schemas.microsoft.com/office/drawing/2014/main" id="{7D232581-7A53-1E23-4613-3A1FC6FE7E63}"/>
              </a:ext>
            </a:extLst>
          </p:cNvPr>
          <p:cNvSpPr>
            <a:spLocks noGrp="1"/>
          </p:cNvSpPr>
          <p:nvPr>
            <p:ph type="body" idx="34" hasCustomPrompt="1"/>
          </p:nvPr>
        </p:nvSpPr>
        <p:spPr>
          <a:xfrm>
            <a:off x="152400" y="310087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26" name="Text Placeholder 29">
            <a:extLst>
              <a:ext uri="{FF2B5EF4-FFF2-40B4-BE49-F238E27FC236}">
                <a16:creationId xmlns:a16="http://schemas.microsoft.com/office/drawing/2014/main" id="{67A33404-7BEF-4455-0B6E-F760C6CAD0C0}"/>
              </a:ext>
            </a:extLst>
          </p:cNvPr>
          <p:cNvSpPr>
            <a:spLocks noGrp="1"/>
          </p:cNvSpPr>
          <p:nvPr>
            <p:ph type="body" sz="quarter" idx="35"/>
          </p:nvPr>
        </p:nvSpPr>
        <p:spPr>
          <a:xfrm>
            <a:off x="494507" y="2648069"/>
            <a:ext cx="4077492"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27" name="Text Placeholder 8">
            <a:extLst>
              <a:ext uri="{FF2B5EF4-FFF2-40B4-BE49-F238E27FC236}">
                <a16:creationId xmlns:a16="http://schemas.microsoft.com/office/drawing/2014/main" id="{4AAD78D2-8EFE-027B-1472-7089F18D5D0E}"/>
              </a:ext>
            </a:extLst>
          </p:cNvPr>
          <p:cNvSpPr>
            <a:spLocks noGrp="1"/>
          </p:cNvSpPr>
          <p:nvPr>
            <p:ph type="body" idx="36" hasCustomPrompt="1"/>
          </p:nvPr>
        </p:nvSpPr>
        <p:spPr>
          <a:xfrm>
            <a:off x="152400" y="353900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28" name="Text Placeholder 29">
            <a:extLst>
              <a:ext uri="{FF2B5EF4-FFF2-40B4-BE49-F238E27FC236}">
                <a16:creationId xmlns:a16="http://schemas.microsoft.com/office/drawing/2014/main" id="{EADE792D-2FCE-DF2C-171D-0F46CA840BA2}"/>
              </a:ext>
            </a:extLst>
          </p:cNvPr>
          <p:cNvSpPr>
            <a:spLocks noGrp="1"/>
          </p:cNvSpPr>
          <p:nvPr>
            <p:ph type="body" sz="quarter" idx="37"/>
          </p:nvPr>
        </p:nvSpPr>
        <p:spPr>
          <a:xfrm>
            <a:off x="494507" y="3084508"/>
            <a:ext cx="4077492"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29" name="Text Placeholder 8">
            <a:extLst>
              <a:ext uri="{FF2B5EF4-FFF2-40B4-BE49-F238E27FC236}">
                <a16:creationId xmlns:a16="http://schemas.microsoft.com/office/drawing/2014/main" id="{76B181F7-3A59-0126-587C-63AE01603CEE}"/>
              </a:ext>
            </a:extLst>
          </p:cNvPr>
          <p:cNvSpPr>
            <a:spLocks noGrp="1"/>
          </p:cNvSpPr>
          <p:nvPr>
            <p:ph type="body" idx="38" hasCustomPrompt="1"/>
          </p:nvPr>
        </p:nvSpPr>
        <p:spPr>
          <a:xfrm>
            <a:off x="152400" y="397712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30" name="Text Placeholder 29">
            <a:extLst>
              <a:ext uri="{FF2B5EF4-FFF2-40B4-BE49-F238E27FC236}">
                <a16:creationId xmlns:a16="http://schemas.microsoft.com/office/drawing/2014/main" id="{104CA508-7F72-F75B-20F8-83E1F82D07A3}"/>
              </a:ext>
            </a:extLst>
          </p:cNvPr>
          <p:cNvSpPr>
            <a:spLocks noGrp="1"/>
          </p:cNvSpPr>
          <p:nvPr>
            <p:ph type="body" sz="quarter" idx="39"/>
          </p:nvPr>
        </p:nvSpPr>
        <p:spPr>
          <a:xfrm>
            <a:off x="494507" y="3520947"/>
            <a:ext cx="4077492"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10" name="Text Placeholder 29">
            <a:extLst>
              <a:ext uri="{FF2B5EF4-FFF2-40B4-BE49-F238E27FC236}">
                <a16:creationId xmlns:a16="http://schemas.microsoft.com/office/drawing/2014/main" id="{49979519-8E2C-90B8-AE3B-CF7F2AC3E5CD}"/>
              </a:ext>
            </a:extLst>
          </p:cNvPr>
          <p:cNvSpPr>
            <a:spLocks noGrp="1"/>
          </p:cNvSpPr>
          <p:nvPr>
            <p:ph type="body" sz="quarter" idx="40"/>
          </p:nvPr>
        </p:nvSpPr>
        <p:spPr>
          <a:xfrm>
            <a:off x="494507" y="3957387"/>
            <a:ext cx="4077492"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Tree>
    <p:extLst>
      <p:ext uri="{BB962C8B-B14F-4D97-AF65-F5344CB8AC3E}">
        <p14:creationId xmlns:p14="http://schemas.microsoft.com/office/powerpoint/2010/main" val="1362679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ingle Image - Small">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F24715-57A5-4DFF-AF67-57999511D0CC}"/>
              </a:ext>
            </a:extLst>
          </p:cNvPr>
          <p:cNvGraphicFramePr>
            <a:graphicFrameLocks noChangeAspect="1"/>
          </p:cNvGraphicFramePr>
          <p:nvPr userDrawn="1">
            <p:custDataLst>
              <p:tags r:id="rId1"/>
            </p:custDataLst>
            <p:extLst>
              <p:ext uri="{D42A27DB-BD31-4B8C-83A1-F6EECF244321}">
                <p14:modId xmlns:p14="http://schemas.microsoft.com/office/powerpoint/2010/main" val="4085169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3" name="Object 2" hidden="1">
                        <a:extLst>
                          <a:ext uri="{FF2B5EF4-FFF2-40B4-BE49-F238E27FC236}">
                            <a16:creationId xmlns:a16="http://schemas.microsoft.com/office/drawing/2014/main" id="{4BF24715-57A5-4DFF-AF67-57999511D0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Graphic 1">
            <a:extLst>
              <a:ext uri="{FF2B5EF4-FFF2-40B4-BE49-F238E27FC236}">
                <a16:creationId xmlns:a16="http://schemas.microsoft.com/office/drawing/2014/main" id="{BA0E37EE-1368-988D-CE0A-FDF4145C173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388" y="163513"/>
            <a:ext cx="1799109" cy="601650"/>
          </a:xfrm>
          <a:prstGeom prst="rect">
            <a:avLst/>
          </a:prstGeom>
        </p:spPr>
      </p:pic>
      <p:sp>
        <p:nvSpPr>
          <p:cNvPr id="4" name="Title Placeholder 1">
            <a:extLst>
              <a:ext uri="{FF2B5EF4-FFF2-40B4-BE49-F238E27FC236}">
                <a16:creationId xmlns:a16="http://schemas.microsoft.com/office/drawing/2014/main" id="{B2E968DE-2D39-5329-DA1D-B93110F5C99A}"/>
              </a:ext>
            </a:extLst>
          </p:cNvPr>
          <p:cNvSpPr>
            <a:spLocks noGrp="1"/>
          </p:cNvSpPr>
          <p:nvPr>
            <p:ph type="title" hasCustomPrompt="1"/>
          </p:nvPr>
        </p:nvSpPr>
        <p:spPr>
          <a:xfrm>
            <a:off x="353952" y="1808636"/>
            <a:ext cx="3421123" cy="1040550"/>
          </a:xfrm>
          <a:prstGeom prst="rect">
            <a:avLst/>
          </a:prstGeom>
          <a:noFill/>
          <a:ln>
            <a:noFill/>
          </a:ln>
        </p:spPr>
        <p:txBody>
          <a:bodyPr vert="horz" wrap="square" lIns="0" tIns="0" rIns="0" bIns="0" rtlCol="0" anchor="t" anchorCtr="0">
            <a:noAutofit/>
          </a:bodyPr>
          <a:lstStyle>
            <a:lvl1pPr>
              <a:lnSpc>
                <a:spcPct val="90000"/>
              </a:lnSpc>
              <a:defRPr sz="3400" b="0" i="0" baseline="0">
                <a:solidFill>
                  <a:srgbClr val="0923FF"/>
                </a:solidFill>
                <a:latin typeface="Arial" panose="020B0604020202020204" pitchFamily="34" charset="0"/>
                <a:ea typeface="Arial" panose="020B0604020202020204" pitchFamily="34" charset="0"/>
                <a:cs typeface="Arial" panose="020B0604020202020204" pitchFamily="34" charset="0"/>
              </a:defRPr>
            </a:lvl1pPr>
          </a:lstStyle>
          <a:p>
            <a:pPr rtl="0"/>
            <a:r>
              <a:rPr lang="en-GB" dirty="0"/>
              <a:t>Presentation</a:t>
            </a:r>
            <a:br>
              <a:rPr lang="en-GB" dirty="0"/>
            </a:br>
            <a:r>
              <a:rPr lang="en-GB" dirty="0"/>
              <a:t>Title</a:t>
            </a:r>
          </a:p>
        </p:txBody>
      </p:sp>
      <p:sp>
        <p:nvSpPr>
          <p:cNvPr id="5" name="Text Placeholder 8">
            <a:extLst>
              <a:ext uri="{FF2B5EF4-FFF2-40B4-BE49-F238E27FC236}">
                <a16:creationId xmlns:a16="http://schemas.microsoft.com/office/drawing/2014/main" id="{0598B829-066B-9E36-413C-7D77D9A2003D}"/>
              </a:ext>
            </a:extLst>
          </p:cNvPr>
          <p:cNvSpPr>
            <a:spLocks noGrp="1"/>
          </p:cNvSpPr>
          <p:nvPr>
            <p:ph type="body" idx="1" hasCustomPrompt="1"/>
          </p:nvPr>
        </p:nvSpPr>
        <p:spPr>
          <a:xfrm>
            <a:off x="353951" y="2948895"/>
            <a:ext cx="3421124" cy="485868"/>
          </a:xfrm>
          <a:prstGeom prst="rect">
            <a:avLst/>
          </a:prstGeom>
        </p:spPr>
        <p:txBody>
          <a:bodyPr lIns="0" tIns="0" rIns="0" bIns="0" anchor="t">
            <a:noAutofit/>
          </a:bodyPr>
          <a:lstStyle>
            <a:lvl1pPr marL="0" indent="0">
              <a:buNone/>
              <a:defRPr sz="1200" b="0">
                <a:solidFill>
                  <a:schemeClr val="tx1"/>
                </a:solidFill>
                <a:latin typeface="Arial" panose="020B0604020202020204" pitchFamily="34" charset="0"/>
                <a:cs typeface="Arial" panose="020B0604020202020204" pitchFamily="34" charset="0"/>
              </a:defRPr>
            </a:lvl1pPr>
          </a:lstStyle>
          <a:p>
            <a:r>
              <a:rPr lang="en-GB" dirty="0"/>
              <a:t>Subtitle</a:t>
            </a:r>
          </a:p>
        </p:txBody>
      </p:sp>
      <p:sp>
        <p:nvSpPr>
          <p:cNvPr id="7" name="Text Placeholder 8">
            <a:extLst>
              <a:ext uri="{FF2B5EF4-FFF2-40B4-BE49-F238E27FC236}">
                <a16:creationId xmlns:a16="http://schemas.microsoft.com/office/drawing/2014/main" id="{4AC12DF9-821C-3FA3-BE9C-157C12E147AB}"/>
              </a:ext>
            </a:extLst>
          </p:cNvPr>
          <p:cNvSpPr>
            <a:spLocks noGrp="1"/>
          </p:cNvSpPr>
          <p:nvPr>
            <p:ph type="body" idx="10" hasCustomPrompt="1"/>
          </p:nvPr>
        </p:nvSpPr>
        <p:spPr>
          <a:xfrm>
            <a:off x="353951" y="3634491"/>
            <a:ext cx="3421124" cy="194629"/>
          </a:xfrm>
          <a:prstGeom prst="rect">
            <a:avLst/>
          </a:prstGeom>
        </p:spPr>
        <p:txBody>
          <a:bodyPr lIns="0" tIns="0" rIns="0" bIns="0" anchor="t">
            <a:noAutofit/>
          </a:bodyPr>
          <a:lstStyle>
            <a:lvl1pPr marL="0" indent="0">
              <a:buNone/>
              <a:defRPr sz="900" b="0">
                <a:solidFill>
                  <a:schemeClr val="tx1"/>
                </a:solidFill>
                <a:latin typeface="Arial" panose="020B0604020202020204" pitchFamily="34" charset="0"/>
                <a:cs typeface="Arial" panose="020B0604020202020204" pitchFamily="34" charset="0"/>
              </a:defRPr>
            </a:lvl1pPr>
          </a:lstStyle>
          <a:p>
            <a:r>
              <a:rPr lang="en-GB" dirty="0"/>
              <a:t>Date XXXX</a:t>
            </a:r>
          </a:p>
        </p:txBody>
      </p:sp>
      <p:pic>
        <p:nvPicPr>
          <p:cNvPr id="9" name="Picture 8" descr="A picture containing device, windmill, sky, wind turbine&#10;&#10;Description automatically generated">
            <a:extLst>
              <a:ext uri="{FF2B5EF4-FFF2-40B4-BE49-F238E27FC236}">
                <a16:creationId xmlns:a16="http://schemas.microsoft.com/office/drawing/2014/main" id="{3D2720EC-2DE7-DB4C-E533-9A64568774BF}"/>
              </a:ext>
            </a:extLst>
          </p:cNvPr>
          <p:cNvPicPr>
            <a:picLocks noChangeAspect="1"/>
          </p:cNvPicPr>
          <p:nvPr userDrawn="1"/>
        </p:nvPicPr>
        <p:blipFill rotWithShape="1">
          <a:blip r:embed="rId7"/>
          <a:srcRect l="5888" r="5888"/>
          <a:stretch/>
        </p:blipFill>
        <p:spPr>
          <a:xfrm>
            <a:off x="4634684" y="1048030"/>
            <a:ext cx="3586979" cy="3047440"/>
          </a:xfrm>
          <a:custGeom>
            <a:avLst/>
            <a:gdLst>
              <a:gd name="connsiteX0" fmla="*/ 3500562 w 3586979"/>
              <a:gd name="connsiteY0" fmla="*/ 431 h 3047440"/>
              <a:gd name="connsiteX1" fmla="*/ 3528036 w 3586979"/>
              <a:gd name="connsiteY1" fmla="*/ 7272 h 3047440"/>
              <a:gd name="connsiteX2" fmla="*/ 3586979 w 3586979"/>
              <a:gd name="connsiteY2" fmla="*/ 95495 h 3047440"/>
              <a:gd name="connsiteX3" fmla="*/ 3586979 w 3586979"/>
              <a:gd name="connsiteY3" fmla="*/ 2937978 h 3047440"/>
              <a:gd name="connsiteX4" fmla="*/ 3519499 w 3586979"/>
              <a:gd name="connsiteY4" fmla="*/ 3038973 h 3047440"/>
              <a:gd name="connsiteX5" fmla="*/ 3400362 w 3586979"/>
              <a:gd name="connsiteY5" fmla="*/ 3015304 h 3047440"/>
              <a:gd name="connsiteX6" fmla="*/ 2726234 w 3586979"/>
              <a:gd name="connsiteY6" fmla="*/ 2341493 h 3047440"/>
              <a:gd name="connsiteX7" fmla="*/ 2561140 w 3586979"/>
              <a:gd name="connsiteY7" fmla="*/ 2341512 h 3047440"/>
              <a:gd name="connsiteX8" fmla="*/ 1896839 w 3586979"/>
              <a:gd name="connsiteY8" fmla="*/ 3005701 h 3047440"/>
              <a:gd name="connsiteX9" fmla="*/ 1695270 w 3586979"/>
              <a:gd name="connsiteY9" fmla="*/ 3005682 h 3047440"/>
              <a:gd name="connsiteX10" fmla="*/ 1171474 w 3586979"/>
              <a:gd name="connsiteY10" fmla="*/ 2481908 h 3047440"/>
              <a:gd name="connsiteX11" fmla="*/ 1171476 w 3586979"/>
              <a:gd name="connsiteY11" fmla="*/ 2481908 h 3047440"/>
              <a:gd name="connsiteX12" fmla="*/ 1129728 w 3586979"/>
              <a:gd name="connsiteY12" fmla="*/ 2381118 h 3047440"/>
              <a:gd name="connsiteX13" fmla="*/ 1171478 w 3586979"/>
              <a:gd name="connsiteY13" fmla="*/ 2280328 h 3047440"/>
              <a:gd name="connsiteX14" fmla="*/ 3423958 w 3586979"/>
              <a:gd name="connsiteY14" fmla="*/ 27971 h 3047440"/>
              <a:gd name="connsiteX15" fmla="*/ 3500562 w 3586979"/>
              <a:gd name="connsiteY15" fmla="*/ 431 h 3047440"/>
              <a:gd name="connsiteX16" fmla="*/ 1790929 w 3586979"/>
              <a:gd name="connsiteY16" fmla="*/ 1 h 3047440"/>
              <a:gd name="connsiteX17" fmla="*/ 1891702 w 3586979"/>
              <a:gd name="connsiteY17" fmla="*/ 41748 h 3047440"/>
              <a:gd name="connsiteX18" fmla="*/ 2415512 w 3586979"/>
              <a:gd name="connsiteY18" fmla="*/ 565538 h 3047440"/>
              <a:gd name="connsiteX19" fmla="*/ 2415494 w 3586979"/>
              <a:gd name="connsiteY19" fmla="*/ 565538 h 3047440"/>
              <a:gd name="connsiteX20" fmla="*/ 2457249 w 3586979"/>
              <a:gd name="connsiteY20" fmla="*/ 666325 h 3047440"/>
              <a:gd name="connsiteX21" fmla="*/ 2415494 w 3586979"/>
              <a:gd name="connsiteY21" fmla="*/ 767111 h 3047440"/>
              <a:gd name="connsiteX22" fmla="*/ 163013 w 3586979"/>
              <a:gd name="connsiteY22" fmla="*/ 3019470 h 3047440"/>
              <a:gd name="connsiteX23" fmla="*/ 58948 w 3586979"/>
              <a:gd name="connsiteY23" fmla="*/ 3040170 h 3047440"/>
              <a:gd name="connsiteX24" fmla="*/ 0 w 3586979"/>
              <a:gd name="connsiteY24" fmla="*/ 2951934 h 3047440"/>
              <a:gd name="connsiteX25" fmla="*/ 0 w 3586979"/>
              <a:gd name="connsiteY25" fmla="*/ 109467 h 3047440"/>
              <a:gd name="connsiteX26" fmla="*/ 67478 w 3586979"/>
              <a:gd name="connsiteY26" fmla="*/ 8465 h 3047440"/>
              <a:gd name="connsiteX27" fmla="*/ 186616 w 3586979"/>
              <a:gd name="connsiteY27" fmla="*/ 32141 h 3047440"/>
              <a:gd name="connsiteX28" fmla="*/ 860752 w 3586979"/>
              <a:gd name="connsiteY28" fmla="*/ 705944 h 3047440"/>
              <a:gd name="connsiteX29" fmla="*/ 1025831 w 3586979"/>
              <a:gd name="connsiteY29" fmla="*/ 705931 h 3047440"/>
              <a:gd name="connsiteX30" fmla="*/ 1690147 w 3586979"/>
              <a:gd name="connsiteY30" fmla="*/ 41739 h 3047440"/>
              <a:gd name="connsiteX31" fmla="*/ 1790929 w 3586979"/>
              <a:gd name="connsiteY31" fmla="*/ 1 h 304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586979" h="3047440">
                <a:moveTo>
                  <a:pt x="3500562" y="431"/>
                </a:moveTo>
                <a:lnTo>
                  <a:pt x="3528036" y="7272"/>
                </a:lnTo>
                <a:cubicBezTo>
                  <a:pt x="3563720" y="22054"/>
                  <a:pt x="3586979" y="56872"/>
                  <a:pt x="3586979" y="95495"/>
                </a:cubicBezTo>
                <a:lnTo>
                  <a:pt x="3586979" y="2937978"/>
                </a:lnTo>
                <a:cubicBezTo>
                  <a:pt x="3586979" y="2982180"/>
                  <a:pt x="3560338" y="3022048"/>
                  <a:pt x="3519499" y="3038973"/>
                </a:cubicBezTo>
                <a:cubicBezTo>
                  <a:pt x="3478660" y="3055900"/>
                  <a:pt x="3431636" y="3046558"/>
                  <a:pt x="3400362" y="3015304"/>
                </a:cubicBezTo>
                <a:lnTo>
                  <a:pt x="2726234" y="2341493"/>
                </a:lnTo>
                <a:cubicBezTo>
                  <a:pt x="2680632" y="2295928"/>
                  <a:pt x="2606744" y="2295928"/>
                  <a:pt x="2561140" y="2341512"/>
                </a:cubicBezTo>
                <a:lnTo>
                  <a:pt x="1896839" y="3005701"/>
                </a:lnTo>
                <a:cubicBezTo>
                  <a:pt x="1841169" y="3061355"/>
                  <a:pt x="1750930" y="3061355"/>
                  <a:pt x="1695270" y="3005682"/>
                </a:cubicBezTo>
                <a:lnTo>
                  <a:pt x="1171474" y="2481908"/>
                </a:lnTo>
                <a:lnTo>
                  <a:pt x="1171476" y="2481908"/>
                </a:lnTo>
                <a:cubicBezTo>
                  <a:pt x="1144745" y="2455174"/>
                  <a:pt x="1129728" y="2418912"/>
                  <a:pt x="1129728" y="2381118"/>
                </a:cubicBezTo>
                <a:cubicBezTo>
                  <a:pt x="1129728" y="2343306"/>
                  <a:pt x="1144747" y="2307063"/>
                  <a:pt x="1171478" y="2280328"/>
                </a:cubicBezTo>
                <a:lnTo>
                  <a:pt x="3423958" y="27971"/>
                </a:lnTo>
                <a:cubicBezTo>
                  <a:pt x="3444443" y="7489"/>
                  <a:pt x="3472673" y="-2227"/>
                  <a:pt x="3500562" y="431"/>
                </a:cubicBezTo>
                <a:close/>
                <a:moveTo>
                  <a:pt x="1790929" y="1"/>
                </a:moveTo>
                <a:cubicBezTo>
                  <a:pt x="1827403" y="3"/>
                  <a:pt x="1863876" y="13919"/>
                  <a:pt x="1891702" y="41748"/>
                </a:cubicBezTo>
                <a:lnTo>
                  <a:pt x="2415512" y="565538"/>
                </a:lnTo>
                <a:lnTo>
                  <a:pt x="2415494" y="565538"/>
                </a:lnTo>
                <a:cubicBezTo>
                  <a:pt x="2442228" y="592269"/>
                  <a:pt x="2457249" y="628523"/>
                  <a:pt x="2457249" y="666325"/>
                </a:cubicBezTo>
                <a:cubicBezTo>
                  <a:pt x="2457249" y="704128"/>
                  <a:pt x="2442228" y="740381"/>
                  <a:pt x="2415494" y="767111"/>
                </a:cubicBezTo>
                <a:lnTo>
                  <a:pt x="163013" y="3019470"/>
                </a:lnTo>
                <a:cubicBezTo>
                  <a:pt x="135702" y="3046784"/>
                  <a:pt x="94631" y="3054947"/>
                  <a:pt x="58948" y="3040170"/>
                </a:cubicBezTo>
                <a:cubicBezTo>
                  <a:pt x="23265" y="3025393"/>
                  <a:pt x="0" y="2990569"/>
                  <a:pt x="0" y="2951934"/>
                </a:cubicBezTo>
                <a:lnTo>
                  <a:pt x="0" y="109467"/>
                </a:lnTo>
                <a:cubicBezTo>
                  <a:pt x="0" y="65252"/>
                  <a:pt x="26631" y="25391"/>
                  <a:pt x="67478" y="8465"/>
                </a:cubicBezTo>
                <a:cubicBezTo>
                  <a:pt x="108325" y="-8461"/>
                  <a:pt x="155344" y="885"/>
                  <a:pt x="186616" y="32141"/>
                </a:cubicBezTo>
                <a:lnTo>
                  <a:pt x="860752" y="705944"/>
                </a:lnTo>
                <a:cubicBezTo>
                  <a:pt x="906346" y="751515"/>
                  <a:pt x="980245" y="751510"/>
                  <a:pt x="1025831" y="705931"/>
                </a:cubicBezTo>
                <a:lnTo>
                  <a:pt x="1690147" y="41739"/>
                </a:lnTo>
                <a:cubicBezTo>
                  <a:pt x="1717979" y="13912"/>
                  <a:pt x="1754455" y="-1"/>
                  <a:pt x="1790929" y="1"/>
                </a:cubicBezTo>
                <a:close/>
              </a:path>
            </a:pathLst>
          </a:custGeom>
        </p:spPr>
      </p:pic>
    </p:spTree>
    <p:extLst>
      <p:ext uri="{BB962C8B-B14F-4D97-AF65-F5344CB8AC3E}">
        <p14:creationId xmlns:p14="http://schemas.microsoft.com/office/powerpoint/2010/main" val="28218859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x14">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97579735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5" name="Slide Number Placeholder 8">
            <a:extLst>
              <a:ext uri="{FF2B5EF4-FFF2-40B4-BE49-F238E27FC236}">
                <a16:creationId xmlns:a16="http://schemas.microsoft.com/office/drawing/2014/main" id="{E7428AC4-D9E9-95B1-E569-3BF10F6703AC}"/>
              </a:ext>
            </a:extLst>
          </p:cNvPr>
          <p:cNvSpPr>
            <a:spLocks noGrp="1"/>
          </p:cNvSpPr>
          <p:nvPr>
            <p:ph type="sldNum" sz="quarter" idx="16"/>
          </p:nvPr>
        </p:nvSpPr>
        <p:spPr>
          <a:xfrm>
            <a:off x="6927850" y="4771920"/>
            <a:ext cx="2057400" cy="200025"/>
          </a:xfrm>
        </p:spPr>
        <p:txBody>
          <a:bodyPr/>
          <a:lstStyle/>
          <a:p>
            <a:fld id="{CC6EE8D8-BDE1-7940-A77B-94F3F186491E}" type="slidenum">
              <a:rPr lang="en-GB" smtClean="0"/>
              <a:pPr/>
              <a:t>‹#›</a:t>
            </a:fld>
            <a:endParaRPr lang="en-GB" dirty="0"/>
          </a:p>
        </p:txBody>
      </p:sp>
      <p:sp>
        <p:nvSpPr>
          <p:cNvPr id="6" name="Title 1">
            <a:extLst>
              <a:ext uri="{FF2B5EF4-FFF2-40B4-BE49-F238E27FC236}">
                <a16:creationId xmlns:a16="http://schemas.microsoft.com/office/drawing/2014/main" id="{FFA9EAC8-864F-90F8-04D8-3ACA8BACE0CB}"/>
              </a:ext>
            </a:extLst>
          </p:cNvPr>
          <p:cNvSpPr>
            <a:spLocks noGrp="1"/>
          </p:cNvSpPr>
          <p:nvPr>
            <p:ph type="title" hasCustomPrompt="1"/>
          </p:nvPr>
        </p:nvSpPr>
        <p:spPr>
          <a:xfrm>
            <a:off x="152400" y="447675"/>
            <a:ext cx="8839200" cy="440075"/>
          </a:xfrm>
        </p:spPr>
        <p:txBody>
          <a:bodyPr vert="horz" tIns="0" rIns="0" anchor="t"/>
          <a:lstStyle>
            <a:lvl1pPr>
              <a:defRPr sz="2800"/>
            </a:lvl1pPr>
          </a:lstStyle>
          <a:p>
            <a:r>
              <a:rPr lang="en-GB" dirty="0"/>
              <a:t>Agenda</a:t>
            </a:r>
          </a:p>
        </p:txBody>
      </p:sp>
      <p:sp>
        <p:nvSpPr>
          <p:cNvPr id="2" name="Text Placeholder 8">
            <a:extLst>
              <a:ext uri="{FF2B5EF4-FFF2-40B4-BE49-F238E27FC236}">
                <a16:creationId xmlns:a16="http://schemas.microsoft.com/office/drawing/2014/main" id="{55500D5F-FA8E-DF7B-AAD6-B62B5CEFC730}"/>
              </a:ext>
            </a:extLst>
          </p:cNvPr>
          <p:cNvSpPr>
            <a:spLocks noGrp="1"/>
          </p:cNvSpPr>
          <p:nvPr>
            <p:ph type="body" idx="1" hasCustomPrompt="1"/>
          </p:nvPr>
        </p:nvSpPr>
        <p:spPr>
          <a:xfrm>
            <a:off x="152400" y="899813"/>
            <a:ext cx="8839200" cy="274637"/>
          </a:xfrm>
          <a:prstGeom prst="rect">
            <a:avLst/>
          </a:prstGeom>
        </p:spPr>
        <p:txBody>
          <a:bodyPr lIns="0" tIns="0" rIns="0" bIns="0" anchor="t"/>
          <a:lstStyle>
            <a:lvl1pPr marL="0" indent="0">
              <a:buNone/>
              <a:defRPr sz="1400" b="0">
                <a:solidFill>
                  <a:schemeClr val="tx1"/>
                </a:solidFill>
              </a:defRPr>
            </a:lvl1pPr>
          </a:lstStyle>
          <a:p>
            <a:r>
              <a:rPr lang="en-GB" dirty="0"/>
              <a:t>Day, Date, Details (Optional)</a:t>
            </a:r>
          </a:p>
        </p:txBody>
      </p:sp>
      <p:sp>
        <p:nvSpPr>
          <p:cNvPr id="7" name="Text Placeholder 8">
            <a:extLst>
              <a:ext uri="{FF2B5EF4-FFF2-40B4-BE49-F238E27FC236}">
                <a16:creationId xmlns:a16="http://schemas.microsoft.com/office/drawing/2014/main" id="{E44A165A-1DAF-C14F-2A84-19DCD747B929}"/>
              </a:ext>
            </a:extLst>
          </p:cNvPr>
          <p:cNvSpPr>
            <a:spLocks noGrp="1"/>
          </p:cNvSpPr>
          <p:nvPr>
            <p:ph type="body" idx="20" hasCustomPrompt="1"/>
          </p:nvPr>
        </p:nvSpPr>
        <p:spPr>
          <a:xfrm>
            <a:off x="152400" y="134837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9" name="Text Placeholder 29">
            <a:extLst>
              <a:ext uri="{FF2B5EF4-FFF2-40B4-BE49-F238E27FC236}">
                <a16:creationId xmlns:a16="http://schemas.microsoft.com/office/drawing/2014/main" id="{4AA84208-817C-15F8-23CC-AC3087E07D39}"/>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5" name="Text Placeholder 8">
            <a:extLst>
              <a:ext uri="{FF2B5EF4-FFF2-40B4-BE49-F238E27FC236}">
                <a16:creationId xmlns:a16="http://schemas.microsoft.com/office/drawing/2014/main" id="{BB790210-17B6-245C-A5CD-8EF73A009735}"/>
              </a:ext>
            </a:extLst>
          </p:cNvPr>
          <p:cNvSpPr>
            <a:spLocks noGrp="1"/>
          </p:cNvSpPr>
          <p:nvPr>
            <p:ph type="body" idx="28" hasCustomPrompt="1"/>
          </p:nvPr>
        </p:nvSpPr>
        <p:spPr>
          <a:xfrm>
            <a:off x="152400" y="178650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16" name="Text Placeholder 29">
            <a:extLst>
              <a:ext uri="{FF2B5EF4-FFF2-40B4-BE49-F238E27FC236}">
                <a16:creationId xmlns:a16="http://schemas.microsoft.com/office/drawing/2014/main" id="{0C147DE5-85E6-4C15-86A2-8776AF4E5A73}"/>
              </a:ext>
            </a:extLst>
          </p:cNvPr>
          <p:cNvSpPr>
            <a:spLocks noGrp="1"/>
          </p:cNvSpPr>
          <p:nvPr>
            <p:ph type="body" sz="quarter" idx="29"/>
          </p:nvPr>
        </p:nvSpPr>
        <p:spPr>
          <a:xfrm>
            <a:off x="494508" y="1338274"/>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17" name="Text Placeholder 8">
            <a:extLst>
              <a:ext uri="{FF2B5EF4-FFF2-40B4-BE49-F238E27FC236}">
                <a16:creationId xmlns:a16="http://schemas.microsoft.com/office/drawing/2014/main" id="{C51566B2-3437-2F37-8E60-638030791059}"/>
              </a:ext>
            </a:extLst>
          </p:cNvPr>
          <p:cNvSpPr>
            <a:spLocks noGrp="1"/>
          </p:cNvSpPr>
          <p:nvPr>
            <p:ph type="body" idx="30" hasCustomPrompt="1"/>
          </p:nvPr>
        </p:nvSpPr>
        <p:spPr>
          <a:xfrm>
            <a:off x="152400" y="222462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18" name="Text Placeholder 29">
            <a:extLst>
              <a:ext uri="{FF2B5EF4-FFF2-40B4-BE49-F238E27FC236}">
                <a16:creationId xmlns:a16="http://schemas.microsoft.com/office/drawing/2014/main" id="{683077F4-72E0-5429-1B7B-CF2470083FE2}"/>
              </a:ext>
            </a:extLst>
          </p:cNvPr>
          <p:cNvSpPr>
            <a:spLocks noGrp="1"/>
          </p:cNvSpPr>
          <p:nvPr>
            <p:ph type="body" sz="quarter" idx="31"/>
          </p:nvPr>
        </p:nvSpPr>
        <p:spPr>
          <a:xfrm>
            <a:off x="494508" y="1774713"/>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23" name="Text Placeholder 8">
            <a:extLst>
              <a:ext uri="{FF2B5EF4-FFF2-40B4-BE49-F238E27FC236}">
                <a16:creationId xmlns:a16="http://schemas.microsoft.com/office/drawing/2014/main" id="{8320F76B-91D7-762D-9825-4BC4957AECFA}"/>
              </a:ext>
            </a:extLst>
          </p:cNvPr>
          <p:cNvSpPr>
            <a:spLocks noGrp="1"/>
          </p:cNvSpPr>
          <p:nvPr>
            <p:ph type="body" idx="32" hasCustomPrompt="1"/>
          </p:nvPr>
        </p:nvSpPr>
        <p:spPr>
          <a:xfrm>
            <a:off x="152400" y="266275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24" name="Text Placeholder 29">
            <a:extLst>
              <a:ext uri="{FF2B5EF4-FFF2-40B4-BE49-F238E27FC236}">
                <a16:creationId xmlns:a16="http://schemas.microsoft.com/office/drawing/2014/main" id="{4BFA4453-7944-B03C-91BC-31B4284B9F13}"/>
              </a:ext>
            </a:extLst>
          </p:cNvPr>
          <p:cNvSpPr>
            <a:spLocks noGrp="1"/>
          </p:cNvSpPr>
          <p:nvPr>
            <p:ph type="body" sz="quarter" idx="33"/>
          </p:nvPr>
        </p:nvSpPr>
        <p:spPr>
          <a:xfrm>
            <a:off x="494508" y="2211152"/>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25" name="Text Placeholder 8">
            <a:extLst>
              <a:ext uri="{FF2B5EF4-FFF2-40B4-BE49-F238E27FC236}">
                <a16:creationId xmlns:a16="http://schemas.microsoft.com/office/drawing/2014/main" id="{7D232581-7A53-1E23-4613-3A1FC6FE7E63}"/>
              </a:ext>
            </a:extLst>
          </p:cNvPr>
          <p:cNvSpPr>
            <a:spLocks noGrp="1"/>
          </p:cNvSpPr>
          <p:nvPr>
            <p:ph type="body" idx="34" hasCustomPrompt="1"/>
          </p:nvPr>
        </p:nvSpPr>
        <p:spPr>
          <a:xfrm>
            <a:off x="152400" y="310087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26" name="Text Placeholder 29">
            <a:extLst>
              <a:ext uri="{FF2B5EF4-FFF2-40B4-BE49-F238E27FC236}">
                <a16:creationId xmlns:a16="http://schemas.microsoft.com/office/drawing/2014/main" id="{67A33404-7BEF-4455-0B6E-F760C6CAD0C0}"/>
              </a:ext>
            </a:extLst>
          </p:cNvPr>
          <p:cNvSpPr>
            <a:spLocks noGrp="1"/>
          </p:cNvSpPr>
          <p:nvPr>
            <p:ph type="body" sz="quarter" idx="35"/>
          </p:nvPr>
        </p:nvSpPr>
        <p:spPr>
          <a:xfrm>
            <a:off x="494508" y="2647591"/>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27" name="Text Placeholder 8">
            <a:extLst>
              <a:ext uri="{FF2B5EF4-FFF2-40B4-BE49-F238E27FC236}">
                <a16:creationId xmlns:a16="http://schemas.microsoft.com/office/drawing/2014/main" id="{4AAD78D2-8EFE-027B-1472-7089F18D5D0E}"/>
              </a:ext>
            </a:extLst>
          </p:cNvPr>
          <p:cNvSpPr>
            <a:spLocks noGrp="1"/>
          </p:cNvSpPr>
          <p:nvPr>
            <p:ph type="body" idx="36" hasCustomPrompt="1"/>
          </p:nvPr>
        </p:nvSpPr>
        <p:spPr>
          <a:xfrm>
            <a:off x="152400" y="353900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28" name="Text Placeholder 29">
            <a:extLst>
              <a:ext uri="{FF2B5EF4-FFF2-40B4-BE49-F238E27FC236}">
                <a16:creationId xmlns:a16="http://schemas.microsoft.com/office/drawing/2014/main" id="{EADE792D-2FCE-DF2C-171D-0F46CA840BA2}"/>
              </a:ext>
            </a:extLst>
          </p:cNvPr>
          <p:cNvSpPr>
            <a:spLocks noGrp="1"/>
          </p:cNvSpPr>
          <p:nvPr>
            <p:ph type="body" sz="quarter" idx="37"/>
          </p:nvPr>
        </p:nvSpPr>
        <p:spPr>
          <a:xfrm>
            <a:off x="494508" y="3084030"/>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29" name="Text Placeholder 8">
            <a:extLst>
              <a:ext uri="{FF2B5EF4-FFF2-40B4-BE49-F238E27FC236}">
                <a16:creationId xmlns:a16="http://schemas.microsoft.com/office/drawing/2014/main" id="{76B181F7-3A59-0126-587C-63AE01603CEE}"/>
              </a:ext>
            </a:extLst>
          </p:cNvPr>
          <p:cNvSpPr>
            <a:spLocks noGrp="1"/>
          </p:cNvSpPr>
          <p:nvPr>
            <p:ph type="body" idx="38" hasCustomPrompt="1"/>
          </p:nvPr>
        </p:nvSpPr>
        <p:spPr>
          <a:xfrm>
            <a:off x="152400" y="397712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30" name="Text Placeholder 29">
            <a:extLst>
              <a:ext uri="{FF2B5EF4-FFF2-40B4-BE49-F238E27FC236}">
                <a16:creationId xmlns:a16="http://schemas.microsoft.com/office/drawing/2014/main" id="{104CA508-7F72-F75B-20F8-83E1F82D07A3}"/>
              </a:ext>
            </a:extLst>
          </p:cNvPr>
          <p:cNvSpPr>
            <a:spLocks noGrp="1"/>
          </p:cNvSpPr>
          <p:nvPr>
            <p:ph type="body" sz="quarter" idx="39"/>
          </p:nvPr>
        </p:nvSpPr>
        <p:spPr>
          <a:xfrm>
            <a:off x="494508" y="3520469"/>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10" name="Text Placeholder 29">
            <a:extLst>
              <a:ext uri="{FF2B5EF4-FFF2-40B4-BE49-F238E27FC236}">
                <a16:creationId xmlns:a16="http://schemas.microsoft.com/office/drawing/2014/main" id="{49979519-8E2C-90B8-AE3B-CF7F2AC3E5CD}"/>
              </a:ext>
            </a:extLst>
          </p:cNvPr>
          <p:cNvSpPr>
            <a:spLocks noGrp="1"/>
          </p:cNvSpPr>
          <p:nvPr>
            <p:ph type="body" sz="quarter" idx="40"/>
          </p:nvPr>
        </p:nvSpPr>
        <p:spPr>
          <a:xfrm>
            <a:off x="494508" y="3956909"/>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8" name="Text Placeholder 8">
            <a:extLst>
              <a:ext uri="{FF2B5EF4-FFF2-40B4-BE49-F238E27FC236}">
                <a16:creationId xmlns:a16="http://schemas.microsoft.com/office/drawing/2014/main" id="{5AF6F5AD-DE19-6B6B-F924-4A8DC196A679}"/>
              </a:ext>
            </a:extLst>
          </p:cNvPr>
          <p:cNvSpPr>
            <a:spLocks noGrp="1"/>
          </p:cNvSpPr>
          <p:nvPr>
            <p:ph type="body" idx="41" hasCustomPrompt="1"/>
          </p:nvPr>
        </p:nvSpPr>
        <p:spPr>
          <a:xfrm>
            <a:off x="4648200" y="134837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11" name="Text Placeholder 8">
            <a:extLst>
              <a:ext uri="{FF2B5EF4-FFF2-40B4-BE49-F238E27FC236}">
                <a16:creationId xmlns:a16="http://schemas.microsoft.com/office/drawing/2014/main" id="{0C80B45F-1B7B-247A-05CC-D81E8F20E91A}"/>
              </a:ext>
            </a:extLst>
          </p:cNvPr>
          <p:cNvSpPr>
            <a:spLocks noGrp="1"/>
          </p:cNvSpPr>
          <p:nvPr>
            <p:ph type="body" idx="42" hasCustomPrompt="1"/>
          </p:nvPr>
        </p:nvSpPr>
        <p:spPr>
          <a:xfrm>
            <a:off x="4648200" y="178650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13" name="Text Placeholder 29">
            <a:extLst>
              <a:ext uri="{FF2B5EF4-FFF2-40B4-BE49-F238E27FC236}">
                <a16:creationId xmlns:a16="http://schemas.microsoft.com/office/drawing/2014/main" id="{A505ABE9-93AF-3028-C6D1-1D09E4708FAA}"/>
              </a:ext>
            </a:extLst>
          </p:cNvPr>
          <p:cNvSpPr>
            <a:spLocks noGrp="1"/>
          </p:cNvSpPr>
          <p:nvPr>
            <p:ph type="body" sz="quarter" idx="43"/>
          </p:nvPr>
        </p:nvSpPr>
        <p:spPr>
          <a:xfrm>
            <a:off x="4990308" y="1338274"/>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14" name="Text Placeholder 8">
            <a:extLst>
              <a:ext uri="{FF2B5EF4-FFF2-40B4-BE49-F238E27FC236}">
                <a16:creationId xmlns:a16="http://schemas.microsoft.com/office/drawing/2014/main" id="{DFB5DC35-6549-D9F1-9919-63AC2B318F69}"/>
              </a:ext>
            </a:extLst>
          </p:cNvPr>
          <p:cNvSpPr>
            <a:spLocks noGrp="1"/>
          </p:cNvSpPr>
          <p:nvPr>
            <p:ph type="body" idx="44" hasCustomPrompt="1"/>
          </p:nvPr>
        </p:nvSpPr>
        <p:spPr>
          <a:xfrm>
            <a:off x="4648200" y="222462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19" name="Text Placeholder 29">
            <a:extLst>
              <a:ext uri="{FF2B5EF4-FFF2-40B4-BE49-F238E27FC236}">
                <a16:creationId xmlns:a16="http://schemas.microsoft.com/office/drawing/2014/main" id="{82C39968-E277-3C66-2152-6807D0C555A7}"/>
              </a:ext>
            </a:extLst>
          </p:cNvPr>
          <p:cNvSpPr>
            <a:spLocks noGrp="1"/>
          </p:cNvSpPr>
          <p:nvPr>
            <p:ph type="body" sz="quarter" idx="45"/>
          </p:nvPr>
        </p:nvSpPr>
        <p:spPr>
          <a:xfrm>
            <a:off x="4990308" y="1774713"/>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20" name="Text Placeholder 8">
            <a:extLst>
              <a:ext uri="{FF2B5EF4-FFF2-40B4-BE49-F238E27FC236}">
                <a16:creationId xmlns:a16="http://schemas.microsoft.com/office/drawing/2014/main" id="{3BFA313E-AB33-7C97-8E3E-F346430DF9B2}"/>
              </a:ext>
            </a:extLst>
          </p:cNvPr>
          <p:cNvSpPr>
            <a:spLocks noGrp="1"/>
          </p:cNvSpPr>
          <p:nvPr>
            <p:ph type="body" idx="46" hasCustomPrompt="1"/>
          </p:nvPr>
        </p:nvSpPr>
        <p:spPr>
          <a:xfrm>
            <a:off x="4648200" y="266275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21" name="Text Placeholder 29">
            <a:extLst>
              <a:ext uri="{FF2B5EF4-FFF2-40B4-BE49-F238E27FC236}">
                <a16:creationId xmlns:a16="http://schemas.microsoft.com/office/drawing/2014/main" id="{B55AD824-9EAA-9F58-FD8C-B3BA6A3F0E3A}"/>
              </a:ext>
            </a:extLst>
          </p:cNvPr>
          <p:cNvSpPr>
            <a:spLocks noGrp="1"/>
          </p:cNvSpPr>
          <p:nvPr>
            <p:ph type="body" sz="quarter" idx="47"/>
          </p:nvPr>
        </p:nvSpPr>
        <p:spPr>
          <a:xfrm>
            <a:off x="4990308" y="2211152"/>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22" name="Text Placeholder 8">
            <a:extLst>
              <a:ext uri="{FF2B5EF4-FFF2-40B4-BE49-F238E27FC236}">
                <a16:creationId xmlns:a16="http://schemas.microsoft.com/office/drawing/2014/main" id="{A2482246-4BE8-CE08-596F-87099C8DEB4D}"/>
              </a:ext>
            </a:extLst>
          </p:cNvPr>
          <p:cNvSpPr>
            <a:spLocks noGrp="1"/>
          </p:cNvSpPr>
          <p:nvPr>
            <p:ph type="body" idx="48" hasCustomPrompt="1"/>
          </p:nvPr>
        </p:nvSpPr>
        <p:spPr>
          <a:xfrm>
            <a:off x="4648200" y="310087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31" name="Text Placeholder 29">
            <a:extLst>
              <a:ext uri="{FF2B5EF4-FFF2-40B4-BE49-F238E27FC236}">
                <a16:creationId xmlns:a16="http://schemas.microsoft.com/office/drawing/2014/main" id="{CA793161-6570-C922-BEA0-D101C8C06902}"/>
              </a:ext>
            </a:extLst>
          </p:cNvPr>
          <p:cNvSpPr>
            <a:spLocks noGrp="1"/>
          </p:cNvSpPr>
          <p:nvPr>
            <p:ph type="body" sz="quarter" idx="49"/>
          </p:nvPr>
        </p:nvSpPr>
        <p:spPr>
          <a:xfrm>
            <a:off x="4990308" y="2647591"/>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32" name="Text Placeholder 8">
            <a:extLst>
              <a:ext uri="{FF2B5EF4-FFF2-40B4-BE49-F238E27FC236}">
                <a16:creationId xmlns:a16="http://schemas.microsoft.com/office/drawing/2014/main" id="{A3E02093-39DF-BA29-23D2-C5FE5BD25217}"/>
              </a:ext>
            </a:extLst>
          </p:cNvPr>
          <p:cNvSpPr>
            <a:spLocks noGrp="1"/>
          </p:cNvSpPr>
          <p:nvPr>
            <p:ph type="body" idx="50" hasCustomPrompt="1"/>
          </p:nvPr>
        </p:nvSpPr>
        <p:spPr>
          <a:xfrm>
            <a:off x="4648200" y="3539003"/>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33" name="Text Placeholder 29">
            <a:extLst>
              <a:ext uri="{FF2B5EF4-FFF2-40B4-BE49-F238E27FC236}">
                <a16:creationId xmlns:a16="http://schemas.microsoft.com/office/drawing/2014/main" id="{77D7A73F-221A-2401-2242-77928DA1CBE1}"/>
              </a:ext>
            </a:extLst>
          </p:cNvPr>
          <p:cNvSpPr>
            <a:spLocks noGrp="1"/>
          </p:cNvSpPr>
          <p:nvPr>
            <p:ph type="body" sz="quarter" idx="51"/>
          </p:nvPr>
        </p:nvSpPr>
        <p:spPr>
          <a:xfrm>
            <a:off x="4990308" y="3084030"/>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34" name="Text Placeholder 8">
            <a:extLst>
              <a:ext uri="{FF2B5EF4-FFF2-40B4-BE49-F238E27FC236}">
                <a16:creationId xmlns:a16="http://schemas.microsoft.com/office/drawing/2014/main" id="{E40A1520-2C8F-1096-5CA6-C813105E21FE}"/>
              </a:ext>
            </a:extLst>
          </p:cNvPr>
          <p:cNvSpPr>
            <a:spLocks noGrp="1"/>
          </p:cNvSpPr>
          <p:nvPr>
            <p:ph type="body" idx="52" hasCustomPrompt="1"/>
          </p:nvPr>
        </p:nvSpPr>
        <p:spPr>
          <a:xfrm>
            <a:off x="4648200" y="3977128"/>
            <a:ext cx="231775" cy="252000"/>
          </a:xfrm>
          <a:prstGeom prst="rect">
            <a:avLst/>
          </a:prstGeom>
        </p:spPr>
        <p:txBody>
          <a:bodyPr lIns="0" tIns="0" rIns="0" bIns="0" anchor="t">
            <a:noAutofit/>
          </a:bodyPr>
          <a:lstStyle>
            <a:lvl1pPr marL="0" indent="0">
              <a:lnSpc>
                <a:spcPct val="90000"/>
              </a:lnSpc>
              <a:buNone/>
              <a:defRPr sz="1300" b="1">
                <a:solidFill>
                  <a:srgbClr val="0923FF"/>
                </a:solidFill>
              </a:defRPr>
            </a:lvl1pPr>
          </a:lstStyle>
          <a:p>
            <a:r>
              <a:rPr lang="en-GB" dirty="0"/>
              <a:t>00</a:t>
            </a:r>
          </a:p>
        </p:txBody>
      </p:sp>
      <p:sp>
        <p:nvSpPr>
          <p:cNvPr id="35" name="Text Placeholder 29">
            <a:extLst>
              <a:ext uri="{FF2B5EF4-FFF2-40B4-BE49-F238E27FC236}">
                <a16:creationId xmlns:a16="http://schemas.microsoft.com/office/drawing/2014/main" id="{2678C7DE-A075-4E98-D7D6-B57F65B73CD7}"/>
              </a:ext>
            </a:extLst>
          </p:cNvPr>
          <p:cNvSpPr>
            <a:spLocks noGrp="1"/>
          </p:cNvSpPr>
          <p:nvPr>
            <p:ph type="body" sz="quarter" idx="53"/>
          </p:nvPr>
        </p:nvSpPr>
        <p:spPr>
          <a:xfrm>
            <a:off x="4990308" y="3520469"/>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
        <p:nvSpPr>
          <p:cNvPr id="36" name="Text Placeholder 29">
            <a:extLst>
              <a:ext uri="{FF2B5EF4-FFF2-40B4-BE49-F238E27FC236}">
                <a16:creationId xmlns:a16="http://schemas.microsoft.com/office/drawing/2014/main" id="{62207F5A-C2A8-2BAD-97C9-4913BE245262}"/>
              </a:ext>
            </a:extLst>
          </p:cNvPr>
          <p:cNvSpPr>
            <a:spLocks noGrp="1"/>
          </p:cNvSpPr>
          <p:nvPr>
            <p:ph type="body" sz="quarter" idx="54"/>
          </p:nvPr>
        </p:nvSpPr>
        <p:spPr>
          <a:xfrm>
            <a:off x="4990308" y="3956909"/>
            <a:ext cx="3575054" cy="262115"/>
          </a:xfrm>
        </p:spPr>
        <p:txBody>
          <a:bodyPr lIns="0" tIns="0" rIns="0" bIns="0">
            <a:noAutofit/>
          </a:bodyPr>
          <a:lstStyle>
            <a:lvl1pPr marL="0" indent="0">
              <a:buClr>
                <a:schemeClr val="tx2"/>
              </a:buClr>
              <a:buFont typeface="Arial" panose="020B0604020202020204" pitchFamily="34" charset="0"/>
              <a:buNone/>
              <a:defRPr/>
            </a:lvl1pPr>
            <a:lvl3pPr>
              <a:buSzPct val="110000"/>
              <a:defRPr/>
            </a:lvl3pPr>
          </a:lstStyle>
          <a:p>
            <a:pPr lvl="0"/>
            <a:r>
              <a:rPr lang="en-GB" dirty="0"/>
              <a:t>Click to edit Master text styles</a:t>
            </a:r>
            <a:endParaRPr lang="en-US" dirty="0"/>
          </a:p>
        </p:txBody>
      </p:sp>
    </p:spTree>
    <p:extLst>
      <p:ext uri="{BB962C8B-B14F-4D97-AF65-F5344CB8AC3E}">
        <p14:creationId xmlns:p14="http://schemas.microsoft.com/office/powerpoint/2010/main" val="478506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 2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43051459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A64CA487-A64E-93FD-2461-B91486007C7B}"/>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76C6047-3C19-4514-EDC0-8E4DFBAA220F}"/>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7" name="Text Placeholder 8">
            <a:extLst>
              <a:ext uri="{FF2B5EF4-FFF2-40B4-BE49-F238E27FC236}">
                <a16:creationId xmlns:a16="http://schemas.microsoft.com/office/drawing/2014/main" id="{0F54AE9B-810E-B996-752D-70B6538E1879}"/>
              </a:ext>
            </a:extLst>
          </p:cNvPr>
          <p:cNvSpPr>
            <a:spLocks noGrp="1"/>
          </p:cNvSpPr>
          <p:nvPr>
            <p:ph type="body" idx="20" hasCustomPrompt="1"/>
          </p:nvPr>
        </p:nvSpPr>
        <p:spPr>
          <a:xfrm>
            <a:off x="152400" y="1314450"/>
            <a:ext cx="434340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1" name="Text Placeholder 29">
            <a:extLst>
              <a:ext uri="{FF2B5EF4-FFF2-40B4-BE49-F238E27FC236}">
                <a16:creationId xmlns:a16="http://schemas.microsoft.com/office/drawing/2014/main" id="{DADE09FA-BE79-4F20-277D-FAAC03245A8F}"/>
              </a:ext>
            </a:extLst>
          </p:cNvPr>
          <p:cNvSpPr>
            <a:spLocks noGrp="1"/>
          </p:cNvSpPr>
          <p:nvPr>
            <p:ph type="body" sz="quarter" idx="27"/>
          </p:nvPr>
        </p:nvSpPr>
        <p:spPr>
          <a:xfrm>
            <a:off x="152400" y="1771650"/>
            <a:ext cx="4343400" cy="2754095"/>
          </a:xfrm>
        </p:spPr>
        <p:txBody>
          <a:bodyPr lIns="0" tIns="0" rIns="0" bIns="0">
            <a:noAutofit/>
          </a:bodyPr>
          <a:lstStyle>
            <a:lvl1pPr>
              <a:buClr>
                <a:schemeClr val="tx2"/>
              </a:buClr>
              <a:defRPr/>
            </a:lvl1pPr>
            <a:lvl2pPr>
              <a:defRPr/>
            </a:lvl2pPr>
            <a:lvl3pPr>
              <a:buSzPct val="110000"/>
              <a:defRPr/>
            </a:lvl3pPr>
          </a:lstStyle>
          <a:p>
            <a:pPr lvl="0"/>
            <a:r>
              <a:rPr lang="en-GB" dirty="0"/>
              <a:t>Click to edit Master text styles</a:t>
            </a:r>
          </a:p>
          <a:p>
            <a:pPr lvl="1"/>
            <a:r>
              <a:rPr lang="en-GB" dirty="0"/>
              <a:t>Second level</a:t>
            </a:r>
          </a:p>
        </p:txBody>
      </p:sp>
      <p:sp>
        <p:nvSpPr>
          <p:cNvPr id="12" name="Text Placeholder 8">
            <a:extLst>
              <a:ext uri="{FF2B5EF4-FFF2-40B4-BE49-F238E27FC236}">
                <a16:creationId xmlns:a16="http://schemas.microsoft.com/office/drawing/2014/main" id="{7B41B6D8-ABC8-39EE-2C35-67402C97902D}"/>
              </a:ext>
            </a:extLst>
          </p:cNvPr>
          <p:cNvSpPr>
            <a:spLocks noGrp="1"/>
          </p:cNvSpPr>
          <p:nvPr>
            <p:ph type="body" idx="28" hasCustomPrompt="1"/>
          </p:nvPr>
        </p:nvSpPr>
        <p:spPr>
          <a:xfrm>
            <a:off x="4648200" y="1314450"/>
            <a:ext cx="434340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5" name="Text Placeholder 29">
            <a:extLst>
              <a:ext uri="{FF2B5EF4-FFF2-40B4-BE49-F238E27FC236}">
                <a16:creationId xmlns:a16="http://schemas.microsoft.com/office/drawing/2014/main" id="{E259A088-EEB7-3EF6-C86A-BE3084DAE4EC}"/>
              </a:ext>
            </a:extLst>
          </p:cNvPr>
          <p:cNvSpPr>
            <a:spLocks noGrp="1"/>
          </p:cNvSpPr>
          <p:nvPr>
            <p:ph type="body" sz="quarter" idx="29"/>
          </p:nvPr>
        </p:nvSpPr>
        <p:spPr>
          <a:xfrm>
            <a:off x="4648200" y="1771650"/>
            <a:ext cx="4343400" cy="2754095"/>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0" name="Text Placeholder 29">
            <a:extLst>
              <a:ext uri="{FF2B5EF4-FFF2-40B4-BE49-F238E27FC236}">
                <a16:creationId xmlns:a16="http://schemas.microsoft.com/office/drawing/2014/main" id="{660D357D-E0AF-7F9B-47C9-08B091A85032}"/>
              </a:ext>
            </a:extLst>
          </p:cNvPr>
          <p:cNvSpPr>
            <a:spLocks noGrp="1"/>
          </p:cNvSpPr>
          <p:nvPr>
            <p:ph type="body" sz="quarter" idx="30"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3882520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ry &amp; Text - 2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78371787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5" name="Slide Number Placeholder 8">
            <a:extLst>
              <a:ext uri="{FF2B5EF4-FFF2-40B4-BE49-F238E27FC236}">
                <a16:creationId xmlns:a16="http://schemas.microsoft.com/office/drawing/2014/main" id="{4D45F18E-CDEB-B9B8-869A-F5182B8DB8DD}"/>
              </a:ext>
            </a:extLst>
          </p:cNvPr>
          <p:cNvSpPr>
            <a:spLocks noGrp="1"/>
          </p:cNvSpPr>
          <p:nvPr>
            <p:ph type="sldNum" sz="quarter" idx="16"/>
          </p:nvPr>
        </p:nvSpPr>
        <p:spPr>
          <a:xfrm>
            <a:off x="6927850" y="4771920"/>
            <a:ext cx="2057400" cy="200025"/>
          </a:xfrm>
        </p:spPr>
        <p:txBody>
          <a:body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69484FED-8AEF-4FCB-958F-D6F33D6E7942}"/>
              </a:ext>
            </a:extLst>
          </p:cNvPr>
          <p:cNvSpPr>
            <a:spLocks noGrp="1"/>
          </p:cNvSpPr>
          <p:nvPr>
            <p:ph type="body" idx="20" hasCustomPrompt="1"/>
          </p:nvPr>
        </p:nvSpPr>
        <p:spPr>
          <a:xfrm>
            <a:off x="920750" y="2576513"/>
            <a:ext cx="2854325"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2" name="Text Placeholder 8">
            <a:extLst>
              <a:ext uri="{FF2B5EF4-FFF2-40B4-BE49-F238E27FC236}">
                <a16:creationId xmlns:a16="http://schemas.microsoft.com/office/drawing/2014/main" id="{4A1275F1-FBC6-1D34-2D6E-991A6794D50E}"/>
              </a:ext>
            </a:extLst>
          </p:cNvPr>
          <p:cNvSpPr>
            <a:spLocks noGrp="1"/>
          </p:cNvSpPr>
          <p:nvPr>
            <p:ph type="body" idx="29" hasCustomPrompt="1"/>
          </p:nvPr>
        </p:nvSpPr>
        <p:spPr>
          <a:xfrm>
            <a:off x="5370830" y="2576513"/>
            <a:ext cx="2854325"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8" name="Title 1">
            <a:extLst>
              <a:ext uri="{FF2B5EF4-FFF2-40B4-BE49-F238E27FC236}">
                <a16:creationId xmlns:a16="http://schemas.microsoft.com/office/drawing/2014/main" id="{C0960ED0-D522-AF16-0A3C-5C2436C93CAE}"/>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9" name="Text Placeholder 8">
            <a:extLst>
              <a:ext uri="{FF2B5EF4-FFF2-40B4-BE49-F238E27FC236}">
                <a16:creationId xmlns:a16="http://schemas.microsoft.com/office/drawing/2014/main" id="{82B05B6C-30DE-E3E3-7E9A-388FE8B9DD7E}"/>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ext Placeholder 29">
            <a:extLst>
              <a:ext uri="{FF2B5EF4-FFF2-40B4-BE49-F238E27FC236}">
                <a16:creationId xmlns:a16="http://schemas.microsoft.com/office/drawing/2014/main" id="{219A410F-AD95-0549-8D0C-A8E15969E8AE}"/>
              </a:ext>
            </a:extLst>
          </p:cNvPr>
          <p:cNvSpPr>
            <a:spLocks noGrp="1"/>
          </p:cNvSpPr>
          <p:nvPr>
            <p:ph type="body" sz="quarter" idx="32"/>
          </p:nvPr>
        </p:nvSpPr>
        <p:spPr>
          <a:xfrm>
            <a:off x="920749" y="3025403"/>
            <a:ext cx="2854325" cy="1525959"/>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0" name="Text Placeholder 29">
            <a:extLst>
              <a:ext uri="{FF2B5EF4-FFF2-40B4-BE49-F238E27FC236}">
                <a16:creationId xmlns:a16="http://schemas.microsoft.com/office/drawing/2014/main" id="{BF19A134-C4A1-0239-ACEC-0A6BF2515BCA}"/>
              </a:ext>
            </a:extLst>
          </p:cNvPr>
          <p:cNvSpPr>
            <a:spLocks noGrp="1"/>
          </p:cNvSpPr>
          <p:nvPr>
            <p:ph type="body" sz="quarter" idx="33"/>
          </p:nvPr>
        </p:nvSpPr>
        <p:spPr>
          <a:xfrm>
            <a:off x="5367337" y="3025403"/>
            <a:ext cx="2854325" cy="1525959"/>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7" name="Picture Placeholder 14">
            <a:extLst>
              <a:ext uri="{FF2B5EF4-FFF2-40B4-BE49-F238E27FC236}">
                <a16:creationId xmlns:a16="http://schemas.microsoft.com/office/drawing/2014/main" id="{64B3BA75-49DC-916A-3F23-CAA6481588AD}"/>
              </a:ext>
            </a:extLst>
          </p:cNvPr>
          <p:cNvSpPr>
            <a:spLocks noGrp="1"/>
          </p:cNvSpPr>
          <p:nvPr>
            <p:ph type="pic" sz="quarter" idx="24" hasCustomPrompt="1"/>
          </p:nvPr>
        </p:nvSpPr>
        <p:spPr>
          <a:xfrm>
            <a:off x="918846" y="1314450"/>
            <a:ext cx="2854326" cy="1041359"/>
          </a:xfrm>
          <a:prstGeom prst="roundRect">
            <a:avLst>
              <a:gd name="adj" fmla="val 3347"/>
            </a:avLst>
          </a:prstGeom>
        </p:spPr>
        <p:txBody>
          <a:bodyPr/>
          <a:lstStyle>
            <a:lvl1pPr marL="0" indent="0" algn="ctr">
              <a:buNone/>
              <a:defRPr/>
            </a:lvl1pPr>
          </a:lstStyle>
          <a:p>
            <a:r>
              <a:rPr lang="en-GB" dirty="0"/>
              <a:t>Picture</a:t>
            </a:r>
            <a:endParaRPr lang="en-US" dirty="0"/>
          </a:p>
        </p:txBody>
      </p:sp>
      <p:sp>
        <p:nvSpPr>
          <p:cNvPr id="14" name="Picture Placeholder 14">
            <a:extLst>
              <a:ext uri="{FF2B5EF4-FFF2-40B4-BE49-F238E27FC236}">
                <a16:creationId xmlns:a16="http://schemas.microsoft.com/office/drawing/2014/main" id="{B51EA372-1F45-8E42-C76B-A49B7F38677E}"/>
              </a:ext>
            </a:extLst>
          </p:cNvPr>
          <p:cNvSpPr>
            <a:spLocks noGrp="1"/>
          </p:cNvSpPr>
          <p:nvPr>
            <p:ph type="pic" sz="quarter" idx="34" hasCustomPrompt="1"/>
          </p:nvPr>
        </p:nvSpPr>
        <p:spPr>
          <a:xfrm>
            <a:off x="5370829" y="1314450"/>
            <a:ext cx="2854326" cy="1041359"/>
          </a:xfrm>
          <a:prstGeom prst="roundRect">
            <a:avLst>
              <a:gd name="adj" fmla="val 3347"/>
            </a:avLst>
          </a:prstGeom>
        </p:spPr>
        <p:txBody>
          <a:bodyPr/>
          <a:lstStyle>
            <a:lvl1pPr marL="0" indent="0" algn="ctr">
              <a:buNone/>
              <a:defRPr/>
            </a:lvl1pPr>
          </a:lstStyle>
          <a:p>
            <a:r>
              <a:rPr lang="en-GB" dirty="0"/>
              <a:t>Picture</a:t>
            </a:r>
            <a:endParaRPr lang="en-US" dirty="0"/>
          </a:p>
        </p:txBody>
      </p:sp>
      <p:sp>
        <p:nvSpPr>
          <p:cNvPr id="15" name="Text Placeholder 29">
            <a:extLst>
              <a:ext uri="{FF2B5EF4-FFF2-40B4-BE49-F238E27FC236}">
                <a16:creationId xmlns:a16="http://schemas.microsoft.com/office/drawing/2014/main" id="{843F6ACF-A0F3-5B0C-0D9C-8CEEB7A74786}"/>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1310084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 Text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17335730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A64CA487-A64E-93FD-2461-B91486007C7B}"/>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76C6047-3C19-4514-EDC0-8E4DFBAA220F}"/>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8" name="Text Placeholder 8">
            <a:extLst>
              <a:ext uri="{FF2B5EF4-FFF2-40B4-BE49-F238E27FC236}">
                <a16:creationId xmlns:a16="http://schemas.microsoft.com/office/drawing/2014/main" id="{1DF9F172-924B-D701-F810-5AAB2E024A78}"/>
              </a:ext>
            </a:extLst>
          </p:cNvPr>
          <p:cNvSpPr>
            <a:spLocks noGrp="1"/>
          </p:cNvSpPr>
          <p:nvPr>
            <p:ph type="body" idx="20" hasCustomPrompt="1"/>
          </p:nvPr>
        </p:nvSpPr>
        <p:spPr>
          <a:xfrm>
            <a:off x="152400" y="1314451"/>
            <a:ext cx="549570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0" name="Text Placeholder 29">
            <a:extLst>
              <a:ext uri="{FF2B5EF4-FFF2-40B4-BE49-F238E27FC236}">
                <a16:creationId xmlns:a16="http://schemas.microsoft.com/office/drawing/2014/main" id="{E74ADD21-8F8F-E97C-19FA-E1390C5CDF3D}"/>
              </a:ext>
            </a:extLst>
          </p:cNvPr>
          <p:cNvSpPr>
            <a:spLocks noGrp="1"/>
          </p:cNvSpPr>
          <p:nvPr>
            <p:ph type="body" sz="quarter" idx="27"/>
          </p:nvPr>
        </p:nvSpPr>
        <p:spPr>
          <a:xfrm>
            <a:off x="152400" y="1771650"/>
            <a:ext cx="5495700" cy="2779711"/>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3" name="Text Placeholder 8">
            <a:extLst>
              <a:ext uri="{FF2B5EF4-FFF2-40B4-BE49-F238E27FC236}">
                <a16:creationId xmlns:a16="http://schemas.microsoft.com/office/drawing/2014/main" id="{F2332DF6-B59F-D14A-CD17-1BE68794FBEF}"/>
              </a:ext>
            </a:extLst>
          </p:cNvPr>
          <p:cNvSpPr>
            <a:spLocks noGrp="1"/>
          </p:cNvSpPr>
          <p:nvPr>
            <p:ph type="body" idx="28" hasCustomPrompt="1"/>
          </p:nvPr>
        </p:nvSpPr>
        <p:spPr>
          <a:xfrm>
            <a:off x="6122263" y="1314451"/>
            <a:ext cx="2869336"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4" name="Text Placeholder 29">
            <a:extLst>
              <a:ext uri="{FF2B5EF4-FFF2-40B4-BE49-F238E27FC236}">
                <a16:creationId xmlns:a16="http://schemas.microsoft.com/office/drawing/2014/main" id="{7E6AAA45-AE21-8E78-A665-BA4517F12286}"/>
              </a:ext>
            </a:extLst>
          </p:cNvPr>
          <p:cNvSpPr>
            <a:spLocks noGrp="1"/>
          </p:cNvSpPr>
          <p:nvPr>
            <p:ph type="body" sz="quarter" idx="29"/>
          </p:nvPr>
        </p:nvSpPr>
        <p:spPr>
          <a:xfrm>
            <a:off x="6122262" y="1771650"/>
            <a:ext cx="2869337" cy="2779711"/>
          </a:xfrm>
        </p:spPr>
        <p:txBody>
          <a:bodyPr lIns="0" tIns="0" rIns="0" bIns="0">
            <a:noAutofit/>
          </a:bodyPr>
          <a:lstStyle>
            <a:lvl1pPr>
              <a:buClr>
                <a:schemeClr val="tx2"/>
              </a:buClr>
              <a:defRPr/>
            </a:lvl1pPr>
            <a:lvl2pPr>
              <a:defRPr/>
            </a:lvl2pPr>
            <a:lvl3pPr>
              <a:buSzPct val="110000"/>
              <a:defRPr/>
            </a:lvl3pPr>
          </a:lstStyle>
          <a:p>
            <a:pPr lvl="0"/>
            <a:r>
              <a:rPr lang="en-GB" dirty="0"/>
              <a:t>Click to edit Master text styles</a:t>
            </a:r>
          </a:p>
          <a:p>
            <a:pPr lvl="1"/>
            <a:r>
              <a:rPr lang="en-GB" dirty="0"/>
              <a:t>Second level</a:t>
            </a:r>
          </a:p>
        </p:txBody>
      </p:sp>
      <p:sp>
        <p:nvSpPr>
          <p:cNvPr id="11" name="Text Placeholder 29">
            <a:extLst>
              <a:ext uri="{FF2B5EF4-FFF2-40B4-BE49-F238E27FC236}">
                <a16:creationId xmlns:a16="http://schemas.microsoft.com/office/drawing/2014/main" id="{826E2641-9902-8A4F-78AD-66BA835557C8}"/>
              </a:ext>
            </a:extLst>
          </p:cNvPr>
          <p:cNvSpPr>
            <a:spLocks noGrp="1"/>
          </p:cNvSpPr>
          <p:nvPr>
            <p:ph type="body" sz="quarter" idx="30"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1114046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Imagery - 2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57224153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7" name="Text Placeholder 8">
            <a:extLst>
              <a:ext uri="{FF2B5EF4-FFF2-40B4-BE49-F238E27FC236}">
                <a16:creationId xmlns:a16="http://schemas.microsoft.com/office/drawing/2014/main" id="{31BFE570-8FB4-D29B-51A6-DBDD50AEC5D9}"/>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8" name="Slide Number Placeholder 8">
            <a:extLst>
              <a:ext uri="{FF2B5EF4-FFF2-40B4-BE49-F238E27FC236}">
                <a16:creationId xmlns:a16="http://schemas.microsoft.com/office/drawing/2014/main" id="{BE7A7C52-81D3-2F14-7614-B9191EF546EE}"/>
              </a:ext>
            </a:extLst>
          </p:cNvPr>
          <p:cNvSpPr>
            <a:spLocks noGrp="1"/>
          </p:cNvSpPr>
          <p:nvPr>
            <p:ph type="sldNum" sz="quarter" idx="16"/>
          </p:nvPr>
        </p:nvSpPr>
        <p:spPr>
          <a:xfrm>
            <a:off x="6927850" y="4771920"/>
            <a:ext cx="2057400" cy="200025"/>
          </a:xfrm>
        </p:spPr>
        <p:txBody>
          <a:body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35F1F927-CACB-9564-A195-5295B05C467D}"/>
              </a:ext>
            </a:extLst>
          </p:cNvPr>
          <p:cNvSpPr>
            <a:spLocks noGrp="1"/>
          </p:cNvSpPr>
          <p:nvPr>
            <p:ph type="body" idx="20" hasCustomPrompt="1"/>
          </p:nvPr>
        </p:nvSpPr>
        <p:spPr>
          <a:xfrm>
            <a:off x="152400" y="1314451"/>
            <a:ext cx="4086386"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5" name="Text Placeholder 29">
            <a:extLst>
              <a:ext uri="{FF2B5EF4-FFF2-40B4-BE49-F238E27FC236}">
                <a16:creationId xmlns:a16="http://schemas.microsoft.com/office/drawing/2014/main" id="{3E0B81A7-4906-41B4-094A-F5788D57C38B}"/>
              </a:ext>
            </a:extLst>
          </p:cNvPr>
          <p:cNvSpPr>
            <a:spLocks noGrp="1"/>
          </p:cNvSpPr>
          <p:nvPr>
            <p:ph type="body" sz="quarter" idx="27"/>
          </p:nvPr>
        </p:nvSpPr>
        <p:spPr>
          <a:xfrm>
            <a:off x="152400" y="1771650"/>
            <a:ext cx="4086386" cy="774483"/>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9" name="Text Placeholder 8">
            <a:extLst>
              <a:ext uri="{FF2B5EF4-FFF2-40B4-BE49-F238E27FC236}">
                <a16:creationId xmlns:a16="http://schemas.microsoft.com/office/drawing/2014/main" id="{6935706B-0477-00CF-0834-FA7CB37C4694}"/>
              </a:ext>
            </a:extLst>
          </p:cNvPr>
          <p:cNvSpPr>
            <a:spLocks noGrp="1"/>
          </p:cNvSpPr>
          <p:nvPr>
            <p:ph type="body" idx="28" hasCustomPrompt="1"/>
          </p:nvPr>
        </p:nvSpPr>
        <p:spPr>
          <a:xfrm>
            <a:off x="4648200" y="1314451"/>
            <a:ext cx="4086386"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0" name="Text Placeholder 29">
            <a:extLst>
              <a:ext uri="{FF2B5EF4-FFF2-40B4-BE49-F238E27FC236}">
                <a16:creationId xmlns:a16="http://schemas.microsoft.com/office/drawing/2014/main" id="{B65F3178-DDD7-689B-EE83-0FECBBEF9928}"/>
              </a:ext>
            </a:extLst>
          </p:cNvPr>
          <p:cNvSpPr>
            <a:spLocks noGrp="1"/>
          </p:cNvSpPr>
          <p:nvPr>
            <p:ph type="body" sz="quarter" idx="29"/>
          </p:nvPr>
        </p:nvSpPr>
        <p:spPr>
          <a:xfrm>
            <a:off x="4648200" y="1771650"/>
            <a:ext cx="4086386" cy="774483"/>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1" name="Title 1">
            <a:extLst>
              <a:ext uri="{FF2B5EF4-FFF2-40B4-BE49-F238E27FC236}">
                <a16:creationId xmlns:a16="http://schemas.microsoft.com/office/drawing/2014/main" id="{427AC97F-1A7A-EE0C-2140-0122C98C909D}"/>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14" name="Picture Placeholder 14">
            <a:extLst>
              <a:ext uri="{FF2B5EF4-FFF2-40B4-BE49-F238E27FC236}">
                <a16:creationId xmlns:a16="http://schemas.microsoft.com/office/drawing/2014/main" id="{27151444-31D0-68EF-F049-CC836F2B0ECE}"/>
              </a:ext>
            </a:extLst>
          </p:cNvPr>
          <p:cNvSpPr>
            <a:spLocks noGrp="1"/>
          </p:cNvSpPr>
          <p:nvPr>
            <p:ph type="pic" sz="quarter" idx="24" hasCustomPrompt="1"/>
          </p:nvPr>
        </p:nvSpPr>
        <p:spPr>
          <a:xfrm>
            <a:off x="152400" y="2768639"/>
            <a:ext cx="4086386"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6" name="Picture Placeholder 14">
            <a:extLst>
              <a:ext uri="{FF2B5EF4-FFF2-40B4-BE49-F238E27FC236}">
                <a16:creationId xmlns:a16="http://schemas.microsoft.com/office/drawing/2014/main" id="{0EE83826-BD98-48E8-9C19-DEF961D7103F}"/>
              </a:ext>
            </a:extLst>
          </p:cNvPr>
          <p:cNvSpPr>
            <a:spLocks noGrp="1"/>
          </p:cNvSpPr>
          <p:nvPr>
            <p:ph type="pic" sz="quarter" idx="30" hasCustomPrompt="1"/>
          </p:nvPr>
        </p:nvSpPr>
        <p:spPr>
          <a:xfrm>
            <a:off x="4648200" y="2768639"/>
            <a:ext cx="4086386"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7" name="Text Placeholder 29">
            <a:extLst>
              <a:ext uri="{FF2B5EF4-FFF2-40B4-BE49-F238E27FC236}">
                <a16:creationId xmlns:a16="http://schemas.microsoft.com/office/drawing/2014/main" id="{456538E0-49C7-0932-5580-4150C857ED87}"/>
              </a:ext>
            </a:extLst>
          </p:cNvPr>
          <p:cNvSpPr>
            <a:spLocks noGrp="1"/>
          </p:cNvSpPr>
          <p:nvPr>
            <p:ph type="body" sz="quarter" idx="31"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2393093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mp; Imagery - 3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42180406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C7C5D3EF-C772-B8E1-3CE5-0EA1AEF0FD04}"/>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5A901E28-FC60-472F-E1E5-50E171236029}"/>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7" name="Text Placeholder 8">
            <a:extLst>
              <a:ext uri="{FF2B5EF4-FFF2-40B4-BE49-F238E27FC236}">
                <a16:creationId xmlns:a16="http://schemas.microsoft.com/office/drawing/2014/main" id="{A1953112-74D7-F109-4200-C4C1B066402C}"/>
              </a:ext>
            </a:extLst>
          </p:cNvPr>
          <p:cNvSpPr>
            <a:spLocks noGrp="1"/>
          </p:cNvSpPr>
          <p:nvPr>
            <p:ph type="body" idx="20" hasCustomPrompt="1"/>
          </p:nvPr>
        </p:nvSpPr>
        <p:spPr>
          <a:xfrm>
            <a:off x="152400" y="1314451"/>
            <a:ext cx="271236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1" name="Text Placeholder 29">
            <a:extLst>
              <a:ext uri="{FF2B5EF4-FFF2-40B4-BE49-F238E27FC236}">
                <a16:creationId xmlns:a16="http://schemas.microsoft.com/office/drawing/2014/main" id="{7BBFD13E-2309-1789-8ED6-A65A8C2D2655}"/>
              </a:ext>
            </a:extLst>
          </p:cNvPr>
          <p:cNvSpPr>
            <a:spLocks noGrp="1"/>
          </p:cNvSpPr>
          <p:nvPr>
            <p:ph type="body" sz="quarter" idx="27"/>
          </p:nvPr>
        </p:nvSpPr>
        <p:spPr>
          <a:xfrm>
            <a:off x="152400" y="1771650"/>
            <a:ext cx="2712360" cy="774483"/>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5" name="Text Placeholder 8">
            <a:extLst>
              <a:ext uri="{FF2B5EF4-FFF2-40B4-BE49-F238E27FC236}">
                <a16:creationId xmlns:a16="http://schemas.microsoft.com/office/drawing/2014/main" id="{58972809-C706-B694-9286-9EFF5EBB12C4}"/>
              </a:ext>
            </a:extLst>
          </p:cNvPr>
          <p:cNvSpPr>
            <a:spLocks noGrp="1"/>
          </p:cNvSpPr>
          <p:nvPr>
            <p:ph type="body" idx="31" hasCustomPrompt="1"/>
          </p:nvPr>
        </p:nvSpPr>
        <p:spPr>
          <a:xfrm>
            <a:off x="3217344" y="1314451"/>
            <a:ext cx="271236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6" name="Text Placeholder 29">
            <a:extLst>
              <a:ext uri="{FF2B5EF4-FFF2-40B4-BE49-F238E27FC236}">
                <a16:creationId xmlns:a16="http://schemas.microsoft.com/office/drawing/2014/main" id="{2E53186D-B247-F0F5-D81A-9B01EC624720}"/>
              </a:ext>
            </a:extLst>
          </p:cNvPr>
          <p:cNvSpPr>
            <a:spLocks noGrp="1"/>
          </p:cNvSpPr>
          <p:nvPr>
            <p:ph type="body" sz="quarter" idx="32"/>
          </p:nvPr>
        </p:nvSpPr>
        <p:spPr>
          <a:xfrm>
            <a:off x="3217344" y="1771650"/>
            <a:ext cx="2712360" cy="774483"/>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9" name="Text Placeholder 8">
            <a:extLst>
              <a:ext uri="{FF2B5EF4-FFF2-40B4-BE49-F238E27FC236}">
                <a16:creationId xmlns:a16="http://schemas.microsoft.com/office/drawing/2014/main" id="{6BBEA851-3D29-14CA-5094-CD2A3B91BF43}"/>
              </a:ext>
            </a:extLst>
          </p:cNvPr>
          <p:cNvSpPr>
            <a:spLocks noGrp="1"/>
          </p:cNvSpPr>
          <p:nvPr>
            <p:ph type="body" idx="34" hasCustomPrompt="1"/>
          </p:nvPr>
        </p:nvSpPr>
        <p:spPr>
          <a:xfrm>
            <a:off x="6282288" y="1314451"/>
            <a:ext cx="271236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20" name="Text Placeholder 29">
            <a:extLst>
              <a:ext uri="{FF2B5EF4-FFF2-40B4-BE49-F238E27FC236}">
                <a16:creationId xmlns:a16="http://schemas.microsoft.com/office/drawing/2014/main" id="{6CC2ACF3-D786-948D-9827-0FFA7CBE9CA8}"/>
              </a:ext>
            </a:extLst>
          </p:cNvPr>
          <p:cNvSpPr>
            <a:spLocks noGrp="1"/>
          </p:cNvSpPr>
          <p:nvPr>
            <p:ph type="body" sz="quarter" idx="35"/>
          </p:nvPr>
        </p:nvSpPr>
        <p:spPr>
          <a:xfrm>
            <a:off x="6282288" y="1771650"/>
            <a:ext cx="2712360" cy="774483"/>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8" name="Picture Placeholder 14">
            <a:extLst>
              <a:ext uri="{FF2B5EF4-FFF2-40B4-BE49-F238E27FC236}">
                <a16:creationId xmlns:a16="http://schemas.microsoft.com/office/drawing/2014/main" id="{E0B2A35C-3E8F-3AE5-CBB4-0913B918E17D}"/>
              </a:ext>
            </a:extLst>
          </p:cNvPr>
          <p:cNvSpPr>
            <a:spLocks noGrp="1"/>
          </p:cNvSpPr>
          <p:nvPr>
            <p:ph type="pic" sz="quarter" idx="24" hasCustomPrompt="1"/>
          </p:nvPr>
        </p:nvSpPr>
        <p:spPr>
          <a:xfrm>
            <a:off x="152400" y="2768639"/>
            <a:ext cx="2712360"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3" name="Picture Placeholder 14">
            <a:extLst>
              <a:ext uri="{FF2B5EF4-FFF2-40B4-BE49-F238E27FC236}">
                <a16:creationId xmlns:a16="http://schemas.microsoft.com/office/drawing/2014/main" id="{A32CFE0D-79CE-7DDE-81DE-D386FC15D089}"/>
              </a:ext>
            </a:extLst>
          </p:cNvPr>
          <p:cNvSpPr>
            <a:spLocks noGrp="1"/>
          </p:cNvSpPr>
          <p:nvPr>
            <p:ph type="pic" sz="quarter" idx="36" hasCustomPrompt="1"/>
          </p:nvPr>
        </p:nvSpPr>
        <p:spPr>
          <a:xfrm>
            <a:off x="3217344" y="2768639"/>
            <a:ext cx="2712360"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4" name="Picture Placeholder 14">
            <a:extLst>
              <a:ext uri="{FF2B5EF4-FFF2-40B4-BE49-F238E27FC236}">
                <a16:creationId xmlns:a16="http://schemas.microsoft.com/office/drawing/2014/main" id="{37458BB9-847F-83BF-B0D4-DA2C49012148}"/>
              </a:ext>
            </a:extLst>
          </p:cNvPr>
          <p:cNvSpPr>
            <a:spLocks noGrp="1"/>
          </p:cNvSpPr>
          <p:nvPr>
            <p:ph type="pic" sz="quarter" idx="37" hasCustomPrompt="1"/>
          </p:nvPr>
        </p:nvSpPr>
        <p:spPr>
          <a:xfrm>
            <a:off x="6282288" y="2768639"/>
            <a:ext cx="2712360"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8" name="Text Placeholder 29">
            <a:extLst>
              <a:ext uri="{FF2B5EF4-FFF2-40B4-BE49-F238E27FC236}">
                <a16:creationId xmlns:a16="http://schemas.microsoft.com/office/drawing/2014/main" id="{027CC0C9-CE90-E134-5382-653F84DF0A88}"/>
              </a:ext>
            </a:extLst>
          </p:cNvPr>
          <p:cNvSpPr>
            <a:spLocks noGrp="1"/>
          </p:cNvSpPr>
          <p:nvPr>
            <p:ph type="body" sz="quarter" idx="38"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397780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ry &amp; Text - 3x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3632437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8" name="Text Placeholder 8">
            <a:extLst>
              <a:ext uri="{FF2B5EF4-FFF2-40B4-BE49-F238E27FC236}">
                <a16:creationId xmlns:a16="http://schemas.microsoft.com/office/drawing/2014/main" id="{209201DF-F0A0-1614-9034-148FB84881A1}"/>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1" name="Title 1">
            <a:extLst>
              <a:ext uri="{FF2B5EF4-FFF2-40B4-BE49-F238E27FC236}">
                <a16:creationId xmlns:a16="http://schemas.microsoft.com/office/drawing/2014/main" id="{1EB6CF0C-1B91-3154-DE6C-F2F80EA3227C}"/>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27" name="Text Placeholder 8">
            <a:extLst>
              <a:ext uri="{FF2B5EF4-FFF2-40B4-BE49-F238E27FC236}">
                <a16:creationId xmlns:a16="http://schemas.microsoft.com/office/drawing/2014/main" id="{81BCCFB2-20E7-7FB3-B637-C4F92423B0DB}"/>
              </a:ext>
            </a:extLst>
          </p:cNvPr>
          <p:cNvSpPr>
            <a:spLocks noGrp="1"/>
          </p:cNvSpPr>
          <p:nvPr>
            <p:ph type="body" idx="34" hasCustomPrompt="1"/>
          </p:nvPr>
        </p:nvSpPr>
        <p:spPr>
          <a:xfrm>
            <a:off x="817563" y="2768943"/>
            <a:ext cx="1907377"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28" name="Text Placeholder 29">
            <a:extLst>
              <a:ext uri="{FF2B5EF4-FFF2-40B4-BE49-F238E27FC236}">
                <a16:creationId xmlns:a16="http://schemas.microsoft.com/office/drawing/2014/main" id="{AA2E08CE-81FF-B216-9922-060CF267EF02}"/>
              </a:ext>
            </a:extLst>
          </p:cNvPr>
          <p:cNvSpPr>
            <a:spLocks noGrp="1"/>
          </p:cNvSpPr>
          <p:nvPr>
            <p:ph type="body" sz="quarter" idx="35"/>
          </p:nvPr>
        </p:nvSpPr>
        <p:spPr>
          <a:xfrm>
            <a:off x="817563" y="3151150"/>
            <a:ext cx="1907379" cy="1400213"/>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30" name="Text Placeholder 8">
            <a:extLst>
              <a:ext uri="{FF2B5EF4-FFF2-40B4-BE49-F238E27FC236}">
                <a16:creationId xmlns:a16="http://schemas.microsoft.com/office/drawing/2014/main" id="{02490076-6E74-342D-0A73-631CD81408BA}"/>
              </a:ext>
            </a:extLst>
          </p:cNvPr>
          <p:cNvSpPr>
            <a:spLocks noGrp="1"/>
          </p:cNvSpPr>
          <p:nvPr>
            <p:ph type="body" idx="37" hasCustomPrompt="1"/>
          </p:nvPr>
        </p:nvSpPr>
        <p:spPr>
          <a:xfrm>
            <a:off x="3775075" y="2768943"/>
            <a:ext cx="190800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31" name="Text Placeholder 29">
            <a:extLst>
              <a:ext uri="{FF2B5EF4-FFF2-40B4-BE49-F238E27FC236}">
                <a16:creationId xmlns:a16="http://schemas.microsoft.com/office/drawing/2014/main" id="{4EFE463D-E7B0-C621-34A7-05DB6DFA4287}"/>
              </a:ext>
            </a:extLst>
          </p:cNvPr>
          <p:cNvSpPr>
            <a:spLocks noGrp="1"/>
          </p:cNvSpPr>
          <p:nvPr>
            <p:ph type="body" sz="quarter" idx="38"/>
          </p:nvPr>
        </p:nvSpPr>
        <p:spPr>
          <a:xfrm>
            <a:off x="3775075" y="3151150"/>
            <a:ext cx="1908000" cy="1400213"/>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33" name="Text Placeholder 8">
            <a:extLst>
              <a:ext uri="{FF2B5EF4-FFF2-40B4-BE49-F238E27FC236}">
                <a16:creationId xmlns:a16="http://schemas.microsoft.com/office/drawing/2014/main" id="{37B8629B-FB54-851D-6152-BBFA2A83870C}"/>
              </a:ext>
            </a:extLst>
          </p:cNvPr>
          <p:cNvSpPr>
            <a:spLocks noGrp="1"/>
          </p:cNvSpPr>
          <p:nvPr>
            <p:ph type="body" idx="40" hasCustomPrompt="1"/>
          </p:nvPr>
        </p:nvSpPr>
        <p:spPr>
          <a:xfrm>
            <a:off x="6738938" y="2768943"/>
            <a:ext cx="190800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34" name="Text Placeholder 29">
            <a:extLst>
              <a:ext uri="{FF2B5EF4-FFF2-40B4-BE49-F238E27FC236}">
                <a16:creationId xmlns:a16="http://schemas.microsoft.com/office/drawing/2014/main" id="{32718809-2518-83DB-E0C1-516D1AF00B31}"/>
              </a:ext>
            </a:extLst>
          </p:cNvPr>
          <p:cNvSpPr>
            <a:spLocks noGrp="1"/>
          </p:cNvSpPr>
          <p:nvPr>
            <p:ph type="body" sz="quarter" idx="41"/>
          </p:nvPr>
        </p:nvSpPr>
        <p:spPr>
          <a:xfrm>
            <a:off x="6738938" y="3151150"/>
            <a:ext cx="1908000" cy="1400213"/>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2" name="Picture Placeholder 14">
            <a:extLst>
              <a:ext uri="{FF2B5EF4-FFF2-40B4-BE49-F238E27FC236}">
                <a16:creationId xmlns:a16="http://schemas.microsoft.com/office/drawing/2014/main" id="{599212D5-B2BF-6A33-1795-26B703A25282}"/>
              </a:ext>
            </a:extLst>
          </p:cNvPr>
          <p:cNvSpPr>
            <a:spLocks noGrp="1"/>
          </p:cNvSpPr>
          <p:nvPr>
            <p:ph type="pic" sz="quarter" idx="24" hasCustomPrompt="1"/>
          </p:nvPr>
        </p:nvSpPr>
        <p:spPr>
          <a:xfrm>
            <a:off x="817564" y="1314451"/>
            <a:ext cx="1234800" cy="1233487"/>
          </a:xfrm>
          <a:prstGeom prst="roundRect">
            <a:avLst>
              <a:gd name="adj" fmla="val 2940"/>
            </a:avLst>
          </a:prstGeom>
        </p:spPr>
        <p:txBody>
          <a:bodyPr/>
          <a:lstStyle>
            <a:lvl1pPr marL="0" indent="0" algn="ctr">
              <a:buNone/>
              <a:defRPr/>
            </a:lvl1pPr>
          </a:lstStyle>
          <a:p>
            <a:r>
              <a:rPr lang="en-GB" dirty="0"/>
              <a:t>Picture</a:t>
            </a:r>
            <a:endParaRPr lang="en-US" dirty="0"/>
          </a:p>
        </p:txBody>
      </p:sp>
      <p:sp>
        <p:nvSpPr>
          <p:cNvPr id="7" name="Picture Placeholder 14">
            <a:extLst>
              <a:ext uri="{FF2B5EF4-FFF2-40B4-BE49-F238E27FC236}">
                <a16:creationId xmlns:a16="http://schemas.microsoft.com/office/drawing/2014/main" id="{7A4AA218-7282-08DA-4AE9-E53CC85035CC}"/>
              </a:ext>
            </a:extLst>
          </p:cNvPr>
          <p:cNvSpPr>
            <a:spLocks noGrp="1"/>
          </p:cNvSpPr>
          <p:nvPr>
            <p:ph type="pic" sz="quarter" idx="43" hasCustomPrompt="1"/>
          </p:nvPr>
        </p:nvSpPr>
        <p:spPr>
          <a:xfrm>
            <a:off x="3778251" y="1314451"/>
            <a:ext cx="1234800" cy="1233487"/>
          </a:xfrm>
          <a:prstGeom prst="roundRect">
            <a:avLst>
              <a:gd name="adj" fmla="val 2940"/>
            </a:avLst>
          </a:prstGeom>
        </p:spPr>
        <p:txBody>
          <a:bodyPr/>
          <a:lstStyle>
            <a:lvl1pPr marL="0" indent="0" algn="ctr">
              <a:buNone/>
              <a:defRPr/>
            </a:lvl1pPr>
          </a:lstStyle>
          <a:p>
            <a:r>
              <a:rPr lang="en-GB" dirty="0"/>
              <a:t>Picture</a:t>
            </a:r>
            <a:endParaRPr lang="en-US" dirty="0"/>
          </a:p>
        </p:txBody>
      </p:sp>
      <p:sp>
        <p:nvSpPr>
          <p:cNvPr id="10" name="Picture Placeholder 14">
            <a:extLst>
              <a:ext uri="{FF2B5EF4-FFF2-40B4-BE49-F238E27FC236}">
                <a16:creationId xmlns:a16="http://schemas.microsoft.com/office/drawing/2014/main" id="{6B498A89-645A-781F-0792-426EE041C205}"/>
              </a:ext>
            </a:extLst>
          </p:cNvPr>
          <p:cNvSpPr>
            <a:spLocks noGrp="1"/>
          </p:cNvSpPr>
          <p:nvPr>
            <p:ph type="pic" sz="quarter" idx="44" hasCustomPrompt="1"/>
          </p:nvPr>
        </p:nvSpPr>
        <p:spPr>
          <a:xfrm>
            <a:off x="6738938" y="1314451"/>
            <a:ext cx="1234800" cy="1233487"/>
          </a:xfrm>
          <a:prstGeom prst="roundRect">
            <a:avLst>
              <a:gd name="adj" fmla="val 2940"/>
            </a:avLst>
          </a:prstGeom>
        </p:spPr>
        <p:txBody>
          <a:bodyPr/>
          <a:lstStyle>
            <a:lvl1pPr marL="0" indent="0" algn="ctr">
              <a:buNone/>
              <a:defRPr/>
            </a:lvl1pPr>
          </a:lstStyle>
          <a:p>
            <a:r>
              <a:rPr lang="en-GB" dirty="0"/>
              <a:t>Picture</a:t>
            </a:r>
            <a:endParaRPr lang="en-US" dirty="0"/>
          </a:p>
        </p:txBody>
      </p:sp>
      <p:sp>
        <p:nvSpPr>
          <p:cNvPr id="12" name="Text Placeholder 29">
            <a:extLst>
              <a:ext uri="{FF2B5EF4-FFF2-40B4-BE49-F238E27FC236}">
                <a16:creationId xmlns:a16="http://schemas.microsoft.com/office/drawing/2014/main" id="{56E7C58A-4A42-979A-4446-8660FAF6E004}"/>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23534769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ry &amp; text - 3x Columns / Blue">
    <p:bg>
      <p:bgRef idx="1001">
        <a:schemeClr val="bg2"/>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87117322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pic>
        <p:nvPicPr>
          <p:cNvPr id="8" name="Graphic 7">
            <a:extLst>
              <a:ext uri="{FF2B5EF4-FFF2-40B4-BE49-F238E27FC236}">
                <a16:creationId xmlns:a16="http://schemas.microsoft.com/office/drawing/2014/main" id="{A73B26DA-AE53-3C29-9495-8CAF6026487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8565" y="4659904"/>
            <a:ext cx="1153080" cy="385608"/>
          </a:xfrm>
          <a:prstGeom prst="rect">
            <a:avLst/>
          </a:prstGeom>
        </p:spPr>
      </p:pic>
      <p:sp>
        <p:nvSpPr>
          <p:cNvPr id="14" name="Text Placeholder 8">
            <a:extLst>
              <a:ext uri="{FF2B5EF4-FFF2-40B4-BE49-F238E27FC236}">
                <a16:creationId xmlns:a16="http://schemas.microsoft.com/office/drawing/2014/main" id="{73E719BE-CBAE-A9F4-D5E6-A86C997300BB}"/>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6" name="Title 1">
            <a:extLst>
              <a:ext uri="{FF2B5EF4-FFF2-40B4-BE49-F238E27FC236}">
                <a16:creationId xmlns:a16="http://schemas.microsoft.com/office/drawing/2014/main" id="{20252E76-C83B-7F34-80B8-0E482EB3687B}"/>
              </a:ext>
            </a:extLst>
          </p:cNvPr>
          <p:cNvSpPr>
            <a:spLocks noGrp="1"/>
          </p:cNvSpPr>
          <p:nvPr>
            <p:ph type="title" hasCustomPrompt="1"/>
          </p:nvPr>
        </p:nvSpPr>
        <p:spPr>
          <a:xfrm>
            <a:off x="152400" y="447675"/>
            <a:ext cx="8842248" cy="440075"/>
          </a:xfrm>
        </p:spPr>
        <p:txBody>
          <a:bodyPr vert="horz" tIns="0" rIns="0" anchor="t">
            <a:noAutofit/>
          </a:bodyPr>
          <a:lstStyle>
            <a:lvl1pPr>
              <a:defRPr sz="2800">
                <a:solidFill>
                  <a:schemeClr val="tx1"/>
                </a:solidFill>
              </a:defRPr>
            </a:lvl1pPr>
          </a:lstStyle>
          <a:p>
            <a:r>
              <a:rPr lang="en-GB" dirty="0"/>
              <a:t>Slide title</a:t>
            </a:r>
          </a:p>
        </p:txBody>
      </p:sp>
      <p:sp>
        <p:nvSpPr>
          <p:cNvPr id="17" name="Text Placeholder 8">
            <a:extLst>
              <a:ext uri="{FF2B5EF4-FFF2-40B4-BE49-F238E27FC236}">
                <a16:creationId xmlns:a16="http://schemas.microsoft.com/office/drawing/2014/main" id="{B5F31585-8744-DBF8-438A-C01D78B5ABC4}"/>
              </a:ext>
            </a:extLst>
          </p:cNvPr>
          <p:cNvSpPr>
            <a:spLocks noGrp="1"/>
          </p:cNvSpPr>
          <p:nvPr>
            <p:ph type="body" idx="34" hasCustomPrompt="1"/>
          </p:nvPr>
        </p:nvSpPr>
        <p:spPr>
          <a:xfrm>
            <a:off x="152400" y="2768943"/>
            <a:ext cx="2715768" cy="252000"/>
          </a:xfrm>
          <a:prstGeom prst="rect">
            <a:avLst/>
          </a:prstGeom>
        </p:spPr>
        <p:txBody>
          <a:bodyPr lIns="0" tIns="0" rIns="0" bIns="0" anchor="t">
            <a:noAutofit/>
          </a:bodyPr>
          <a:lstStyle>
            <a:lvl1pPr marL="0" indent="0">
              <a:lnSpc>
                <a:spcPct val="90000"/>
              </a:lnSpc>
              <a:buNone/>
              <a:defRPr sz="1400" b="1">
                <a:solidFill>
                  <a:schemeClr val="tx1"/>
                </a:solidFill>
              </a:defRPr>
            </a:lvl1pPr>
          </a:lstStyle>
          <a:p>
            <a:r>
              <a:rPr lang="en-GB" dirty="0"/>
              <a:t>Column heading</a:t>
            </a:r>
          </a:p>
        </p:txBody>
      </p:sp>
      <p:sp>
        <p:nvSpPr>
          <p:cNvPr id="19" name="Text Placeholder 29">
            <a:extLst>
              <a:ext uri="{FF2B5EF4-FFF2-40B4-BE49-F238E27FC236}">
                <a16:creationId xmlns:a16="http://schemas.microsoft.com/office/drawing/2014/main" id="{CEEABA6C-F7D1-6155-E3AA-3D84A15D3D9B}"/>
              </a:ext>
            </a:extLst>
          </p:cNvPr>
          <p:cNvSpPr>
            <a:spLocks noGrp="1"/>
          </p:cNvSpPr>
          <p:nvPr>
            <p:ph type="body" sz="quarter" idx="35"/>
          </p:nvPr>
        </p:nvSpPr>
        <p:spPr>
          <a:xfrm>
            <a:off x="152400" y="3151150"/>
            <a:ext cx="2715768" cy="1400213"/>
          </a:xfrm>
        </p:spPr>
        <p:txBody>
          <a:bodyPr lIns="0" tIns="0" rIns="0" bIns="0">
            <a:noAutofit/>
          </a:bodyPr>
          <a:lstStyle>
            <a:lvl1pPr>
              <a:defRPr>
                <a:solidFill>
                  <a:schemeClr val="tx1"/>
                </a:solidFill>
              </a:defRPr>
            </a:lvl1pPr>
            <a:lvl2pPr>
              <a:defRPr>
                <a:solidFill>
                  <a:schemeClr val="tx1"/>
                </a:solidFill>
              </a:defRPr>
            </a:lvl2pPr>
            <a:lvl3pPr>
              <a:buSzPct val="110000"/>
              <a:defRPr>
                <a:solidFill>
                  <a:schemeClr val="tx1"/>
                </a:solidFill>
              </a:defRPr>
            </a:lvl3pPr>
          </a:lstStyle>
          <a:p>
            <a:pPr lvl="0"/>
            <a:r>
              <a:rPr lang="en-GB" dirty="0"/>
              <a:t>Click to edit Master text styles</a:t>
            </a:r>
          </a:p>
          <a:p>
            <a:pPr lvl="1"/>
            <a:r>
              <a:rPr lang="en-GB" dirty="0"/>
              <a:t>Second level</a:t>
            </a:r>
          </a:p>
        </p:txBody>
      </p:sp>
      <p:sp>
        <p:nvSpPr>
          <p:cNvPr id="28" name="Text Placeholder 8">
            <a:extLst>
              <a:ext uri="{FF2B5EF4-FFF2-40B4-BE49-F238E27FC236}">
                <a16:creationId xmlns:a16="http://schemas.microsoft.com/office/drawing/2014/main" id="{112D070B-C106-C140-9B56-410051433BEA}"/>
              </a:ext>
            </a:extLst>
          </p:cNvPr>
          <p:cNvSpPr>
            <a:spLocks noGrp="1"/>
          </p:cNvSpPr>
          <p:nvPr>
            <p:ph type="body" idx="37" hasCustomPrompt="1"/>
          </p:nvPr>
        </p:nvSpPr>
        <p:spPr>
          <a:xfrm>
            <a:off x="3215640" y="2768943"/>
            <a:ext cx="2715768" cy="252000"/>
          </a:xfrm>
          <a:prstGeom prst="rect">
            <a:avLst/>
          </a:prstGeom>
        </p:spPr>
        <p:txBody>
          <a:bodyPr lIns="0" tIns="0" rIns="0" bIns="0" anchor="t">
            <a:noAutofit/>
          </a:bodyPr>
          <a:lstStyle>
            <a:lvl1pPr marL="0" indent="0">
              <a:lnSpc>
                <a:spcPct val="90000"/>
              </a:lnSpc>
              <a:buNone/>
              <a:defRPr sz="1400" b="1">
                <a:solidFill>
                  <a:schemeClr val="tx1"/>
                </a:solidFill>
              </a:defRPr>
            </a:lvl1pPr>
          </a:lstStyle>
          <a:p>
            <a:r>
              <a:rPr lang="en-GB" dirty="0"/>
              <a:t>Column heading</a:t>
            </a:r>
          </a:p>
        </p:txBody>
      </p:sp>
      <p:sp>
        <p:nvSpPr>
          <p:cNvPr id="29" name="Text Placeholder 29">
            <a:extLst>
              <a:ext uri="{FF2B5EF4-FFF2-40B4-BE49-F238E27FC236}">
                <a16:creationId xmlns:a16="http://schemas.microsoft.com/office/drawing/2014/main" id="{BE7C94EE-4112-6879-1118-36FAE37929A8}"/>
              </a:ext>
            </a:extLst>
          </p:cNvPr>
          <p:cNvSpPr>
            <a:spLocks noGrp="1"/>
          </p:cNvSpPr>
          <p:nvPr>
            <p:ph type="body" sz="quarter" idx="38"/>
          </p:nvPr>
        </p:nvSpPr>
        <p:spPr>
          <a:xfrm>
            <a:off x="3215640" y="3151150"/>
            <a:ext cx="2715768" cy="1400213"/>
          </a:xfrm>
        </p:spPr>
        <p:txBody>
          <a:bodyPr lIns="0" tIns="0" rIns="0" bIns="0">
            <a:noAutofit/>
          </a:bodyPr>
          <a:lstStyle>
            <a:lvl1pPr>
              <a:defRPr>
                <a:solidFill>
                  <a:schemeClr val="tx1"/>
                </a:solidFill>
              </a:defRPr>
            </a:lvl1pPr>
            <a:lvl2pPr>
              <a:defRPr>
                <a:solidFill>
                  <a:schemeClr val="tx1"/>
                </a:solidFill>
              </a:defRPr>
            </a:lvl2pPr>
            <a:lvl3pPr>
              <a:buSzPct val="110000"/>
              <a:defRPr>
                <a:solidFill>
                  <a:schemeClr val="tx1"/>
                </a:solidFill>
              </a:defRPr>
            </a:lvl3pPr>
          </a:lstStyle>
          <a:p>
            <a:pPr lvl="0"/>
            <a:r>
              <a:rPr lang="en-GB" dirty="0"/>
              <a:t>Click to edit Master text styles</a:t>
            </a:r>
          </a:p>
          <a:p>
            <a:pPr lvl="1"/>
            <a:r>
              <a:rPr lang="en-GB" dirty="0"/>
              <a:t>Second level</a:t>
            </a:r>
          </a:p>
        </p:txBody>
      </p:sp>
      <p:sp>
        <p:nvSpPr>
          <p:cNvPr id="31" name="Text Placeholder 8">
            <a:extLst>
              <a:ext uri="{FF2B5EF4-FFF2-40B4-BE49-F238E27FC236}">
                <a16:creationId xmlns:a16="http://schemas.microsoft.com/office/drawing/2014/main" id="{5D585351-6D6D-217A-5712-0B65196DAFCF}"/>
              </a:ext>
            </a:extLst>
          </p:cNvPr>
          <p:cNvSpPr>
            <a:spLocks noGrp="1"/>
          </p:cNvSpPr>
          <p:nvPr>
            <p:ph type="body" idx="40" hasCustomPrompt="1"/>
          </p:nvPr>
        </p:nvSpPr>
        <p:spPr>
          <a:xfrm>
            <a:off x="6278880" y="2768943"/>
            <a:ext cx="2715768" cy="252000"/>
          </a:xfrm>
          <a:prstGeom prst="rect">
            <a:avLst/>
          </a:prstGeom>
        </p:spPr>
        <p:txBody>
          <a:bodyPr lIns="0" tIns="0" rIns="0" bIns="0" anchor="t">
            <a:noAutofit/>
          </a:bodyPr>
          <a:lstStyle>
            <a:lvl1pPr marL="0" indent="0">
              <a:lnSpc>
                <a:spcPct val="90000"/>
              </a:lnSpc>
              <a:buNone/>
              <a:defRPr sz="1400" b="1">
                <a:solidFill>
                  <a:schemeClr val="tx1"/>
                </a:solidFill>
              </a:defRPr>
            </a:lvl1pPr>
          </a:lstStyle>
          <a:p>
            <a:r>
              <a:rPr lang="en-GB" dirty="0"/>
              <a:t>Column heading</a:t>
            </a:r>
          </a:p>
        </p:txBody>
      </p:sp>
      <p:sp>
        <p:nvSpPr>
          <p:cNvPr id="32" name="Text Placeholder 29">
            <a:extLst>
              <a:ext uri="{FF2B5EF4-FFF2-40B4-BE49-F238E27FC236}">
                <a16:creationId xmlns:a16="http://schemas.microsoft.com/office/drawing/2014/main" id="{ABD25F4E-8040-F88D-8A9D-B8E30C9AA487}"/>
              </a:ext>
            </a:extLst>
          </p:cNvPr>
          <p:cNvSpPr>
            <a:spLocks noGrp="1"/>
          </p:cNvSpPr>
          <p:nvPr>
            <p:ph type="body" sz="quarter" idx="41"/>
          </p:nvPr>
        </p:nvSpPr>
        <p:spPr>
          <a:xfrm>
            <a:off x="6278880" y="3151150"/>
            <a:ext cx="2715768" cy="1400213"/>
          </a:xfrm>
        </p:spPr>
        <p:txBody>
          <a:bodyPr lIns="0" tIns="0" rIns="0" bIns="0">
            <a:noAutofit/>
          </a:bodyPr>
          <a:lstStyle>
            <a:lvl1pPr>
              <a:defRPr>
                <a:solidFill>
                  <a:schemeClr val="tx1"/>
                </a:solidFill>
              </a:defRPr>
            </a:lvl1pPr>
            <a:lvl2pPr>
              <a:defRPr>
                <a:solidFill>
                  <a:schemeClr val="tx1"/>
                </a:solidFill>
              </a:defRPr>
            </a:lvl2pPr>
            <a:lvl3pPr>
              <a:buSzPct val="110000"/>
              <a:defRPr>
                <a:solidFill>
                  <a:schemeClr val="tx1"/>
                </a:solidFill>
              </a:defRPr>
            </a:lvl3pPr>
          </a:lstStyle>
          <a:p>
            <a:pPr lvl="0"/>
            <a:r>
              <a:rPr lang="en-GB" dirty="0"/>
              <a:t>Click to edit Master text styles</a:t>
            </a:r>
          </a:p>
          <a:p>
            <a:pPr lvl="1"/>
            <a:r>
              <a:rPr lang="en-GB" dirty="0"/>
              <a:t>Second level</a:t>
            </a:r>
          </a:p>
        </p:txBody>
      </p:sp>
      <p:sp>
        <p:nvSpPr>
          <p:cNvPr id="2" name="Picture Placeholder 14">
            <a:extLst>
              <a:ext uri="{FF2B5EF4-FFF2-40B4-BE49-F238E27FC236}">
                <a16:creationId xmlns:a16="http://schemas.microsoft.com/office/drawing/2014/main" id="{094BC1A4-49C8-4AED-58FC-2B17D98EDA36}"/>
              </a:ext>
            </a:extLst>
          </p:cNvPr>
          <p:cNvSpPr>
            <a:spLocks noGrp="1"/>
          </p:cNvSpPr>
          <p:nvPr>
            <p:ph type="pic" sz="quarter" idx="24"/>
          </p:nvPr>
        </p:nvSpPr>
        <p:spPr>
          <a:xfrm>
            <a:off x="152400" y="1314451"/>
            <a:ext cx="2715768" cy="1328010"/>
          </a:xfrm>
          <a:prstGeom prst="roundRect">
            <a:avLst>
              <a:gd name="adj" fmla="val 2509"/>
            </a:avLst>
          </a:prstGeom>
        </p:spPr>
        <p:txBody>
          <a:bodyPr/>
          <a:lstStyle>
            <a:lvl1pPr marL="0" indent="0" algn="ctr">
              <a:buNone/>
              <a:defRPr/>
            </a:lvl1pPr>
          </a:lstStyle>
          <a:p>
            <a:endParaRPr lang="en-US"/>
          </a:p>
        </p:txBody>
      </p:sp>
      <p:sp>
        <p:nvSpPr>
          <p:cNvPr id="12" name="Picture Placeholder 14">
            <a:extLst>
              <a:ext uri="{FF2B5EF4-FFF2-40B4-BE49-F238E27FC236}">
                <a16:creationId xmlns:a16="http://schemas.microsoft.com/office/drawing/2014/main" id="{C484F36B-8FCC-F63A-5912-28ADDED8F4B3}"/>
              </a:ext>
            </a:extLst>
          </p:cNvPr>
          <p:cNvSpPr>
            <a:spLocks noGrp="1"/>
          </p:cNvSpPr>
          <p:nvPr>
            <p:ph type="pic" sz="quarter" idx="42"/>
          </p:nvPr>
        </p:nvSpPr>
        <p:spPr>
          <a:xfrm>
            <a:off x="3215640" y="1314451"/>
            <a:ext cx="2715768" cy="1328010"/>
          </a:xfrm>
          <a:prstGeom prst="roundRect">
            <a:avLst>
              <a:gd name="adj" fmla="val 2509"/>
            </a:avLst>
          </a:prstGeom>
        </p:spPr>
        <p:txBody>
          <a:bodyPr/>
          <a:lstStyle>
            <a:lvl1pPr marL="0" indent="0" algn="ctr">
              <a:buNone/>
              <a:defRPr/>
            </a:lvl1pPr>
          </a:lstStyle>
          <a:p>
            <a:endParaRPr lang="en-US"/>
          </a:p>
        </p:txBody>
      </p:sp>
      <p:sp>
        <p:nvSpPr>
          <p:cNvPr id="13" name="Picture Placeholder 14">
            <a:extLst>
              <a:ext uri="{FF2B5EF4-FFF2-40B4-BE49-F238E27FC236}">
                <a16:creationId xmlns:a16="http://schemas.microsoft.com/office/drawing/2014/main" id="{12F475B3-68C6-2152-86FA-975B407E5679}"/>
              </a:ext>
            </a:extLst>
          </p:cNvPr>
          <p:cNvSpPr>
            <a:spLocks noGrp="1"/>
          </p:cNvSpPr>
          <p:nvPr>
            <p:ph type="pic" sz="quarter" idx="43"/>
          </p:nvPr>
        </p:nvSpPr>
        <p:spPr>
          <a:xfrm>
            <a:off x="6278880" y="1314451"/>
            <a:ext cx="2715768" cy="1328010"/>
          </a:xfrm>
          <a:prstGeom prst="roundRect">
            <a:avLst>
              <a:gd name="adj" fmla="val 2509"/>
            </a:avLst>
          </a:prstGeom>
        </p:spPr>
        <p:txBody>
          <a:bodyPr/>
          <a:lstStyle>
            <a:lvl1pPr marL="0" indent="0" algn="ctr">
              <a:buNone/>
              <a:defRPr/>
            </a:lvl1pPr>
          </a:lstStyle>
          <a:p>
            <a:endParaRPr lang="en-US"/>
          </a:p>
        </p:txBody>
      </p:sp>
      <p:sp>
        <p:nvSpPr>
          <p:cNvPr id="15" name="Text Placeholder 29">
            <a:extLst>
              <a:ext uri="{FF2B5EF4-FFF2-40B4-BE49-F238E27FC236}">
                <a16:creationId xmlns:a16="http://schemas.microsoft.com/office/drawing/2014/main" id="{AAFC2F6C-620B-279C-3B91-8EB0FCED8243}"/>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8" name="Rectangle 17">
            <a:extLst>
              <a:ext uri="{FF2B5EF4-FFF2-40B4-BE49-F238E27FC236}">
                <a16:creationId xmlns:a16="http://schemas.microsoft.com/office/drawing/2014/main" id="{60C0D021-B604-2496-AEAB-33AD76579D92}"/>
              </a:ext>
            </a:extLst>
          </p:cNvPr>
          <p:cNvSpPr/>
          <p:nvPr userDrawn="1"/>
        </p:nvSpPr>
        <p:spPr>
          <a:xfrm>
            <a:off x="9270458" y="0"/>
            <a:ext cx="180000" cy="1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990519126"/>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ry &amp; text - 3 Columns / White">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87060000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lvl1pPr>
              <a:defRPr>
                <a:solidFill>
                  <a:schemeClr val="bg2"/>
                </a:solidFill>
              </a:defRPr>
            </a:lvl1pPr>
          </a:lstStyle>
          <a:p>
            <a:fld id="{CC6EE8D8-BDE1-7940-A77B-94F3F186491E}" type="slidenum">
              <a:rPr lang="en-GB" smtClean="0"/>
              <a:pPr/>
              <a:t>‹#›</a:t>
            </a:fld>
            <a:endParaRPr lang="en-GB" dirty="0"/>
          </a:p>
        </p:txBody>
      </p:sp>
      <p:sp>
        <p:nvSpPr>
          <p:cNvPr id="8" name="Text Placeholder 8">
            <a:extLst>
              <a:ext uri="{FF2B5EF4-FFF2-40B4-BE49-F238E27FC236}">
                <a16:creationId xmlns:a16="http://schemas.microsoft.com/office/drawing/2014/main" id="{E5645B35-B9FA-57DE-B546-C4BB996C18D7}"/>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bg1"/>
                </a:solidFill>
              </a:defRPr>
            </a:lvl1pPr>
          </a:lstStyle>
          <a:p>
            <a:r>
              <a:rPr lang="en-GB" dirty="0"/>
              <a:t>Optional Subtitle Here</a:t>
            </a:r>
          </a:p>
        </p:txBody>
      </p:sp>
      <p:sp>
        <p:nvSpPr>
          <p:cNvPr id="14" name="Title 1">
            <a:extLst>
              <a:ext uri="{FF2B5EF4-FFF2-40B4-BE49-F238E27FC236}">
                <a16:creationId xmlns:a16="http://schemas.microsoft.com/office/drawing/2014/main" id="{AA79A7FA-8207-1957-D1B7-F609372FAB38}"/>
              </a:ext>
            </a:extLst>
          </p:cNvPr>
          <p:cNvSpPr>
            <a:spLocks noGrp="1"/>
          </p:cNvSpPr>
          <p:nvPr>
            <p:ph type="title" hasCustomPrompt="1"/>
          </p:nvPr>
        </p:nvSpPr>
        <p:spPr>
          <a:xfrm>
            <a:off x="152400" y="447675"/>
            <a:ext cx="8842248" cy="440075"/>
          </a:xfrm>
        </p:spPr>
        <p:txBody>
          <a:bodyPr vert="horz" tIns="0" rIns="0" anchor="t">
            <a:noAutofit/>
          </a:bodyPr>
          <a:lstStyle>
            <a:lvl1pPr>
              <a:defRPr sz="2800">
                <a:solidFill>
                  <a:schemeClr val="bg2"/>
                </a:solidFill>
              </a:defRPr>
            </a:lvl1pPr>
          </a:lstStyle>
          <a:p>
            <a:r>
              <a:rPr lang="en-GB" dirty="0"/>
              <a:t>Slide title</a:t>
            </a:r>
          </a:p>
        </p:txBody>
      </p:sp>
      <p:sp>
        <p:nvSpPr>
          <p:cNvPr id="16" name="Text Placeholder 8">
            <a:extLst>
              <a:ext uri="{FF2B5EF4-FFF2-40B4-BE49-F238E27FC236}">
                <a16:creationId xmlns:a16="http://schemas.microsoft.com/office/drawing/2014/main" id="{1266A86E-2114-3017-ECCE-862BE7D533E7}"/>
              </a:ext>
            </a:extLst>
          </p:cNvPr>
          <p:cNvSpPr>
            <a:spLocks noGrp="1"/>
          </p:cNvSpPr>
          <p:nvPr>
            <p:ph type="body" idx="34" hasCustomPrompt="1"/>
          </p:nvPr>
        </p:nvSpPr>
        <p:spPr>
          <a:xfrm>
            <a:off x="497061" y="2702261"/>
            <a:ext cx="2227879" cy="252000"/>
          </a:xfrm>
          <a:prstGeom prst="rect">
            <a:avLst/>
          </a:prstGeom>
        </p:spPr>
        <p:txBody>
          <a:bodyPr lIns="0" tIns="0" rIns="0" bIns="0" anchor="t">
            <a:noAutofit/>
          </a:bodyPr>
          <a:lstStyle>
            <a:lvl1pPr marL="0" indent="0">
              <a:buNone/>
              <a:defRPr sz="1400" b="1">
                <a:solidFill>
                  <a:schemeClr val="bg2"/>
                </a:solidFill>
              </a:defRPr>
            </a:lvl1pPr>
          </a:lstStyle>
          <a:p>
            <a:r>
              <a:rPr lang="en-GB" dirty="0"/>
              <a:t>Column heading</a:t>
            </a:r>
          </a:p>
        </p:txBody>
      </p:sp>
      <p:sp>
        <p:nvSpPr>
          <p:cNvPr id="17" name="Text Placeholder 29">
            <a:extLst>
              <a:ext uri="{FF2B5EF4-FFF2-40B4-BE49-F238E27FC236}">
                <a16:creationId xmlns:a16="http://schemas.microsoft.com/office/drawing/2014/main" id="{0232D94F-8C86-9BF0-A1D6-DDB90E1B22ED}"/>
              </a:ext>
            </a:extLst>
          </p:cNvPr>
          <p:cNvSpPr>
            <a:spLocks noGrp="1"/>
          </p:cNvSpPr>
          <p:nvPr>
            <p:ph type="body" sz="quarter" idx="35"/>
          </p:nvPr>
        </p:nvSpPr>
        <p:spPr>
          <a:xfrm>
            <a:off x="497063" y="3151150"/>
            <a:ext cx="2227880" cy="1400213"/>
          </a:xfrm>
        </p:spPr>
        <p:txBody>
          <a:bodyPr lIns="0" tIns="0" rIns="0" bIns="0">
            <a:noAutofit/>
          </a:bodyPr>
          <a:lstStyle>
            <a:lvl1pPr>
              <a:buClr>
                <a:schemeClr val="bg2"/>
              </a:buClr>
              <a:defRPr>
                <a:solidFill>
                  <a:schemeClr val="bg1"/>
                </a:solidFill>
              </a:defRPr>
            </a:lvl1pPr>
            <a:lvl2pPr>
              <a:defRPr>
                <a:solidFill>
                  <a:schemeClr val="bg1"/>
                </a:solidFill>
              </a:defRPr>
            </a:lvl2pPr>
            <a:lvl3pPr>
              <a:buClr>
                <a:schemeClr val="bg2"/>
              </a:buClr>
              <a:buSzPct val="110000"/>
              <a:defRPr>
                <a:solidFill>
                  <a:schemeClr val="bg1"/>
                </a:solidFill>
              </a:defRPr>
            </a:lvl3pPr>
          </a:lstStyle>
          <a:p>
            <a:pPr lvl="0"/>
            <a:r>
              <a:rPr lang="en-GB" dirty="0"/>
              <a:t>Click to edit Master text styles</a:t>
            </a:r>
          </a:p>
          <a:p>
            <a:pPr lvl="1"/>
            <a:r>
              <a:rPr lang="en-GB" dirty="0"/>
              <a:t>Second level</a:t>
            </a:r>
          </a:p>
        </p:txBody>
      </p:sp>
      <p:sp>
        <p:nvSpPr>
          <p:cNvPr id="20" name="Text Placeholder 8">
            <a:extLst>
              <a:ext uri="{FF2B5EF4-FFF2-40B4-BE49-F238E27FC236}">
                <a16:creationId xmlns:a16="http://schemas.microsoft.com/office/drawing/2014/main" id="{2A86445B-4A29-A772-15DF-8B4605D4DC51}"/>
              </a:ext>
            </a:extLst>
          </p:cNvPr>
          <p:cNvSpPr>
            <a:spLocks noGrp="1"/>
          </p:cNvSpPr>
          <p:nvPr>
            <p:ph type="body" idx="37" hasCustomPrompt="1"/>
          </p:nvPr>
        </p:nvSpPr>
        <p:spPr>
          <a:xfrm>
            <a:off x="3455372" y="2702261"/>
            <a:ext cx="2227879" cy="252000"/>
          </a:xfrm>
          <a:prstGeom prst="rect">
            <a:avLst/>
          </a:prstGeom>
        </p:spPr>
        <p:txBody>
          <a:bodyPr lIns="0" tIns="0" rIns="0" bIns="0" anchor="t">
            <a:noAutofit/>
          </a:bodyPr>
          <a:lstStyle>
            <a:lvl1pPr marL="0" indent="0">
              <a:buNone/>
              <a:defRPr sz="1400" b="1">
                <a:solidFill>
                  <a:schemeClr val="bg2"/>
                </a:solidFill>
              </a:defRPr>
            </a:lvl1pPr>
          </a:lstStyle>
          <a:p>
            <a:r>
              <a:rPr lang="en-GB" dirty="0"/>
              <a:t>Column heading</a:t>
            </a:r>
          </a:p>
        </p:txBody>
      </p:sp>
      <p:sp>
        <p:nvSpPr>
          <p:cNvPr id="21" name="Text Placeholder 29">
            <a:extLst>
              <a:ext uri="{FF2B5EF4-FFF2-40B4-BE49-F238E27FC236}">
                <a16:creationId xmlns:a16="http://schemas.microsoft.com/office/drawing/2014/main" id="{0853F353-D352-235E-A7CB-1FB25ADC6FB5}"/>
              </a:ext>
            </a:extLst>
          </p:cNvPr>
          <p:cNvSpPr>
            <a:spLocks noGrp="1"/>
          </p:cNvSpPr>
          <p:nvPr>
            <p:ph type="body" sz="quarter" idx="38"/>
          </p:nvPr>
        </p:nvSpPr>
        <p:spPr>
          <a:xfrm>
            <a:off x="3455372" y="3151150"/>
            <a:ext cx="2227880" cy="1400213"/>
          </a:xfrm>
        </p:spPr>
        <p:txBody>
          <a:bodyPr lIns="0" tIns="0" rIns="0" bIns="0">
            <a:noAutofit/>
          </a:bodyPr>
          <a:lstStyle>
            <a:lvl1pPr>
              <a:buClr>
                <a:schemeClr val="bg2"/>
              </a:buClr>
              <a:defRPr>
                <a:solidFill>
                  <a:schemeClr val="bg1"/>
                </a:solidFill>
              </a:defRPr>
            </a:lvl1pPr>
            <a:lvl2pPr>
              <a:defRPr>
                <a:solidFill>
                  <a:schemeClr val="bg1"/>
                </a:solidFill>
              </a:defRPr>
            </a:lvl2pPr>
            <a:lvl3pPr>
              <a:buClr>
                <a:schemeClr val="bg2"/>
              </a:buClr>
              <a:buSzPct val="110000"/>
              <a:defRPr>
                <a:solidFill>
                  <a:schemeClr val="bg1"/>
                </a:solidFill>
              </a:defRPr>
            </a:lvl3pPr>
          </a:lstStyle>
          <a:p>
            <a:pPr lvl="0"/>
            <a:r>
              <a:rPr lang="en-GB" dirty="0"/>
              <a:t>Click to edit Master text styles</a:t>
            </a:r>
          </a:p>
          <a:p>
            <a:pPr lvl="1"/>
            <a:r>
              <a:rPr lang="en-GB" dirty="0"/>
              <a:t>Second level</a:t>
            </a:r>
          </a:p>
        </p:txBody>
      </p:sp>
      <p:sp>
        <p:nvSpPr>
          <p:cNvPr id="24" name="Text Placeholder 8">
            <a:extLst>
              <a:ext uri="{FF2B5EF4-FFF2-40B4-BE49-F238E27FC236}">
                <a16:creationId xmlns:a16="http://schemas.microsoft.com/office/drawing/2014/main" id="{4BB5B427-9705-7D39-60E4-F41A78CF19AE}"/>
              </a:ext>
            </a:extLst>
          </p:cNvPr>
          <p:cNvSpPr>
            <a:spLocks noGrp="1"/>
          </p:cNvSpPr>
          <p:nvPr>
            <p:ph type="body" idx="40" hasCustomPrompt="1"/>
          </p:nvPr>
        </p:nvSpPr>
        <p:spPr>
          <a:xfrm>
            <a:off x="6413683" y="2702261"/>
            <a:ext cx="2227879" cy="252000"/>
          </a:xfrm>
          <a:prstGeom prst="rect">
            <a:avLst/>
          </a:prstGeom>
        </p:spPr>
        <p:txBody>
          <a:bodyPr lIns="0" tIns="0" rIns="0" bIns="0" anchor="t">
            <a:noAutofit/>
          </a:bodyPr>
          <a:lstStyle>
            <a:lvl1pPr marL="0" indent="0">
              <a:buNone/>
              <a:defRPr sz="1400" b="1">
                <a:solidFill>
                  <a:schemeClr val="bg2"/>
                </a:solidFill>
              </a:defRPr>
            </a:lvl1pPr>
          </a:lstStyle>
          <a:p>
            <a:r>
              <a:rPr lang="en-GB" dirty="0"/>
              <a:t>Column heading</a:t>
            </a:r>
          </a:p>
        </p:txBody>
      </p:sp>
      <p:sp>
        <p:nvSpPr>
          <p:cNvPr id="25" name="Text Placeholder 29">
            <a:extLst>
              <a:ext uri="{FF2B5EF4-FFF2-40B4-BE49-F238E27FC236}">
                <a16:creationId xmlns:a16="http://schemas.microsoft.com/office/drawing/2014/main" id="{75DE1725-0CB6-A191-5F0F-4241F682DB03}"/>
              </a:ext>
            </a:extLst>
          </p:cNvPr>
          <p:cNvSpPr>
            <a:spLocks noGrp="1"/>
          </p:cNvSpPr>
          <p:nvPr>
            <p:ph type="body" sz="quarter" idx="41"/>
          </p:nvPr>
        </p:nvSpPr>
        <p:spPr>
          <a:xfrm>
            <a:off x="6413682" y="3151150"/>
            <a:ext cx="2227880" cy="1400213"/>
          </a:xfrm>
        </p:spPr>
        <p:txBody>
          <a:bodyPr lIns="0" tIns="0" rIns="0" bIns="0">
            <a:noAutofit/>
          </a:bodyPr>
          <a:lstStyle>
            <a:lvl1pPr>
              <a:buClr>
                <a:schemeClr val="bg2"/>
              </a:buClr>
              <a:defRPr>
                <a:solidFill>
                  <a:schemeClr val="bg1"/>
                </a:solidFill>
              </a:defRPr>
            </a:lvl1pPr>
            <a:lvl2pPr>
              <a:defRPr>
                <a:solidFill>
                  <a:schemeClr val="bg1"/>
                </a:solidFill>
              </a:defRPr>
            </a:lvl2pPr>
            <a:lvl3pPr>
              <a:buClr>
                <a:schemeClr val="bg2"/>
              </a:buClr>
              <a:buSzPct val="110000"/>
              <a:defRPr>
                <a:solidFill>
                  <a:schemeClr val="bg1"/>
                </a:solidFill>
              </a:defRPr>
            </a:lvl3pPr>
          </a:lstStyle>
          <a:p>
            <a:pPr lvl="0"/>
            <a:r>
              <a:rPr lang="en-GB" dirty="0"/>
              <a:t>Click to edit Master text styles</a:t>
            </a:r>
          </a:p>
          <a:p>
            <a:pPr lvl="1"/>
            <a:r>
              <a:rPr lang="en-GB" dirty="0"/>
              <a:t>Second level</a:t>
            </a:r>
          </a:p>
        </p:txBody>
      </p:sp>
      <p:sp>
        <p:nvSpPr>
          <p:cNvPr id="2" name="Picture Placeholder 14">
            <a:extLst>
              <a:ext uri="{FF2B5EF4-FFF2-40B4-BE49-F238E27FC236}">
                <a16:creationId xmlns:a16="http://schemas.microsoft.com/office/drawing/2014/main" id="{14DAE10A-3312-D8C9-2A0C-90C6C13AECCD}"/>
              </a:ext>
            </a:extLst>
          </p:cNvPr>
          <p:cNvSpPr>
            <a:spLocks noGrp="1"/>
          </p:cNvSpPr>
          <p:nvPr>
            <p:ph type="pic" sz="quarter" idx="24" hasCustomPrompt="1"/>
          </p:nvPr>
        </p:nvSpPr>
        <p:spPr>
          <a:xfrm>
            <a:off x="500850" y="1314451"/>
            <a:ext cx="2224085" cy="1233487"/>
          </a:xfrm>
          <a:prstGeom prst="roundRect">
            <a:avLst>
              <a:gd name="adj" fmla="val 2509"/>
            </a:avLst>
          </a:prstGeom>
        </p:spPr>
        <p:txBody>
          <a:bodyPr/>
          <a:lstStyle>
            <a:lvl1pPr marL="0" indent="0" algn="ctr">
              <a:buNone/>
              <a:defRPr>
                <a:solidFill>
                  <a:schemeClr val="bg1"/>
                </a:solidFill>
              </a:defRPr>
            </a:lvl1pPr>
          </a:lstStyle>
          <a:p>
            <a:r>
              <a:rPr lang="en-GB" dirty="0"/>
              <a:t>Picture</a:t>
            </a:r>
            <a:endParaRPr lang="en-US" dirty="0"/>
          </a:p>
        </p:txBody>
      </p:sp>
      <p:sp>
        <p:nvSpPr>
          <p:cNvPr id="7" name="Picture Placeholder 14">
            <a:extLst>
              <a:ext uri="{FF2B5EF4-FFF2-40B4-BE49-F238E27FC236}">
                <a16:creationId xmlns:a16="http://schemas.microsoft.com/office/drawing/2014/main" id="{7CF5BC68-F49A-1485-9352-D17398A1E59F}"/>
              </a:ext>
            </a:extLst>
          </p:cNvPr>
          <p:cNvSpPr>
            <a:spLocks noGrp="1"/>
          </p:cNvSpPr>
          <p:nvPr>
            <p:ph type="pic" sz="quarter" idx="42" hasCustomPrompt="1"/>
          </p:nvPr>
        </p:nvSpPr>
        <p:spPr>
          <a:xfrm>
            <a:off x="3459164" y="1314451"/>
            <a:ext cx="2224085" cy="1233487"/>
          </a:xfrm>
          <a:prstGeom prst="roundRect">
            <a:avLst>
              <a:gd name="adj" fmla="val 2509"/>
            </a:avLst>
          </a:prstGeom>
        </p:spPr>
        <p:txBody>
          <a:bodyPr/>
          <a:lstStyle>
            <a:lvl1pPr marL="0" indent="0" algn="ctr">
              <a:buNone/>
              <a:defRPr>
                <a:solidFill>
                  <a:schemeClr val="bg1"/>
                </a:solidFill>
              </a:defRPr>
            </a:lvl1pPr>
          </a:lstStyle>
          <a:p>
            <a:r>
              <a:rPr lang="en-GB" dirty="0"/>
              <a:t>Picture</a:t>
            </a:r>
            <a:endParaRPr lang="en-US" dirty="0"/>
          </a:p>
        </p:txBody>
      </p:sp>
      <p:sp>
        <p:nvSpPr>
          <p:cNvPr id="10" name="Picture Placeholder 14">
            <a:extLst>
              <a:ext uri="{FF2B5EF4-FFF2-40B4-BE49-F238E27FC236}">
                <a16:creationId xmlns:a16="http://schemas.microsoft.com/office/drawing/2014/main" id="{53774123-23D1-C776-015F-DBA8975A4BEA}"/>
              </a:ext>
            </a:extLst>
          </p:cNvPr>
          <p:cNvSpPr>
            <a:spLocks noGrp="1"/>
          </p:cNvSpPr>
          <p:nvPr>
            <p:ph type="pic" sz="quarter" idx="43" hasCustomPrompt="1"/>
          </p:nvPr>
        </p:nvSpPr>
        <p:spPr>
          <a:xfrm>
            <a:off x="6417477" y="1314451"/>
            <a:ext cx="2224085" cy="1233487"/>
          </a:xfrm>
          <a:prstGeom prst="roundRect">
            <a:avLst>
              <a:gd name="adj" fmla="val 2509"/>
            </a:avLst>
          </a:prstGeom>
        </p:spPr>
        <p:txBody>
          <a:bodyPr/>
          <a:lstStyle>
            <a:lvl1pPr marL="0" indent="0" algn="ctr">
              <a:buNone/>
              <a:defRPr>
                <a:solidFill>
                  <a:schemeClr val="bg1"/>
                </a:solidFill>
              </a:defRPr>
            </a:lvl1pPr>
          </a:lstStyle>
          <a:p>
            <a:r>
              <a:rPr lang="en-GB" dirty="0"/>
              <a:t>Picture</a:t>
            </a:r>
            <a:endParaRPr lang="en-US" dirty="0"/>
          </a:p>
        </p:txBody>
      </p:sp>
      <p:sp>
        <p:nvSpPr>
          <p:cNvPr id="11" name="Text Placeholder 29">
            <a:extLst>
              <a:ext uri="{FF2B5EF4-FFF2-40B4-BE49-F238E27FC236}">
                <a16:creationId xmlns:a16="http://schemas.microsoft.com/office/drawing/2014/main" id="{DCED96A1-897B-F04D-E843-4521646B0311}"/>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solidFill>
                  <a:schemeClr val="bg1"/>
                </a:solidFill>
              </a:defRPr>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1286674255"/>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 - 4x Text Boxe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88827200"/>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itle 1">
            <a:extLst>
              <a:ext uri="{FF2B5EF4-FFF2-40B4-BE49-F238E27FC236}">
                <a16:creationId xmlns:a16="http://schemas.microsoft.com/office/drawing/2014/main" id="{0E7266DC-4518-C399-51D2-E189F9B2B33A}"/>
              </a:ext>
            </a:extLst>
          </p:cNvPr>
          <p:cNvSpPr>
            <a:spLocks noGrp="1"/>
          </p:cNvSpPr>
          <p:nvPr>
            <p:ph type="title" hasCustomPrompt="1"/>
          </p:nvPr>
        </p:nvSpPr>
        <p:spPr>
          <a:xfrm>
            <a:off x="152400" y="447675"/>
            <a:ext cx="2545706" cy="440075"/>
          </a:xfrm>
        </p:spPr>
        <p:txBody>
          <a:bodyPr vert="horz" tIns="0" rIns="0" anchor="t">
            <a:noAutofit/>
          </a:bodyPr>
          <a:lstStyle>
            <a:lvl1pPr>
              <a:defRPr sz="2800"/>
            </a:lvl1pPr>
          </a:lstStyle>
          <a:p>
            <a:r>
              <a:rPr lang="en-GB" dirty="0"/>
              <a:t>Slide title</a:t>
            </a:r>
          </a:p>
        </p:txBody>
      </p:sp>
      <p:sp>
        <p:nvSpPr>
          <p:cNvPr id="8" name="Content Placeholder 7">
            <a:extLst>
              <a:ext uri="{FF2B5EF4-FFF2-40B4-BE49-F238E27FC236}">
                <a16:creationId xmlns:a16="http://schemas.microsoft.com/office/drawing/2014/main" id="{1B9A0A6F-1050-110F-DC93-51BB06CE1002}"/>
              </a:ext>
            </a:extLst>
          </p:cNvPr>
          <p:cNvSpPr>
            <a:spLocks noGrp="1"/>
          </p:cNvSpPr>
          <p:nvPr>
            <p:ph sz="quarter" idx="42"/>
          </p:nvPr>
        </p:nvSpPr>
        <p:spPr>
          <a:xfrm>
            <a:off x="3143250" y="869247"/>
            <a:ext cx="2545706" cy="1482301"/>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0" name="Text Placeholder 8">
            <a:extLst>
              <a:ext uri="{FF2B5EF4-FFF2-40B4-BE49-F238E27FC236}">
                <a16:creationId xmlns:a16="http://schemas.microsoft.com/office/drawing/2014/main" id="{17E87AC7-AD15-FBEE-9B33-7BF590182BCB}"/>
              </a:ext>
            </a:extLst>
          </p:cNvPr>
          <p:cNvSpPr>
            <a:spLocks noGrp="1"/>
          </p:cNvSpPr>
          <p:nvPr>
            <p:ph type="body" idx="34" hasCustomPrompt="1"/>
          </p:nvPr>
        </p:nvSpPr>
        <p:spPr>
          <a:xfrm>
            <a:off x="3139459" y="447675"/>
            <a:ext cx="2545706"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1" name="Text Placeholder 8">
            <a:extLst>
              <a:ext uri="{FF2B5EF4-FFF2-40B4-BE49-F238E27FC236}">
                <a16:creationId xmlns:a16="http://schemas.microsoft.com/office/drawing/2014/main" id="{9F3B3AF8-C843-EE86-5DDB-AB00A2786347}"/>
              </a:ext>
            </a:extLst>
          </p:cNvPr>
          <p:cNvSpPr>
            <a:spLocks noGrp="1"/>
          </p:cNvSpPr>
          <p:nvPr>
            <p:ph type="body" idx="43" hasCustomPrompt="1"/>
          </p:nvPr>
        </p:nvSpPr>
        <p:spPr>
          <a:xfrm>
            <a:off x="6108701" y="447675"/>
            <a:ext cx="2545706"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5" name="Text Placeholder 8">
            <a:extLst>
              <a:ext uri="{FF2B5EF4-FFF2-40B4-BE49-F238E27FC236}">
                <a16:creationId xmlns:a16="http://schemas.microsoft.com/office/drawing/2014/main" id="{A2EFABFF-B99C-4EB8-AFEE-1C6F8B1853CD}"/>
              </a:ext>
            </a:extLst>
          </p:cNvPr>
          <p:cNvSpPr>
            <a:spLocks noGrp="1"/>
          </p:cNvSpPr>
          <p:nvPr>
            <p:ph type="body" idx="44" hasCustomPrompt="1"/>
          </p:nvPr>
        </p:nvSpPr>
        <p:spPr>
          <a:xfrm>
            <a:off x="3139459" y="2648174"/>
            <a:ext cx="2545706"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6" name="Text Placeholder 8">
            <a:extLst>
              <a:ext uri="{FF2B5EF4-FFF2-40B4-BE49-F238E27FC236}">
                <a16:creationId xmlns:a16="http://schemas.microsoft.com/office/drawing/2014/main" id="{84700CD0-187A-CEDE-3076-BE08972EA093}"/>
              </a:ext>
            </a:extLst>
          </p:cNvPr>
          <p:cNvSpPr>
            <a:spLocks noGrp="1"/>
          </p:cNvSpPr>
          <p:nvPr>
            <p:ph type="body" idx="45" hasCustomPrompt="1"/>
          </p:nvPr>
        </p:nvSpPr>
        <p:spPr>
          <a:xfrm>
            <a:off x="6108701" y="2648174"/>
            <a:ext cx="2545706"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7" name="Text Placeholder 8">
            <a:extLst>
              <a:ext uri="{FF2B5EF4-FFF2-40B4-BE49-F238E27FC236}">
                <a16:creationId xmlns:a16="http://schemas.microsoft.com/office/drawing/2014/main" id="{C0A84246-48B8-FB9B-1B42-0BD260A91CB4}"/>
              </a:ext>
            </a:extLst>
          </p:cNvPr>
          <p:cNvSpPr>
            <a:spLocks noGrp="1"/>
          </p:cNvSpPr>
          <p:nvPr>
            <p:ph type="body" idx="1" hasCustomPrompt="1"/>
          </p:nvPr>
        </p:nvSpPr>
        <p:spPr>
          <a:xfrm>
            <a:off x="152400" y="899813"/>
            <a:ext cx="2545706" cy="274637"/>
          </a:xfrm>
          <a:prstGeom prst="rect">
            <a:avLst/>
          </a:prstGeom>
        </p:spPr>
        <p:txBody>
          <a:bodyPr lIns="0" tIns="0" rIns="0" bIns="0" anchor="t">
            <a:noAutofit/>
          </a:bodyPr>
          <a:lstStyle>
            <a:lvl1pPr marL="0" indent="0">
              <a:lnSpc>
                <a:spcPct val="90000"/>
              </a:lnSpc>
              <a:buNone/>
              <a:defRPr sz="1400" b="0">
                <a:solidFill>
                  <a:schemeClr val="tx1"/>
                </a:solidFill>
              </a:defRPr>
            </a:lvl1pPr>
          </a:lstStyle>
          <a:p>
            <a:r>
              <a:rPr lang="en-GB" dirty="0"/>
              <a:t>Optional Subtitle Here</a:t>
            </a:r>
          </a:p>
        </p:txBody>
      </p:sp>
      <p:sp>
        <p:nvSpPr>
          <p:cNvPr id="19" name="Content Placeholder 7">
            <a:extLst>
              <a:ext uri="{FF2B5EF4-FFF2-40B4-BE49-F238E27FC236}">
                <a16:creationId xmlns:a16="http://schemas.microsoft.com/office/drawing/2014/main" id="{4A489360-476A-F33B-26EB-B9C626C9C6E0}"/>
              </a:ext>
            </a:extLst>
          </p:cNvPr>
          <p:cNvSpPr>
            <a:spLocks noGrp="1"/>
          </p:cNvSpPr>
          <p:nvPr>
            <p:ph sz="quarter" idx="46"/>
          </p:nvPr>
        </p:nvSpPr>
        <p:spPr>
          <a:xfrm>
            <a:off x="6108701" y="869247"/>
            <a:ext cx="2545706" cy="1482301"/>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20" name="Content Placeholder 7">
            <a:extLst>
              <a:ext uri="{FF2B5EF4-FFF2-40B4-BE49-F238E27FC236}">
                <a16:creationId xmlns:a16="http://schemas.microsoft.com/office/drawing/2014/main" id="{95E2EDC1-92A0-64BB-56DD-976115187EC5}"/>
              </a:ext>
            </a:extLst>
          </p:cNvPr>
          <p:cNvSpPr>
            <a:spLocks noGrp="1"/>
          </p:cNvSpPr>
          <p:nvPr>
            <p:ph sz="quarter" idx="47"/>
          </p:nvPr>
        </p:nvSpPr>
        <p:spPr>
          <a:xfrm>
            <a:off x="3143250" y="3069062"/>
            <a:ext cx="2545706" cy="1482301"/>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26" name="Content Placeholder 7">
            <a:extLst>
              <a:ext uri="{FF2B5EF4-FFF2-40B4-BE49-F238E27FC236}">
                <a16:creationId xmlns:a16="http://schemas.microsoft.com/office/drawing/2014/main" id="{73A913FB-A31F-631A-B095-274EC001A9B6}"/>
              </a:ext>
            </a:extLst>
          </p:cNvPr>
          <p:cNvSpPr>
            <a:spLocks noGrp="1"/>
          </p:cNvSpPr>
          <p:nvPr>
            <p:ph sz="quarter" idx="48"/>
          </p:nvPr>
        </p:nvSpPr>
        <p:spPr>
          <a:xfrm>
            <a:off x="6108701" y="3069062"/>
            <a:ext cx="2545706" cy="1482301"/>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2" name="Text Placeholder 29">
            <a:extLst>
              <a:ext uri="{FF2B5EF4-FFF2-40B4-BE49-F238E27FC236}">
                <a16:creationId xmlns:a16="http://schemas.microsoft.com/office/drawing/2014/main" id="{068C57E8-EE3F-9E5B-E08D-7D77A8F8BD66}"/>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3290243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ual Imagery - Small">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F24715-57A5-4DFF-AF67-57999511D0CC}"/>
              </a:ext>
            </a:extLst>
          </p:cNvPr>
          <p:cNvGraphicFramePr>
            <a:graphicFrameLocks noChangeAspect="1"/>
          </p:cNvGraphicFramePr>
          <p:nvPr userDrawn="1">
            <p:custDataLst>
              <p:tags r:id="rId1"/>
            </p:custDataLst>
            <p:extLst>
              <p:ext uri="{D42A27DB-BD31-4B8C-83A1-F6EECF244321}">
                <p14:modId xmlns:p14="http://schemas.microsoft.com/office/powerpoint/2010/main" val="4085169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3" name="Object 2" hidden="1">
                        <a:extLst>
                          <a:ext uri="{FF2B5EF4-FFF2-40B4-BE49-F238E27FC236}">
                            <a16:creationId xmlns:a16="http://schemas.microsoft.com/office/drawing/2014/main" id="{4BF24715-57A5-4DFF-AF67-57999511D0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Graphic 1">
            <a:extLst>
              <a:ext uri="{FF2B5EF4-FFF2-40B4-BE49-F238E27FC236}">
                <a16:creationId xmlns:a16="http://schemas.microsoft.com/office/drawing/2014/main" id="{BA0E37EE-1368-988D-CE0A-FDF4145C173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388" y="163513"/>
            <a:ext cx="1799109" cy="601650"/>
          </a:xfrm>
          <a:prstGeom prst="rect">
            <a:avLst/>
          </a:prstGeom>
        </p:spPr>
      </p:pic>
      <p:sp>
        <p:nvSpPr>
          <p:cNvPr id="4" name="Title Placeholder 1">
            <a:extLst>
              <a:ext uri="{FF2B5EF4-FFF2-40B4-BE49-F238E27FC236}">
                <a16:creationId xmlns:a16="http://schemas.microsoft.com/office/drawing/2014/main" id="{82AE3E77-F1C3-3790-1040-F414A3DFE893}"/>
              </a:ext>
            </a:extLst>
          </p:cNvPr>
          <p:cNvSpPr>
            <a:spLocks noGrp="1"/>
          </p:cNvSpPr>
          <p:nvPr>
            <p:ph type="title" hasCustomPrompt="1"/>
          </p:nvPr>
        </p:nvSpPr>
        <p:spPr>
          <a:xfrm>
            <a:off x="353952" y="1808636"/>
            <a:ext cx="3421123" cy="1040550"/>
          </a:xfrm>
          <a:prstGeom prst="rect">
            <a:avLst/>
          </a:prstGeom>
          <a:noFill/>
          <a:ln>
            <a:noFill/>
          </a:ln>
        </p:spPr>
        <p:txBody>
          <a:bodyPr vert="horz" wrap="square" lIns="0" tIns="0" rIns="0" bIns="0" rtlCol="0" anchor="t" anchorCtr="0">
            <a:noAutofit/>
          </a:bodyPr>
          <a:lstStyle>
            <a:lvl1pPr>
              <a:lnSpc>
                <a:spcPct val="90000"/>
              </a:lnSpc>
              <a:defRPr sz="3400" b="0" i="0" baseline="0">
                <a:solidFill>
                  <a:srgbClr val="0923FF"/>
                </a:solidFill>
                <a:latin typeface="Arial" panose="020B0604020202020204" pitchFamily="34" charset="0"/>
                <a:ea typeface="Arial" panose="020B0604020202020204" pitchFamily="34" charset="0"/>
                <a:cs typeface="Arial" panose="020B0604020202020204" pitchFamily="34" charset="0"/>
              </a:defRPr>
            </a:lvl1pPr>
          </a:lstStyle>
          <a:p>
            <a:pPr rtl="0"/>
            <a:r>
              <a:rPr lang="en-GB" dirty="0"/>
              <a:t>Presentation</a:t>
            </a:r>
            <a:br>
              <a:rPr lang="en-GB" dirty="0"/>
            </a:br>
            <a:r>
              <a:rPr lang="en-GB" dirty="0"/>
              <a:t>Title</a:t>
            </a:r>
          </a:p>
        </p:txBody>
      </p:sp>
      <p:sp>
        <p:nvSpPr>
          <p:cNvPr id="7" name="Text Placeholder 8">
            <a:extLst>
              <a:ext uri="{FF2B5EF4-FFF2-40B4-BE49-F238E27FC236}">
                <a16:creationId xmlns:a16="http://schemas.microsoft.com/office/drawing/2014/main" id="{B890A91E-6E4A-EBDF-9337-6067D40C5D54}"/>
              </a:ext>
            </a:extLst>
          </p:cNvPr>
          <p:cNvSpPr>
            <a:spLocks noGrp="1"/>
          </p:cNvSpPr>
          <p:nvPr>
            <p:ph type="body" idx="1" hasCustomPrompt="1"/>
          </p:nvPr>
        </p:nvSpPr>
        <p:spPr>
          <a:xfrm>
            <a:off x="353951" y="2948895"/>
            <a:ext cx="3421124" cy="485868"/>
          </a:xfrm>
          <a:prstGeom prst="rect">
            <a:avLst/>
          </a:prstGeom>
        </p:spPr>
        <p:txBody>
          <a:bodyPr lIns="0" tIns="0" rIns="0" bIns="0" anchor="t">
            <a:noAutofit/>
          </a:bodyPr>
          <a:lstStyle>
            <a:lvl1pPr marL="0" indent="0">
              <a:buNone/>
              <a:defRPr sz="1200" b="0">
                <a:solidFill>
                  <a:schemeClr val="tx1"/>
                </a:solidFill>
                <a:latin typeface="Arial" panose="020B0604020202020204" pitchFamily="34" charset="0"/>
                <a:cs typeface="Arial" panose="020B0604020202020204" pitchFamily="34" charset="0"/>
              </a:defRPr>
            </a:lvl1pPr>
          </a:lstStyle>
          <a:p>
            <a:r>
              <a:rPr lang="en-GB" dirty="0"/>
              <a:t>Subtitle</a:t>
            </a:r>
          </a:p>
        </p:txBody>
      </p:sp>
      <p:sp>
        <p:nvSpPr>
          <p:cNvPr id="8" name="Text Placeholder 8">
            <a:extLst>
              <a:ext uri="{FF2B5EF4-FFF2-40B4-BE49-F238E27FC236}">
                <a16:creationId xmlns:a16="http://schemas.microsoft.com/office/drawing/2014/main" id="{1B68FCB9-016F-B06E-D058-DD7991A4C1CC}"/>
              </a:ext>
            </a:extLst>
          </p:cNvPr>
          <p:cNvSpPr>
            <a:spLocks noGrp="1"/>
          </p:cNvSpPr>
          <p:nvPr>
            <p:ph type="body" idx="10" hasCustomPrompt="1"/>
          </p:nvPr>
        </p:nvSpPr>
        <p:spPr>
          <a:xfrm>
            <a:off x="353951" y="3634491"/>
            <a:ext cx="3421124" cy="194629"/>
          </a:xfrm>
          <a:prstGeom prst="rect">
            <a:avLst/>
          </a:prstGeom>
        </p:spPr>
        <p:txBody>
          <a:bodyPr lIns="0" tIns="0" rIns="0" bIns="0" anchor="t">
            <a:noAutofit/>
          </a:bodyPr>
          <a:lstStyle>
            <a:lvl1pPr marL="0" indent="0">
              <a:buNone/>
              <a:defRPr sz="900" b="0">
                <a:solidFill>
                  <a:schemeClr val="tx1"/>
                </a:solidFill>
                <a:latin typeface="Arial" panose="020B0604020202020204" pitchFamily="34" charset="0"/>
                <a:cs typeface="Arial" panose="020B0604020202020204" pitchFamily="34" charset="0"/>
              </a:defRPr>
            </a:lvl1pPr>
          </a:lstStyle>
          <a:p>
            <a:r>
              <a:rPr lang="en-GB" dirty="0"/>
              <a:t>Date XXXX</a:t>
            </a:r>
          </a:p>
        </p:txBody>
      </p:sp>
      <p:pic>
        <p:nvPicPr>
          <p:cNvPr id="12" name="Picture 11" descr="A picture containing device, windmill, sky, wind turbine&#10;&#10;Description automatically generated">
            <a:extLst>
              <a:ext uri="{FF2B5EF4-FFF2-40B4-BE49-F238E27FC236}">
                <a16:creationId xmlns:a16="http://schemas.microsoft.com/office/drawing/2014/main" id="{C232308B-7252-BBCA-8E58-1C7D7E426607}"/>
              </a:ext>
            </a:extLst>
          </p:cNvPr>
          <p:cNvPicPr>
            <a:picLocks noChangeAspect="1"/>
          </p:cNvPicPr>
          <p:nvPr userDrawn="1"/>
        </p:nvPicPr>
        <p:blipFill rotWithShape="1">
          <a:blip r:embed="rId7"/>
          <a:srcRect l="19785" r="19785"/>
          <a:stretch/>
        </p:blipFill>
        <p:spPr>
          <a:xfrm>
            <a:off x="4634683" y="1048030"/>
            <a:ext cx="2457249" cy="3047440"/>
          </a:xfrm>
          <a:custGeom>
            <a:avLst/>
            <a:gdLst>
              <a:gd name="connsiteX0" fmla="*/ 1790929 w 2457249"/>
              <a:gd name="connsiteY0" fmla="*/ 1 h 3047440"/>
              <a:gd name="connsiteX1" fmla="*/ 1891702 w 2457249"/>
              <a:gd name="connsiteY1" fmla="*/ 41748 h 3047440"/>
              <a:gd name="connsiteX2" fmla="*/ 2415513 w 2457249"/>
              <a:gd name="connsiteY2" fmla="*/ 565538 h 3047440"/>
              <a:gd name="connsiteX3" fmla="*/ 2415494 w 2457249"/>
              <a:gd name="connsiteY3" fmla="*/ 565538 h 3047440"/>
              <a:gd name="connsiteX4" fmla="*/ 2457249 w 2457249"/>
              <a:gd name="connsiteY4" fmla="*/ 666325 h 3047440"/>
              <a:gd name="connsiteX5" fmla="*/ 2415494 w 2457249"/>
              <a:gd name="connsiteY5" fmla="*/ 767111 h 3047440"/>
              <a:gd name="connsiteX6" fmla="*/ 163013 w 2457249"/>
              <a:gd name="connsiteY6" fmla="*/ 3019470 h 3047440"/>
              <a:gd name="connsiteX7" fmla="*/ 58948 w 2457249"/>
              <a:gd name="connsiteY7" fmla="*/ 3040170 h 3047440"/>
              <a:gd name="connsiteX8" fmla="*/ 0 w 2457249"/>
              <a:gd name="connsiteY8" fmla="*/ 2951934 h 3047440"/>
              <a:gd name="connsiteX9" fmla="*/ 0 w 2457249"/>
              <a:gd name="connsiteY9" fmla="*/ 109467 h 3047440"/>
              <a:gd name="connsiteX10" fmla="*/ 67478 w 2457249"/>
              <a:gd name="connsiteY10" fmla="*/ 8465 h 3047440"/>
              <a:gd name="connsiteX11" fmla="*/ 186616 w 2457249"/>
              <a:gd name="connsiteY11" fmla="*/ 32141 h 3047440"/>
              <a:gd name="connsiteX12" fmla="*/ 860752 w 2457249"/>
              <a:gd name="connsiteY12" fmla="*/ 705944 h 3047440"/>
              <a:gd name="connsiteX13" fmla="*/ 1025831 w 2457249"/>
              <a:gd name="connsiteY13" fmla="*/ 705931 h 3047440"/>
              <a:gd name="connsiteX14" fmla="*/ 1690148 w 2457249"/>
              <a:gd name="connsiteY14" fmla="*/ 41739 h 3047440"/>
              <a:gd name="connsiteX15" fmla="*/ 1790929 w 2457249"/>
              <a:gd name="connsiteY15" fmla="*/ 1 h 304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7249" h="3047440">
                <a:moveTo>
                  <a:pt x="1790929" y="1"/>
                </a:moveTo>
                <a:cubicBezTo>
                  <a:pt x="1827403" y="3"/>
                  <a:pt x="1863877" y="13919"/>
                  <a:pt x="1891702" y="41748"/>
                </a:cubicBezTo>
                <a:lnTo>
                  <a:pt x="2415513" y="565538"/>
                </a:lnTo>
                <a:lnTo>
                  <a:pt x="2415494" y="565538"/>
                </a:lnTo>
                <a:cubicBezTo>
                  <a:pt x="2442229" y="592269"/>
                  <a:pt x="2457249" y="628523"/>
                  <a:pt x="2457249" y="666325"/>
                </a:cubicBezTo>
                <a:cubicBezTo>
                  <a:pt x="2457249" y="704128"/>
                  <a:pt x="2442229" y="740381"/>
                  <a:pt x="2415494" y="767111"/>
                </a:cubicBezTo>
                <a:lnTo>
                  <a:pt x="163013" y="3019470"/>
                </a:lnTo>
                <a:cubicBezTo>
                  <a:pt x="135702" y="3046784"/>
                  <a:pt x="94631" y="3054947"/>
                  <a:pt x="58948" y="3040170"/>
                </a:cubicBezTo>
                <a:cubicBezTo>
                  <a:pt x="23265" y="3025393"/>
                  <a:pt x="0" y="2990569"/>
                  <a:pt x="0" y="2951934"/>
                </a:cubicBezTo>
                <a:lnTo>
                  <a:pt x="0" y="109467"/>
                </a:lnTo>
                <a:cubicBezTo>
                  <a:pt x="0" y="65252"/>
                  <a:pt x="26631" y="25391"/>
                  <a:pt x="67478" y="8465"/>
                </a:cubicBezTo>
                <a:cubicBezTo>
                  <a:pt x="108325" y="-8461"/>
                  <a:pt x="155344" y="885"/>
                  <a:pt x="186616" y="32141"/>
                </a:cubicBezTo>
                <a:lnTo>
                  <a:pt x="860752" y="705944"/>
                </a:lnTo>
                <a:cubicBezTo>
                  <a:pt x="906346" y="751515"/>
                  <a:pt x="980245" y="751510"/>
                  <a:pt x="1025831" y="705931"/>
                </a:cubicBezTo>
                <a:lnTo>
                  <a:pt x="1690148" y="41739"/>
                </a:lnTo>
                <a:cubicBezTo>
                  <a:pt x="1717979" y="13912"/>
                  <a:pt x="1754455" y="-1"/>
                  <a:pt x="1790929" y="1"/>
                </a:cubicBezTo>
                <a:close/>
              </a:path>
            </a:pathLst>
          </a:custGeom>
        </p:spPr>
      </p:pic>
      <p:pic>
        <p:nvPicPr>
          <p:cNvPr id="13" name="Picture 12" descr="A row of satellite dishes&#10;&#10;Description automatically generated with medium confidence">
            <a:extLst>
              <a:ext uri="{FF2B5EF4-FFF2-40B4-BE49-F238E27FC236}">
                <a16:creationId xmlns:a16="http://schemas.microsoft.com/office/drawing/2014/main" id="{0385D9E7-6EFE-B59C-4C0B-4D947ED7DD65}"/>
              </a:ext>
            </a:extLst>
          </p:cNvPr>
          <p:cNvPicPr>
            <a:picLocks noChangeAspect="1"/>
          </p:cNvPicPr>
          <p:nvPr userDrawn="1"/>
        </p:nvPicPr>
        <p:blipFill>
          <a:blip r:embed="rId8"/>
          <a:srcRect l="23151" r="23151"/>
          <a:stretch>
            <a:fillRect/>
          </a:stretch>
        </p:blipFill>
        <p:spPr>
          <a:xfrm>
            <a:off x="5764412" y="1048030"/>
            <a:ext cx="2457251" cy="3047438"/>
          </a:xfrm>
          <a:custGeom>
            <a:avLst/>
            <a:gdLst>
              <a:gd name="connsiteX0" fmla="*/ 2370834 w 2457251"/>
              <a:gd name="connsiteY0" fmla="*/ 431 h 3047438"/>
              <a:gd name="connsiteX1" fmla="*/ 2398308 w 2457251"/>
              <a:gd name="connsiteY1" fmla="*/ 7272 h 3047438"/>
              <a:gd name="connsiteX2" fmla="*/ 2457251 w 2457251"/>
              <a:gd name="connsiteY2" fmla="*/ 95496 h 3047438"/>
              <a:gd name="connsiteX3" fmla="*/ 2457251 w 2457251"/>
              <a:gd name="connsiteY3" fmla="*/ 2937978 h 3047438"/>
              <a:gd name="connsiteX4" fmla="*/ 2389771 w 2457251"/>
              <a:gd name="connsiteY4" fmla="*/ 3038973 h 3047438"/>
              <a:gd name="connsiteX5" fmla="*/ 2270634 w 2457251"/>
              <a:gd name="connsiteY5" fmla="*/ 3015304 h 3047438"/>
              <a:gd name="connsiteX6" fmla="*/ 1596506 w 2457251"/>
              <a:gd name="connsiteY6" fmla="*/ 2341493 h 3047438"/>
              <a:gd name="connsiteX7" fmla="*/ 1431412 w 2457251"/>
              <a:gd name="connsiteY7" fmla="*/ 2341512 h 3047438"/>
              <a:gd name="connsiteX8" fmla="*/ 767111 w 2457251"/>
              <a:gd name="connsiteY8" fmla="*/ 3005701 h 3047438"/>
              <a:gd name="connsiteX9" fmla="*/ 719957 w 2457251"/>
              <a:gd name="connsiteY9" fmla="*/ 3037006 h 3047438"/>
              <a:gd name="connsiteX10" fmla="*/ 666327 w 2457251"/>
              <a:gd name="connsiteY10" fmla="*/ 3047438 h 3047438"/>
              <a:gd name="connsiteX11" fmla="*/ 666318 w 2457251"/>
              <a:gd name="connsiteY11" fmla="*/ 3047438 h 3047438"/>
              <a:gd name="connsiteX12" fmla="*/ 612690 w 2457251"/>
              <a:gd name="connsiteY12" fmla="*/ 3036998 h 3047438"/>
              <a:gd name="connsiteX13" fmla="*/ 565542 w 2457251"/>
              <a:gd name="connsiteY13" fmla="*/ 3005682 h 3047438"/>
              <a:gd name="connsiteX14" fmla="*/ 41746 w 2457251"/>
              <a:gd name="connsiteY14" fmla="*/ 2481908 h 3047438"/>
              <a:gd name="connsiteX15" fmla="*/ 41748 w 2457251"/>
              <a:gd name="connsiteY15" fmla="*/ 2481908 h 3047438"/>
              <a:gd name="connsiteX16" fmla="*/ 0 w 2457251"/>
              <a:gd name="connsiteY16" fmla="*/ 2381118 h 3047438"/>
              <a:gd name="connsiteX17" fmla="*/ 41750 w 2457251"/>
              <a:gd name="connsiteY17" fmla="*/ 2280328 h 3047438"/>
              <a:gd name="connsiteX18" fmla="*/ 2294230 w 2457251"/>
              <a:gd name="connsiteY18" fmla="*/ 27971 h 3047438"/>
              <a:gd name="connsiteX19" fmla="*/ 2370834 w 2457251"/>
              <a:gd name="connsiteY19" fmla="*/ 431 h 304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7251" h="3047438">
                <a:moveTo>
                  <a:pt x="2370834" y="431"/>
                </a:moveTo>
                <a:lnTo>
                  <a:pt x="2398308" y="7272"/>
                </a:lnTo>
                <a:cubicBezTo>
                  <a:pt x="2433992" y="22054"/>
                  <a:pt x="2457251" y="56872"/>
                  <a:pt x="2457251" y="95496"/>
                </a:cubicBezTo>
                <a:lnTo>
                  <a:pt x="2457251" y="2937978"/>
                </a:lnTo>
                <a:cubicBezTo>
                  <a:pt x="2457251" y="2982180"/>
                  <a:pt x="2430610" y="3022048"/>
                  <a:pt x="2389771" y="3038973"/>
                </a:cubicBezTo>
                <a:cubicBezTo>
                  <a:pt x="2348932" y="3055900"/>
                  <a:pt x="2301908" y="3046558"/>
                  <a:pt x="2270634" y="3015304"/>
                </a:cubicBezTo>
                <a:lnTo>
                  <a:pt x="1596506" y="2341493"/>
                </a:lnTo>
                <a:cubicBezTo>
                  <a:pt x="1550903" y="2295928"/>
                  <a:pt x="1477016" y="2295928"/>
                  <a:pt x="1431412" y="2341512"/>
                </a:cubicBezTo>
                <a:lnTo>
                  <a:pt x="767111" y="3005701"/>
                </a:lnTo>
                <a:cubicBezTo>
                  <a:pt x="753193" y="3019614"/>
                  <a:pt x="737115" y="3030049"/>
                  <a:pt x="719957" y="3037006"/>
                </a:cubicBezTo>
                <a:lnTo>
                  <a:pt x="666327" y="3047438"/>
                </a:lnTo>
                <a:lnTo>
                  <a:pt x="666318" y="3047438"/>
                </a:lnTo>
                <a:lnTo>
                  <a:pt x="612690" y="3036998"/>
                </a:lnTo>
                <a:cubicBezTo>
                  <a:pt x="595533" y="3030039"/>
                  <a:pt x="579457" y="3019600"/>
                  <a:pt x="565542" y="3005682"/>
                </a:cubicBezTo>
                <a:lnTo>
                  <a:pt x="41746" y="2481908"/>
                </a:lnTo>
                <a:lnTo>
                  <a:pt x="41748" y="2481908"/>
                </a:lnTo>
                <a:cubicBezTo>
                  <a:pt x="15017" y="2455174"/>
                  <a:pt x="0" y="2418912"/>
                  <a:pt x="0" y="2381118"/>
                </a:cubicBezTo>
                <a:cubicBezTo>
                  <a:pt x="0" y="2343306"/>
                  <a:pt x="15019" y="2307062"/>
                  <a:pt x="41750" y="2280328"/>
                </a:cubicBezTo>
                <a:lnTo>
                  <a:pt x="2294230" y="27971"/>
                </a:lnTo>
                <a:cubicBezTo>
                  <a:pt x="2314715" y="7489"/>
                  <a:pt x="2342945" y="-2227"/>
                  <a:pt x="2370834" y="431"/>
                </a:cubicBezTo>
                <a:close/>
              </a:path>
            </a:pathLst>
          </a:custGeom>
        </p:spPr>
      </p:pic>
    </p:spTree>
    <p:extLst>
      <p:ext uri="{BB962C8B-B14F-4D97-AF65-F5344CB8AC3E}">
        <p14:creationId xmlns:p14="http://schemas.microsoft.com/office/powerpoint/2010/main" val="3306476556"/>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x2 Text Boxe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15218121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5" name="Text Placeholder 8">
            <a:extLst>
              <a:ext uri="{FF2B5EF4-FFF2-40B4-BE49-F238E27FC236}">
                <a16:creationId xmlns:a16="http://schemas.microsoft.com/office/drawing/2014/main" id="{8DAD9FA2-7C86-8FF2-7067-34527895BE1F}"/>
              </a:ext>
            </a:extLst>
          </p:cNvPr>
          <p:cNvSpPr>
            <a:spLocks noGrp="1"/>
          </p:cNvSpPr>
          <p:nvPr>
            <p:ph type="body" idx="1" hasCustomPrompt="1"/>
          </p:nvPr>
        </p:nvSpPr>
        <p:spPr>
          <a:xfrm>
            <a:off x="152400" y="899813"/>
            <a:ext cx="8842248" cy="274637"/>
          </a:xfrm>
          <a:prstGeom prst="rect">
            <a:avLst/>
          </a:prstGeom>
        </p:spPr>
        <p:txBody>
          <a:bodyPr lIns="0" tIns="0" rIns="0" bIns="0" anchor="t"/>
          <a:lstStyle>
            <a:lvl1pPr marL="0" indent="0">
              <a:buNone/>
              <a:defRPr sz="1400" b="0">
                <a:solidFill>
                  <a:schemeClr val="tx1"/>
                </a:solidFill>
              </a:defRPr>
            </a:lvl1pPr>
          </a:lstStyle>
          <a:p>
            <a:r>
              <a:rPr lang="en-GB" dirty="0"/>
              <a:t>Optional Subtitle Here</a:t>
            </a:r>
          </a:p>
        </p:txBody>
      </p:sp>
      <p:sp>
        <p:nvSpPr>
          <p:cNvPr id="7" name="Title 1">
            <a:extLst>
              <a:ext uri="{FF2B5EF4-FFF2-40B4-BE49-F238E27FC236}">
                <a16:creationId xmlns:a16="http://schemas.microsoft.com/office/drawing/2014/main" id="{99F4CD7E-6A0E-CFF3-52DA-48B22A2F7752}"/>
              </a:ext>
            </a:extLst>
          </p:cNvPr>
          <p:cNvSpPr>
            <a:spLocks noGrp="1"/>
          </p:cNvSpPr>
          <p:nvPr>
            <p:ph type="title" hasCustomPrompt="1"/>
          </p:nvPr>
        </p:nvSpPr>
        <p:spPr>
          <a:xfrm>
            <a:off x="152400" y="447675"/>
            <a:ext cx="8842248" cy="440075"/>
          </a:xfrm>
        </p:spPr>
        <p:txBody>
          <a:bodyPr vert="horz" tIns="0" rIns="0" anchor="t"/>
          <a:lstStyle>
            <a:lvl1pPr>
              <a:defRPr sz="2800"/>
            </a:lvl1pPr>
          </a:lstStyle>
          <a:p>
            <a:r>
              <a:rPr lang="en-GB" dirty="0"/>
              <a:t>Slide title</a:t>
            </a:r>
          </a:p>
        </p:txBody>
      </p:sp>
      <p:sp>
        <p:nvSpPr>
          <p:cNvPr id="8" name="Content Placeholder 7">
            <a:extLst>
              <a:ext uri="{FF2B5EF4-FFF2-40B4-BE49-F238E27FC236}">
                <a16:creationId xmlns:a16="http://schemas.microsoft.com/office/drawing/2014/main" id="{58F92FAB-44AD-E2E8-3C05-E27F34103A31}"/>
              </a:ext>
            </a:extLst>
          </p:cNvPr>
          <p:cNvSpPr>
            <a:spLocks noGrp="1"/>
          </p:cNvSpPr>
          <p:nvPr>
            <p:ph sz="quarter" idx="42"/>
          </p:nvPr>
        </p:nvSpPr>
        <p:spPr>
          <a:xfrm>
            <a:off x="920750" y="1608250"/>
            <a:ext cx="2112963" cy="969867"/>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1" name="Text Placeholder 8">
            <a:extLst>
              <a:ext uri="{FF2B5EF4-FFF2-40B4-BE49-F238E27FC236}">
                <a16:creationId xmlns:a16="http://schemas.microsoft.com/office/drawing/2014/main" id="{76891659-1890-705B-BEE4-A6E6EAEB876C}"/>
              </a:ext>
            </a:extLst>
          </p:cNvPr>
          <p:cNvSpPr>
            <a:spLocks noGrp="1"/>
          </p:cNvSpPr>
          <p:nvPr>
            <p:ph type="body" idx="34" hasCustomPrompt="1"/>
          </p:nvPr>
        </p:nvSpPr>
        <p:spPr>
          <a:xfrm>
            <a:off x="920751" y="1314451"/>
            <a:ext cx="2109172"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3" name="Text Placeholder 8">
            <a:extLst>
              <a:ext uri="{FF2B5EF4-FFF2-40B4-BE49-F238E27FC236}">
                <a16:creationId xmlns:a16="http://schemas.microsoft.com/office/drawing/2014/main" id="{8F74AEA1-8143-6877-D95A-915BD0F58A09}"/>
              </a:ext>
            </a:extLst>
          </p:cNvPr>
          <p:cNvSpPr>
            <a:spLocks noGrp="1"/>
          </p:cNvSpPr>
          <p:nvPr>
            <p:ph type="body" idx="44" hasCustomPrompt="1"/>
          </p:nvPr>
        </p:nvSpPr>
        <p:spPr>
          <a:xfrm>
            <a:off x="3514725" y="1314451"/>
            <a:ext cx="2109172"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5" name="Text Placeholder 8">
            <a:extLst>
              <a:ext uri="{FF2B5EF4-FFF2-40B4-BE49-F238E27FC236}">
                <a16:creationId xmlns:a16="http://schemas.microsoft.com/office/drawing/2014/main" id="{DE0AB0CB-5DE7-B9B1-1138-BED6BD4A6BD8}"/>
              </a:ext>
            </a:extLst>
          </p:cNvPr>
          <p:cNvSpPr>
            <a:spLocks noGrp="1"/>
          </p:cNvSpPr>
          <p:nvPr>
            <p:ph type="body" idx="46" hasCustomPrompt="1"/>
          </p:nvPr>
        </p:nvSpPr>
        <p:spPr>
          <a:xfrm>
            <a:off x="6108700" y="1314451"/>
            <a:ext cx="2109172"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8" name="Text Placeholder 8">
            <a:extLst>
              <a:ext uri="{FF2B5EF4-FFF2-40B4-BE49-F238E27FC236}">
                <a16:creationId xmlns:a16="http://schemas.microsoft.com/office/drawing/2014/main" id="{52E53CD1-4871-D080-131A-BEEB950F19DF}"/>
              </a:ext>
            </a:extLst>
          </p:cNvPr>
          <p:cNvSpPr>
            <a:spLocks noGrp="1"/>
          </p:cNvSpPr>
          <p:nvPr>
            <p:ph type="body" idx="48" hasCustomPrompt="1"/>
          </p:nvPr>
        </p:nvSpPr>
        <p:spPr>
          <a:xfrm>
            <a:off x="920751" y="3113562"/>
            <a:ext cx="2109172"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20" name="Text Placeholder 8">
            <a:extLst>
              <a:ext uri="{FF2B5EF4-FFF2-40B4-BE49-F238E27FC236}">
                <a16:creationId xmlns:a16="http://schemas.microsoft.com/office/drawing/2014/main" id="{1265A032-7454-C815-1533-32BA9051384A}"/>
              </a:ext>
            </a:extLst>
          </p:cNvPr>
          <p:cNvSpPr>
            <a:spLocks noGrp="1"/>
          </p:cNvSpPr>
          <p:nvPr>
            <p:ph type="body" idx="50" hasCustomPrompt="1"/>
          </p:nvPr>
        </p:nvSpPr>
        <p:spPr>
          <a:xfrm>
            <a:off x="3514725" y="3113562"/>
            <a:ext cx="2109172"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22" name="Text Placeholder 8">
            <a:extLst>
              <a:ext uri="{FF2B5EF4-FFF2-40B4-BE49-F238E27FC236}">
                <a16:creationId xmlns:a16="http://schemas.microsoft.com/office/drawing/2014/main" id="{F5A68A44-E7A6-8D65-5D3C-D7DB5A541545}"/>
              </a:ext>
            </a:extLst>
          </p:cNvPr>
          <p:cNvSpPr>
            <a:spLocks noGrp="1"/>
          </p:cNvSpPr>
          <p:nvPr>
            <p:ph type="body" idx="52" hasCustomPrompt="1"/>
          </p:nvPr>
        </p:nvSpPr>
        <p:spPr>
          <a:xfrm>
            <a:off x="6108700" y="3113562"/>
            <a:ext cx="2109172"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23" name="Content Placeholder 7">
            <a:extLst>
              <a:ext uri="{FF2B5EF4-FFF2-40B4-BE49-F238E27FC236}">
                <a16:creationId xmlns:a16="http://schemas.microsoft.com/office/drawing/2014/main" id="{99613174-5416-CD05-B356-FF503322E1BF}"/>
              </a:ext>
            </a:extLst>
          </p:cNvPr>
          <p:cNvSpPr>
            <a:spLocks noGrp="1"/>
          </p:cNvSpPr>
          <p:nvPr>
            <p:ph sz="quarter" idx="53"/>
          </p:nvPr>
        </p:nvSpPr>
        <p:spPr>
          <a:xfrm>
            <a:off x="3512830" y="1608250"/>
            <a:ext cx="2112963" cy="969867"/>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24" name="Content Placeholder 7">
            <a:extLst>
              <a:ext uri="{FF2B5EF4-FFF2-40B4-BE49-F238E27FC236}">
                <a16:creationId xmlns:a16="http://schemas.microsoft.com/office/drawing/2014/main" id="{9B04D961-6142-66F5-812A-EC7CA8E453EC}"/>
              </a:ext>
            </a:extLst>
          </p:cNvPr>
          <p:cNvSpPr>
            <a:spLocks noGrp="1"/>
          </p:cNvSpPr>
          <p:nvPr>
            <p:ph sz="quarter" idx="54"/>
          </p:nvPr>
        </p:nvSpPr>
        <p:spPr>
          <a:xfrm>
            <a:off x="6104909" y="1608250"/>
            <a:ext cx="2112963" cy="969867"/>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25" name="Content Placeholder 7">
            <a:extLst>
              <a:ext uri="{FF2B5EF4-FFF2-40B4-BE49-F238E27FC236}">
                <a16:creationId xmlns:a16="http://schemas.microsoft.com/office/drawing/2014/main" id="{AEDA521F-E56C-C31E-421B-F42E77EBF7BC}"/>
              </a:ext>
            </a:extLst>
          </p:cNvPr>
          <p:cNvSpPr>
            <a:spLocks noGrp="1"/>
          </p:cNvSpPr>
          <p:nvPr>
            <p:ph sz="quarter" idx="55"/>
          </p:nvPr>
        </p:nvSpPr>
        <p:spPr>
          <a:xfrm>
            <a:off x="920750" y="3399047"/>
            <a:ext cx="2112963" cy="969867"/>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36" name="Content Placeholder 7">
            <a:extLst>
              <a:ext uri="{FF2B5EF4-FFF2-40B4-BE49-F238E27FC236}">
                <a16:creationId xmlns:a16="http://schemas.microsoft.com/office/drawing/2014/main" id="{7C63AF11-5C12-7C9E-6E78-6B34CDC78A7E}"/>
              </a:ext>
            </a:extLst>
          </p:cNvPr>
          <p:cNvSpPr>
            <a:spLocks noGrp="1"/>
          </p:cNvSpPr>
          <p:nvPr>
            <p:ph sz="quarter" idx="56"/>
          </p:nvPr>
        </p:nvSpPr>
        <p:spPr>
          <a:xfrm>
            <a:off x="3512830" y="3399047"/>
            <a:ext cx="2112963" cy="969867"/>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37" name="Content Placeholder 7">
            <a:extLst>
              <a:ext uri="{FF2B5EF4-FFF2-40B4-BE49-F238E27FC236}">
                <a16:creationId xmlns:a16="http://schemas.microsoft.com/office/drawing/2014/main" id="{DD64F3B7-9CAC-FE24-1D2F-E126540C6D7B}"/>
              </a:ext>
            </a:extLst>
          </p:cNvPr>
          <p:cNvSpPr>
            <a:spLocks noGrp="1"/>
          </p:cNvSpPr>
          <p:nvPr>
            <p:ph sz="quarter" idx="57"/>
          </p:nvPr>
        </p:nvSpPr>
        <p:spPr>
          <a:xfrm>
            <a:off x="6104909" y="3399047"/>
            <a:ext cx="2112963" cy="969867"/>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2" name="Text Placeholder 29">
            <a:extLst>
              <a:ext uri="{FF2B5EF4-FFF2-40B4-BE49-F238E27FC236}">
                <a16:creationId xmlns:a16="http://schemas.microsoft.com/office/drawing/2014/main" id="{7B12424C-7A73-3EDA-E060-36D8C099D5B3}"/>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258888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3x2 Text Boxe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40599832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5" name="Text Placeholder 8">
            <a:extLst>
              <a:ext uri="{FF2B5EF4-FFF2-40B4-BE49-F238E27FC236}">
                <a16:creationId xmlns:a16="http://schemas.microsoft.com/office/drawing/2014/main" id="{8DAD9FA2-7C86-8FF2-7067-34527895BE1F}"/>
              </a:ext>
            </a:extLst>
          </p:cNvPr>
          <p:cNvSpPr>
            <a:spLocks noGrp="1"/>
          </p:cNvSpPr>
          <p:nvPr>
            <p:ph type="body" idx="1" hasCustomPrompt="1"/>
          </p:nvPr>
        </p:nvSpPr>
        <p:spPr>
          <a:xfrm>
            <a:off x="152400" y="899813"/>
            <a:ext cx="8842248" cy="274637"/>
          </a:xfrm>
          <a:prstGeom prst="rect">
            <a:avLst/>
          </a:prstGeom>
        </p:spPr>
        <p:txBody>
          <a:bodyPr lIns="0" tIns="0" rIns="0" bIns="0" anchor="t"/>
          <a:lstStyle>
            <a:lvl1pPr marL="0" indent="0">
              <a:buNone/>
              <a:defRPr sz="1400" b="0">
                <a:solidFill>
                  <a:schemeClr val="tx1"/>
                </a:solidFill>
              </a:defRPr>
            </a:lvl1pPr>
          </a:lstStyle>
          <a:p>
            <a:r>
              <a:rPr lang="en-GB" dirty="0"/>
              <a:t>Optional Subtitle Here</a:t>
            </a:r>
          </a:p>
        </p:txBody>
      </p:sp>
      <p:sp>
        <p:nvSpPr>
          <p:cNvPr id="7" name="Title 1">
            <a:extLst>
              <a:ext uri="{FF2B5EF4-FFF2-40B4-BE49-F238E27FC236}">
                <a16:creationId xmlns:a16="http://schemas.microsoft.com/office/drawing/2014/main" id="{99F4CD7E-6A0E-CFF3-52DA-48B22A2F7752}"/>
              </a:ext>
            </a:extLst>
          </p:cNvPr>
          <p:cNvSpPr>
            <a:spLocks noGrp="1"/>
          </p:cNvSpPr>
          <p:nvPr>
            <p:ph type="title" hasCustomPrompt="1"/>
          </p:nvPr>
        </p:nvSpPr>
        <p:spPr>
          <a:xfrm>
            <a:off x="152400" y="447675"/>
            <a:ext cx="8842248" cy="440075"/>
          </a:xfrm>
        </p:spPr>
        <p:txBody>
          <a:bodyPr vert="horz" tIns="0" rIns="0" anchor="t"/>
          <a:lstStyle>
            <a:lvl1pPr>
              <a:defRPr sz="2800"/>
            </a:lvl1pPr>
          </a:lstStyle>
          <a:p>
            <a:r>
              <a:rPr lang="en-GB" dirty="0"/>
              <a:t>Slide title</a:t>
            </a:r>
          </a:p>
        </p:txBody>
      </p:sp>
      <p:sp>
        <p:nvSpPr>
          <p:cNvPr id="8" name="Content Placeholder 7">
            <a:extLst>
              <a:ext uri="{FF2B5EF4-FFF2-40B4-BE49-F238E27FC236}">
                <a16:creationId xmlns:a16="http://schemas.microsoft.com/office/drawing/2014/main" id="{58F92FAB-44AD-E2E8-3C05-E27F34103A31}"/>
              </a:ext>
            </a:extLst>
          </p:cNvPr>
          <p:cNvSpPr>
            <a:spLocks noGrp="1"/>
          </p:cNvSpPr>
          <p:nvPr>
            <p:ph sz="quarter" idx="42"/>
          </p:nvPr>
        </p:nvSpPr>
        <p:spPr>
          <a:xfrm>
            <a:off x="152399" y="1608250"/>
            <a:ext cx="2774221" cy="969867"/>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1" name="Text Placeholder 8">
            <a:extLst>
              <a:ext uri="{FF2B5EF4-FFF2-40B4-BE49-F238E27FC236}">
                <a16:creationId xmlns:a16="http://schemas.microsoft.com/office/drawing/2014/main" id="{76891659-1890-705B-BEE4-A6E6EAEB876C}"/>
              </a:ext>
            </a:extLst>
          </p:cNvPr>
          <p:cNvSpPr>
            <a:spLocks noGrp="1"/>
          </p:cNvSpPr>
          <p:nvPr>
            <p:ph type="body" idx="34" hasCustomPrompt="1"/>
          </p:nvPr>
        </p:nvSpPr>
        <p:spPr>
          <a:xfrm>
            <a:off x="152399" y="1314451"/>
            <a:ext cx="2769243"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3" name="Text Placeholder 8">
            <a:extLst>
              <a:ext uri="{FF2B5EF4-FFF2-40B4-BE49-F238E27FC236}">
                <a16:creationId xmlns:a16="http://schemas.microsoft.com/office/drawing/2014/main" id="{8F74AEA1-8143-6877-D95A-915BD0F58A09}"/>
              </a:ext>
            </a:extLst>
          </p:cNvPr>
          <p:cNvSpPr>
            <a:spLocks noGrp="1"/>
          </p:cNvSpPr>
          <p:nvPr>
            <p:ph type="body" idx="44" hasCustomPrompt="1"/>
          </p:nvPr>
        </p:nvSpPr>
        <p:spPr>
          <a:xfrm>
            <a:off x="3188902" y="1314451"/>
            <a:ext cx="2769243"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5" name="Text Placeholder 8">
            <a:extLst>
              <a:ext uri="{FF2B5EF4-FFF2-40B4-BE49-F238E27FC236}">
                <a16:creationId xmlns:a16="http://schemas.microsoft.com/office/drawing/2014/main" id="{DE0AB0CB-5DE7-B9B1-1138-BED6BD4A6BD8}"/>
              </a:ext>
            </a:extLst>
          </p:cNvPr>
          <p:cNvSpPr>
            <a:spLocks noGrp="1"/>
          </p:cNvSpPr>
          <p:nvPr>
            <p:ph type="body" idx="46" hasCustomPrompt="1"/>
          </p:nvPr>
        </p:nvSpPr>
        <p:spPr>
          <a:xfrm>
            <a:off x="6225405" y="1314451"/>
            <a:ext cx="2769243"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8" name="Text Placeholder 8">
            <a:extLst>
              <a:ext uri="{FF2B5EF4-FFF2-40B4-BE49-F238E27FC236}">
                <a16:creationId xmlns:a16="http://schemas.microsoft.com/office/drawing/2014/main" id="{52E53CD1-4871-D080-131A-BEEB950F19DF}"/>
              </a:ext>
            </a:extLst>
          </p:cNvPr>
          <p:cNvSpPr>
            <a:spLocks noGrp="1"/>
          </p:cNvSpPr>
          <p:nvPr>
            <p:ph type="body" idx="48" hasCustomPrompt="1"/>
          </p:nvPr>
        </p:nvSpPr>
        <p:spPr>
          <a:xfrm>
            <a:off x="152399" y="3113562"/>
            <a:ext cx="2769243"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20" name="Text Placeholder 8">
            <a:extLst>
              <a:ext uri="{FF2B5EF4-FFF2-40B4-BE49-F238E27FC236}">
                <a16:creationId xmlns:a16="http://schemas.microsoft.com/office/drawing/2014/main" id="{1265A032-7454-C815-1533-32BA9051384A}"/>
              </a:ext>
            </a:extLst>
          </p:cNvPr>
          <p:cNvSpPr>
            <a:spLocks noGrp="1"/>
          </p:cNvSpPr>
          <p:nvPr>
            <p:ph type="body" idx="50" hasCustomPrompt="1"/>
          </p:nvPr>
        </p:nvSpPr>
        <p:spPr>
          <a:xfrm>
            <a:off x="3188902" y="3113562"/>
            <a:ext cx="2769243"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22" name="Text Placeholder 8">
            <a:extLst>
              <a:ext uri="{FF2B5EF4-FFF2-40B4-BE49-F238E27FC236}">
                <a16:creationId xmlns:a16="http://schemas.microsoft.com/office/drawing/2014/main" id="{F5A68A44-E7A6-8D65-5D3C-D7DB5A541545}"/>
              </a:ext>
            </a:extLst>
          </p:cNvPr>
          <p:cNvSpPr>
            <a:spLocks noGrp="1"/>
          </p:cNvSpPr>
          <p:nvPr>
            <p:ph type="body" idx="52" hasCustomPrompt="1"/>
          </p:nvPr>
        </p:nvSpPr>
        <p:spPr>
          <a:xfrm>
            <a:off x="6225405" y="3113562"/>
            <a:ext cx="2769243"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23" name="Content Placeholder 7">
            <a:extLst>
              <a:ext uri="{FF2B5EF4-FFF2-40B4-BE49-F238E27FC236}">
                <a16:creationId xmlns:a16="http://schemas.microsoft.com/office/drawing/2014/main" id="{99613174-5416-CD05-B356-FF503322E1BF}"/>
              </a:ext>
            </a:extLst>
          </p:cNvPr>
          <p:cNvSpPr>
            <a:spLocks noGrp="1"/>
          </p:cNvSpPr>
          <p:nvPr>
            <p:ph sz="quarter" idx="53"/>
          </p:nvPr>
        </p:nvSpPr>
        <p:spPr>
          <a:xfrm>
            <a:off x="3186413" y="1608250"/>
            <a:ext cx="2774221" cy="969867"/>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24" name="Content Placeholder 7">
            <a:extLst>
              <a:ext uri="{FF2B5EF4-FFF2-40B4-BE49-F238E27FC236}">
                <a16:creationId xmlns:a16="http://schemas.microsoft.com/office/drawing/2014/main" id="{9B04D961-6142-66F5-812A-EC7CA8E453EC}"/>
              </a:ext>
            </a:extLst>
          </p:cNvPr>
          <p:cNvSpPr>
            <a:spLocks noGrp="1"/>
          </p:cNvSpPr>
          <p:nvPr>
            <p:ph sz="quarter" idx="54"/>
          </p:nvPr>
        </p:nvSpPr>
        <p:spPr>
          <a:xfrm>
            <a:off x="6220427" y="1608250"/>
            <a:ext cx="2774221" cy="969867"/>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25" name="Content Placeholder 7">
            <a:extLst>
              <a:ext uri="{FF2B5EF4-FFF2-40B4-BE49-F238E27FC236}">
                <a16:creationId xmlns:a16="http://schemas.microsoft.com/office/drawing/2014/main" id="{AEDA521F-E56C-C31E-421B-F42E77EBF7BC}"/>
              </a:ext>
            </a:extLst>
          </p:cNvPr>
          <p:cNvSpPr>
            <a:spLocks noGrp="1"/>
          </p:cNvSpPr>
          <p:nvPr>
            <p:ph sz="quarter" idx="55"/>
          </p:nvPr>
        </p:nvSpPr>
        <p:spPr>
          <a:xfrm>
            <a:off x="152399" y="3399047"/>
            <a:ext cx="2774221" cy="969867"/>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36" name="Content Placeholder 7">
            <a:extLst>
              <a:ext uri="{FF2B5EF4-FFF2-40B4-BE49-F238E27FC236}">
                <a16:creationId xmlns:a16="http://schemas.microsoft.com/office/drawing/2014/main" id="{7C63AF11-5C12-7C9E-6E78-6B34CDC78A7E}"/>
              </a:ext>
            </a:extLst>
          </p:cNvPr>
          <p:cNvSpPr>
            <a:spLocks noGrp="1"/>
          </p:cNvSpPr>
          <p:nvPr>
            <p:ph sz="quarter" idx="56"/>
          </p:nvPr>
        </p:nvSpPr>
        <p:spPr>
          <a:xfrm>
            <a:off x="3186413" y="3399047"/>
            <a:ext cx="2774221" cy="969867"/>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37" name="Content Placeholder 7">
            <a:extLst>
              <a:ext uri="{FF2B5EF4-FFF2-40B4-BE49-F238E27FC236}">
                <a16:creationId xmlns:a16="http://schemas.microsoft.com/office/drawing/2014/main" id="{DD64F3B7-9CAC-FE24-1D2F-E126540C6D7B}"/>
              </a:ext>
            </a:extLst>
          </p:cNvPr>
          <p:cNvSpPr>
            <a:spLocks noGrp="1"/>
          </p:cNvSpPr>
          <p:nvPr>
            <p:ph sz="quarter" idx="57"/>
          </p:nvPr>
        </p:nvSpPr>
        <p:spPr>
          <a:xfrm>
            <a:off x="6220427" y="3399047"/>
            <a:ext cx="2774221" cy="969867"/>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2" name="Text Placeholder 29">
            <a:extLst>
              <a:ext uri="{FF2B5EF4-FFF2-40B4-BE49-F238E27FC236}">
                <a16:creationId xmlns:a16="http://schemas.microsoft.com/office/drawing/2014/main" id="{7B12424C-7A73-3EDA-E060-36D8C099D5B3}"/>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3054426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 - Single Text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34986450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itle 1">
            <a:extLst>
              <a:ext uri="{FF2B5EF4-FFF2-40B4-BE49-F238E27FC236}">
                <a16:creationId xmlns:a16="http://schemas.microsoft.com/office/drawing/2014/main" id="{24EE4B88-8844-E142-F020-D1DC454811BF}"/>
              </a:ext>
            </a:extLst>
          </p:cNvPr>
          <p:cNvSpPr>
            <a:spLocks noGrp="1"/>
          </p:cNvSpPr>
          <p:nvPr>
            <p:ph type="title" hasCustomPrompt="1"/>
          </p:nvPr>
        </p:nvSpPr>
        <p:spPr>
          <a:xfrm>
            <a:off x="152400" y="447675"/>
            <a:ext cx="2545706" cy="440075"/>
          </a:xfrm>
        </p:spPr>
        <p:txBody>
          <a:bodyPr vert="horz" tIns="0" rIns="0" anchor="t">
            <a:noAutofit/>
          </a:bodyPr>
          <a:lstStyle>
            <a:lvl1pPr>
              <a:defRPr sz="2800"/>
            </a:lvl1pPr>
          </a:lstStyle>
          <a:p>
            <a:r>
              <a:rPr lang="en-GB" dirty="0"/>
              <a:t>Slide title</a:t>
            </a:r>
          </a:p>
        </p:txBody>
      </p:sp>
      <p:sp>
        <p:nvSpPr>
          <p:cNvPr id="5" name="Text Placeholder 8">
            <a:extLst>
              <a:ext uri="{FF2B5EF4-FFF2-40B4-BE49-F238E27FC236}">
                <a16:creationId xmlns:a16="http://schemas.microsoft.com/office/drawing/2014/main" id="{6F19BD65-7020-73D0-EC55-03455E8940CC}"/>
              </a:ext>
            </a:extLst>
          </p:cNvPr>
          <p:cNvSpPr>
            <a:spLocks noGrp="1"/>
          </p:cNvSpPr>
          <p:nvPr>
            <p:ph type="body" idx="1" hasCustomPrompt="1"/>
          </p:nvPr>
        </p:nvSpPr>
        <p:spPr>
          <a:xfrm>
            <a:off x="152400" y="899813"/>
            <a:ext cx="2545706"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7" name="Content Placeholder 7">
            <a:extLst>
              <a:ext uri="{FF2B5EF4-FFF2-40B4-BE49-F238E27FC236}">
                <a16:creationId xmlns:a16="http://schemas.microsoft.com/office/drawing/2014/main" id="{C668B169-67F3-6FC3-8746-3ED211EB8D13}"/>
              </a:ext>
            </a:extLst>
          </p:cNvPr>
          <p:cNvSpPr>
            <a:spLocks noGrp="1"/>
          </p:cNvSpPr>
          <p:nvPr>
            <p:ph sz="quarter" idx="42"/>
          </p:nvPr>
        </p:nvSpPr>
        <p:spPr>
          <a:xfrm>
            <a:off x="3143249" y="447675"/>
            <a:ext cx="5848351" cy="4105275"/>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1" name="Text Placeholder 29">
            <a:extLst>
              <a:ext uri="{FF2B5EF4-FFF2-40B4-BE49-F238E27FC236}">
                <a16:creationId xmlns:a16="http://schemas.microsoft.com/office/drawing/2014/main" id="{EF161ACB-B9DA-5326-6930-0CAABF4E5A0D}"/>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3524570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 - Single Text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34986450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itle 1">
            <a:extLst>
              <a:ext uri="{FF2B5EF4-FFF2-40B4-BE49-F238E27FC236}">
                <a16:creationId xmlns:a16="http://schemas.microsoft.com/office/drawing/2014/main" id="{24EE4B88-8844-E142-F020-D1DC454811BF}"/>
              </a:ext>
            </a:extLst>
          </p:cNvPr>
          <p:cNvSpPr>
            <a:spLocks noGrp="1"/>
          </p:cNvSpPr>
          <p:nvPr>
            <p:ph type="title" hasCustomPrompt="1"/>
          </p:nvPr>
        </p:nvSpPr>
        <p:spPr>
          <a:xfrm>
            <a:off x="152400" y="447675"/>
            <a:ext cx="2545706" cy="440075"/>
          </a:xfrm>
        </p:spPr>
        <p:txBody>
          <a:bodyPr vert="horz" tIns="0" rIns="0" anchor="t">
            <a:noAutofit/>
          </a:bodyPr>
          <a:lstStyle>
            <a:lvl1pPr>
              <a:defRPr sz="2800"/>
            </a:lvl1pPr>
          </a:lstStyle>
          <a:p>
            <a:r>
              <a:rPr lang="en-GB" dirty="0"/>
              <a:t>Slide title</a:t>
            </a:r>
          </a:p>
        </p:txBody>
      </p:sp>
      <p:sp>
        <p:nvSpPr>
          <p:cNvPr id="5" name="Text Placeholder 8">
            <a:extLst>
              <a:ext uri="{FF2B5EF4-FFF2-40B4-BE49-F238E27FC236}">
                <a16:creationId xmlns:a16="http://schemas.microsoft.com/office/drawing/2014/main" id="{6F19BD65-7020-73D0-EC55-03455E8940CC}"/>
              </a:ext>
            </a:extLst>
          </p:cNvPr>
          <p:cNvSpPr>
            <a:spLocks noGrp="1"/>
          </p:cNvSpPr>
          <p:nvPr>
            <p:ph type="body" idx="1" hasCustomPrompt="1"/>
          </p:nvPr>
        </p:nvSpPr>
        <p:spPr>
          <a:xfrm>
            <a:off x="152400" y="899813"/>
            <a:ext cx="2545706"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7" name="Content Placeholder 7">
            <a:extLst>
              <a:ext uri="{FF2B5EF4-FFF2-40B4-BE49-F238E27FC236}">
                <a16:creationId xmlns:a16="http://schemas.microsoft.com/office/drawing/2014/main" id="{C668B169-67F3-6FC3-8746-3ED211EB8D13}"/>
              </a:ext>
            </a:extLst>
          </p:cNvPr>
          <p:cNvSpPr>
            <a:spLocks noGrp="1"/>
          </p:cNvSpPr>
          <p:nvPr>
            <p:ph sz="quarter" idx="42"/>
          </p:nvPr>
        </p:nvSpPr>
        <p:spPr>
          <a:xfrm>
            <a:off x="3143248" y="447675"/>
            <a:ext cx="2745267" cy="4105275"/>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1" name="Text Placeholder 29">
            <a:extLst>
              <a:ext uri="{FF2B5EF4-FFF2-40B4-BE49-F238E27FC236}">
                <a16:creationId xmlns:a16="http://schemas.microsoft.com/office/drawing/2014/main" id="{EF161ACB-B9DA-5326-6930-0CAABF4E5A0D}"/>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4" name="Content Placeholder 7">
            <a:extLst>
              <a:ext uri="{FF2B5EF4-FFF2-40B4-BE49-F238E27FC236}">
                <a16:creationId xmlns:a16="http://schemas.microsoft.com/office/drawing/2014/main" id="{FC3960FA-4D91-448B-1D46-B8C6A6C41F55}"/>
              </a:ext>
            </a:extLst>
          </p:cNvPr>
          <p:cNvSpPr>
            <a:spLocks noGrp="1"/>
          </p:cNvSpPr>
          <p:nvPr>
            <p:ph sz="quarter" idx="43"/>
          </p:nvPr>
        </p:nvSpPr>
        <p:spPr>
          <a:xfrm>
            <a:off x="6246333" y="447675"/>
            <a:ext cx="2745267" cy="4105275"/>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483830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x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0007411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A64CA487-A64E-93FD-2461-B91486007C7B}"/>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76C6047-3C19-4514-EDC0-8E4DFBAA220F}"/>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7" name="Content Placeholder 7">
            <a:extLst>
              <a:ext uri="{FF2B5EF4-FFF2-40B4-BE49-F238E27FC236}">
                <a16:creationId xmlns:a16="http://schemas.microsoft.com/office/drawing/2014/main" id="{35062DAE-5A3F-456F-871A-5E77FEF3DD1C}"/>
              </a:ext>
            </a:extLst>
          </p:cNvPr>
          <p:cNvSpPr>
            <a:spLocks noGrp="1"/>
          </p:cNvSpPr>
          <p:nvPr>
            <p:ph sz="quarter" idx="42"/>
          </p:nvPr>
        </p:nvSpPr>
        <p:spPr>
          <a:xfrm>
            <a:off x="152399" y="1771650"/>
            <a:ext cx="1946625" cy="2754092"/>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1" name="Text Placeholder 8">
            <a:extLst>
              <a:ext uri="{FF2B5EF4-FFF2-40B4-BE49-F238E27FC236}">
                <a16:creationId xmlns:a16="http://schemas.microsoft.com/office/drawing/2014/main" id="{735EF8BC-6119-C412-3D88-BE8EF69518ED}"/>
              </a:ext>
            </a:extLst>
          </p:cNvPr>
          <p:cNvSpPr>
            <a:spLocks noGrp="1"/>
          </p:cNvSpPr>
          <p:nvPr>
            <p:ph type="body" idx="34" hasCustomPrompt="1"/>
          </p:nvPr>
        </p:nvSpPr>
        <p:spPr>
          <a:xfrm>
            <a:off x="152399" y="1314451"/>
            <a:ext cx="1946625"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2" name="Content Placeholder 7">
            <a:extLst>
              <a:ext uri="{FF2B5EF4-FFF2-40B4-BE49-F238E27FC236}">
                <a16:creationId xmlns:a16="http://schemas.microsoft.com/office/drawing/2014/main" id="{FE5CBF07-2C23-A162-FC01-A760FE66D94A}"/>
              </a:ext>
            </a:extLst>
          </p:cNvPr>
          <p:cNvSpPr>
            <a:spLocks noGrp="1"/>
          </p:cNvSpPr>
          <p:nvPr>
            <p:ph sz="quarter" idx="43"/>
          </p:nvPr>
        </p:nvSpPr>
        <p:spPr>
          <a:xfrm>
            <a:off x="2450940" y="1771650"/>
            <a:ext cx="1946625" cy="2754092"/>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5" name="Text Placeholder 8">
            <a:extLst>
              <a:ext uri="{FF2B5EF4-FFF2-40B4-BE49-F238E27FC236}">
                <a16:creationId xmlns:a16="http://schemas.microsoft.com/office/drawing/2014/main" id="{03F95691-431E-13F0-FA0F-11A37C81203A}"/>
              </a:ext>
            </a:extLst>
          </p:cNvPr>
          <p:cNvSpPr>
            <a:spLocks noGrp="1"/>
          </p:cNvSpPr>
          <p:nvPr>
            <p:ph type="body" idx="44" hasCustomPrompt="1"/>
          </p:nvPr>
        </p:nvSpPr>
        <p:spPr>
          <a:xfrm>
            <a:off x="2450940" y="1314451"/>
            <a:ext cx="1946625"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6" name="Content Placeholder 7">
            <a:extLst>
              <a:ext uri="{FF2B5EF4-FFF2-40B4-BE49-F238E27FC236}">
                <a16:creationId xmlns:a16="http://schemas.microsoft.com/office/drawing/2014/main" id="{403E6877-6D6D-4DD5-76BB-B611FC97B0E9}"/>
              </a:ext>
            </a:extLst>
          </p:cNvPr>
          <p:cNvSpPr>
            <a:spLocks noGrp="1"/>
          </p:cNvSpPr>
          <p:nvPr>
            <p:ph sz="quarter" idx="45"/>
          </p:nvPr>
        </p:nvSpPr>
        <p:spPr>
          <a:xfrm>
            <a:off x="4749481" y="1771650"/>
            <a:ext cx="1946625" cy="2754092"/>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7" name="Text Placeholder 8">
            <a:extLst>
              <a:ext uri="{FF2B5EF4-FFF2-40B4-BE49-F238E27FC236}">
                <a16:creationId xmlns:a16="http://schemas.microsoft.com/office/drawing/2014/main" id="{D56CBE63-4743-F40E-2A57-98D6B5FF0F84}"/>
              </a:ext>
            </a:extLst>
          </p:cNvPr>
          <p:cNvSpPr>
            <a:spLocks noGrp="1"/>
          </p:cNvSpPr>
          <p:nvPr>
            <p:ph type="body" idx="46" hasCustomPrompt="1"/>
          </p:nvPr>
        </p:nvSpPr>
        <p:spPr>
          <a:xfrm>
            <a:off x="4749481" y="1314451"/>
            <a:ext cx="1946625"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8" name="Content Placeholder 7">
            <a:extLst>
              <a:ext uri="{FF2B5EF4-FFF2-40B4-BE49-F238E27FC236}">
                <a16:creationId xmlns:a16="http://schemas.microsoft.com/office/drawing/2014/main" id="{E52F7448-1DC6-2EC7-7986-9735C140A16A}"/>
              </a:ext>
            </a:extLst>
          </p:cNvPr>
          <p:cNvSpPr>
            <a:spLocks noGrp="1"/>
          </p:cNvSpPr>
          <p:nvPr>
            <p:ph sz="quarter" idx="47"/>
          </p:nvPr>
        </p:nvSpPr>
        <p:spPr>
          <a:xfrm>
            <a:off x="7048023" y="1771650"/>
            <a:ext cx="1946625" cy="2754092"/>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9" name="Text Placeholder 8">
            <a:extLst>
              <a:ext uri="{FF2B5EF4-FFF2-40B4-BE49-F238E27FC236}">
                <a16:creationId xmlns:a16="http://schemas.microsoft.com/office/drawing/2014/main" id="{25AAB615-B195-E01D-B8FB-3CF5EB4CD3F1}"/>
              </a:ext>
            </a:extLst>
          </p:cNvPr>
          <p:cNvSpPr>
            <a:spLocks noGrp="1"/>
          </p:cNvSpPr>
          <p:nvPr>
            <p:ph type="body" idx="48" hasCustomPrompt="1"/>
          </p:nvPr>
        </p:nvSpPr>
        <p:spPr>
          <a:xfrm>
            <a:off x="7048023" y="1314451"/>
            <a:ext cx="1946625"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3" name="Text Placeholder 29">
            <a:extLst>
              <a:ext uri="{FF2B5EF4-FFF2-40B4-BE49-F238E27FC236}">
                <a16:creationId xmlns:a16="http://schemas.microsoft.com/office/drawing/2014/main" id="{7B230A51-781A-6300-A9DB-7083F21CA1D0}"/>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1160445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 Statement - Whit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2180D4-EBC2-0CFD-EB18-6B2BD29BA59C}"/>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5" r="775"/>
          <a:stretch>
            <a:fillRect/>
          </a:stretch>
        </p:blipFill>
        <p:spPr>
          <a:xfrm>
            <a:off x="0" y="0"/>
            <a:ext cx="9152001" cy="5148000"/>
          </a:xfrm>
          <a:prstGeom prst="rect">
            <a:avLst/>
          </a:prstGeom>
        </p:spPr>
      </p:pic>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47181335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6" imgW="572" imgH="429" progId="TCLayout.ActiveDocument.1">
                  <p:embed/>
                </p:oleObj>
              </mc:Choice>
              <mc:Fallback>
                <p:oleObj name="think-cell Slide" r:id="rId6" imgW="572" imgH="429" progId="TCLayout.ActiveDocument.1">
                  <p:embed/>
                  <p:pic>
                    <p:nvPicPr>
                      <p:cNvPr id="3" name="Object 2" hidden="1"/>
                      <p:cNvPicPr/>
                      <p:nvPr/>
                    </p:nvPicPr>
                    <p:blipFill>
                      <a:blip r:embed="rId7"/>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7E501FFE-0AE5-288D-E5CB-075DBD71FD00}"/>
              </a:ext>
            </a:extLst>
          </p:cNvPr>
          <p:cNvSpPr>
            <a:spLocks noGrp="1"/>
          </p:cNvSpPr>
          <p:nvPr>
            <p:ph type="sldNum" sz="quarter" idx="14"/>
          </p:nvPr>
        </p:nvSpPr>
        <p:spPr>
          <a:xfrm>
            <a:off x="6927850" y="4774536"/>
            <a:ext cx="2057400" cy="197409"/>
          </a:xfrm>
        </p:spPr>
        <p:txBody>
          <a:bodyPr/>
          <a:lstStyle/>
          <a:p>
            <a:fld id="{CC6EE8D8-BDE1-7940-A77B-94F3F186491E}" type="slidenum">
              <a:rPr lang="en-GB" smtClean="0"/>
              <a:pPr/>
              <a:t>‹#›</a:t>
            </a:fld>
            <a:endParaRPr lang="en-GB" dirty="0"/>
          </a:p>
        </p:txBody>
      </p:sp>
      <p:sp>
        <p:nvSpPr>
          <p:cNvPr id="10" name="Title 1">
            <a:extLst>
              <a:ext uri="{FF2B5EF4-FFF2-40B4-BE49-F238E27FC236}">
                <a16:creationId xmlns:a16="http://schemas.microsoft.com/office/drawing/2014/main" id="{5C57FF7E-08B9-745C-173B-44873A415614}"/>
              </a:ext>
            </a:extLst>
          </p:cNvPr>
          <p:cNvSpPr>
            <a:spLocks noGrp="1"/>
          </p:cNvSpPr>
          <p:nvPr>
            <p:ph type="title" hasCustomPrompt="1"/>
          </p:nvPr>
        </p:nvSpPr>
        <p:spPr>
          <a:xfrm>
            <a:off x="152400" y="2351713"/>
            <a:ext cx="5811610" cy="440075"/>
          </a:xfrm>
        </p:spPr>
        <p:txBody>
          <a:bodyPr vert="horz" tIns="0" rIns="0" anchor="b" anchorCtr="0"/>
          <a:lstStyle>
            <a:lvl1pPr>
              <a:defRPr sz="3600">
                <a:solidFill>
                  <a:schemeClr val="tx2"/>
                </a:solidFill>
              </a:defRPr>
            </a:lvl1pPr>
          </a:lstStyle>
          <a:p>
            <a:r>
              <a:rPr lang="en-GB" dirty="0"/>
              <a:t>Big statement</a:t>
            </a:r>
          </a:p>
        </p:txBody>
      </p:sp>
      <p:sp>
        <p:nvSpPr>
          <p:cNvPr id="7" name="Text Placeholder 29">
            <a:extLst>
              <a:ext uri="{FF2B5EF4-FFF2-40B4-BE49-F238E27FC236}">
                <a16:creationId xmlns:a16="http://schemas.microsoft.com/office/drawing/2014/main" id="{F0AC328B-739B-318D-93D6-7DA0FE054848}"/>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2" name="Text Placeholder 17">
            <a:extLst>
              <a:ext uri="{FF2B5EF4-FFF2-40B4-BE49-F238E27FC236}">
                <a16:creationId xmlns:a16="http://schemas.microsoft.com/office/drawing/2014/main" id="{03C7B916-8F99-6600-2EBF-28C024DAA7FD}"/>
              </a:ext>
            </a:extLst>
          </p:cNvPr>
          <p:cNvSpPr>
            <a:spLocks noGrp="1"/>
          </p:cNvSpPr>
          <p:nvPr>
            <p:ph type="body" sz="quarter" idx="28" hasCustomPrompt="1"/>
          </p:nvPr>
        </p:nvSpPr>
        <p:spPr>
          <a:xfrm>
            <a:off x="152400" y="3028400"/>
            <a:ext cx="2057400" cy="150875"/>
          </a:xfrm>
          <a:prstGeom prst="rect">
            <a:avLst/>
          </a:prstGeom>
        </p:spPr>
        <p:txBody>
          <a:bodyPr wrap="square" lIns="0" tIns="0" rIns="0" bIns="0" anchor="b">
            <a:spAutoFit/>
          </a:bodyPr>
          <a:lstStyle>
            <a:lvl1pPr marL="0" indent="0" algn="l">
              <a:buClr>
                <a:schemeClr val="tx2"/>
              </a:buClr>
              <a:buFont typeface="Arial" panose="020B0604020202020204" pitchFamily="34" charset="0"/>
              <a:buNone/>
              <a:defRPr lang="en-US" sz="900" b="0" cap="none" dirty="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Analyst name here</a:t>
            </a:r>
          </a:p>
        </p:txBody>
      </p:sp>
    </p:spTree>
    <p:extLst>
      <p:ext uri="{BB962C8B-B14F-4D97-AF65-F5344CB8AC3E}">
        <p14:creationId xmlns:p14="http://schemas.microsoft.com/office/powerpoint/2010/main" val="10523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 Statement - Blue">
    <p:bg>
      <p:bgRef idx="1001">
        <a:schemeClr val="bg2"/>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926664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7E501FFE-0AE5-288D-E5CB-075DBD71FD00}"/>
              </a:ext>
            </a:extLst>
          </p:cNvPr>
          <p:cNvSpPr>
            <a:spLocks noGrp="1"/>
          </p:cNvSpPr>
          <p:nvPr>
            <p:ph type="sldNum" sz="quarter" idx="14"/>
          </p:nvPr>
        </p:nvSpPr>
        <p:spPr>
          <a:xfrm>
            <a:off x="6927850" y="4774536"/>
            <a:ext cx="2057400" cy="197409"/>
          </a:xfrm>
        </p:spPr>
        <p:txBody>
          <a:bodyPr/>
          <a:lstStyle/>
          <a:p>
            <a:fld id="{CC6EE8D8-BDE1-7940-A77B-94F3F186491E}" type="slidenum">
              <a:rPr lang="en-GB" smtClean="0"/>
              <a:pPr/>
              <a:t>‹#›</a:t>
            </a:fld>
            <a:endParaRPr lang="en-GB" dirty="0"/>
          </a:p>
        </p:txBody>
      </p:sp>
      <p:pic>
        <p:nvPicPr>
          <p:cNvPr id="5" name="Graphic 4">
            <a:extLst>
              <a:ext uri="{FF2B5EF4-FFF2-40B4-BE49-F238E27FC236}">
                <a16:creationId xmlns:a16="http://schemas.microsoft.com/office/drawing/2014/main" id="{7A669677-5229-483C-DC7A-5C4C03762DB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8565" y="4659904"/>
            <a:ext cx="1153080" cy="385608"/>
          </a:xfrm>
          <a:prstGeom prst="rect">
            <a:avLst/>
          </a:prstGeom>
        </p:spPr>
      </p:pic>
      <p:sp>
        <p:nvSpPr>
          <p:cNvPr id="13" name="Text Placeholder 29">
            <a:extLst>
              <a:ext uri="{FF2B5EF4-FFF2-40B4-BE49-F238E27FC236}">
                <a16:creationId xmlns:a16="http://schemas.microsoft.com/office/drawing/2014/main" id="{90FF8DB4-A32B-565C-E3BC-94A5B6EB581E}"/>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4" name="Title 1">
            <a:extLst>
              <a:ext uri="{FF2B5EF4-FFF2-40B4-BE49-F238E27FC236}">
                <a16:creationId xmlns:a16="http://schemas.microsoft.com/office/drawing/2014/main" id="{DE135D43-779D-8399-B7C3-9E8FC96C6942}"/>
              </a:ext>
            </a:extLst>
          </p:cNvPr>
          <p:cNvSpPr>
            <a:spLocks noGrp="1"/>
          </p:cNvSpPr>
          <p:nvPr>
            <p:ph type="title" hasCustomPrompt="1"/>
          </p:nvPr>
        </p:nvSpPr>
        <p:spPr>
          <a:xfrm>
            <a:off x="152400" y="2351713"/>
            <a:ext cx="5811610" cy="440075"/>
          </a:xfrm>
        </p:spPr>
        <p:txBody>
          <a:bodyPr vert="horz" tIns="0" rIns="0" anchor="b" anchorCtr="0"/>
          <a:lstStyle>
            <a:lvl1pPr>
              <a:defRPr sz="3600">
                <a:solidFill>
                  <a:schemeClr val="tx2"/>
                </a:solidFill>
              </a:defRPr>
            </a:lvl1pPr>
          </a:lstStyle>
          <a:p>
            <a:r>
              <a:rPr lang="en-GB" dirty="0"/>
              <a:t>Big statement</a:t>
            </a:r>
          </a:p>
        </p:txBody>
      </p:sp>
      <p:sp>
        <p:nvSpPr>
          <p:cNvPr id="15" name="Text Placeholder 17">
            <a:extLst>
              <a:ext uri="{FF2B5EF4-FFF2-40B4-BE49-F238E27FC236}">
                <a16:creationId xmlns:a16="http://schemas.microsoft.com/office/drawing/2014/main" id="{C8D7B215-A6C7-A236-A10C-213CC4532572}"/>
              </a:ext>
            </a:extLst>
          </p:cNvPr>
          <p:cNvSpPr>
            <a:spLocks noGrp="1"/>
          </p:cNvSpPr>
          <p:nvPr>
            <p:ph type="body" sz="quarter" idx="28" hasCustomPrompt="1"/>
          </p:nvPr>
        </p:nvSpPr>
        <p:spPr>
          <a:xfrm>
            <a:off x="152400" y="3028400"/>
            <a:ext cx="2057400" cy="150875"/>
          </a:xfrm>
          <a:prstGeom prst="rect">
            <a:avLst/>
          </a:prstGeom>
        </p:spPr>
        <p:txBody>
          <a:bodyPr wrap="square" lIns="0" tIns="0" rIns="0" bIns="0" anchor="b">
            <a:spAutoFit/>
          </a:bodyPr>
          <a:lstStyle>
            <a:lvl1pPr marL="0" indent="0" algn="l">
              <a:buClr>
                <a:schemeClr val="tx2"/>
              </a:buClr>
              <a:buFont typeface="Arial" panose="020B0604020202020204" pitchFamily="34" charset="0"/>
              <a:buNone/>
              <a:defRPr lang="en-US" sz="900" b="0" cap="none" dirty="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Analyst name here</a:t>
            </a:r>
          </a:p>
        </p:txBody>
      </p:sp>
      <p:sp>
        <p:nvSpPr>
          <p:cNvPr id="18" name="Rectangle 17">
            <a:extLst>
              <a:ext uri="{FF2B5EF4-FFF2-40B4-BE49-F238E27FC236}">
                <a16:creationId xmlns:a16="http://schemas.microsoft.com/office/drawing/2014/main" id="{D5DFFD9E-E921-576F-255B-A178B7ACEE8B}"/>
              </a:ext>
            </a:extLst>
          </p:cNvPr>
          <p:cNvSpPr/>
          <p:nvPr userDrawn="1"/>
        </p:nvSpPr>
        <p:spPr>
          <a:xfrm>
            <a:off x="9270458" y="0"/>
            <a:ext cx="180000" cy="1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30973824"/>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dent Image /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566598553"/>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5" name="Slide Number Placeholder 8">
            <a:extLst>
              <a:ext uri="{FF2B5EF4-FFF2-40B4-BE49-F238E27FC236}">
                <a16:creationId xmlns:a16="http://schemas.microsoft.com/office/drawing/2014/main" id="{4D45F18E-CDEB-B9B8-869A-F5182B8DB8DD}"/>
              </a:ext>
            </a:extLst>
          </p:cNvPr>
          <p:cNvSpPr>
            <a:spLocks noGrp="1"/>
          </p:cNvSpPr>
          <p:nvPr>
            <p:ph type="sldNum" sz="quarter" idx="16"/>
          </p:nvPr>
        </p:nvSpPr>
        <p:spPr>
          <a:xfrm>
            <a:off x="6927850" y="4774536"/>
            <a:ext cx="2057400" cy="197409"/>
          </a:xfrm>
        </p:spPr>
        <p:txBody>
          <a:bodyPr/>
          <a:lstStyle>
            <a:lvl1pPr>
              <a:defRPr sz="600"/>
            </a:lvl1pPr>
          </a:lstStyle>
          <a:p>
            <a:fld id="{CC6EE8D8-BDE1-7940-A77B-94F3F186491E}" type="slidenum">
              <a:rPr lang="en-GB" smtClean="0"/>
              <a:pPr/>
              <a:t>‹#›</a:t>
            </a:fld>
            <a:endParaRPr lang="en-GB" dirty="0"/>
          </a:p>
        </p:txBody>
      </p:sp>
      <p:sp>
        <p:nvSpPr>
          <p:cNvPr id="11" name="Picture Placeholder 23">
            <a:extLst>
              <a:ext uri="{FF2B5EF4-FFF2-40B4-BE49-F238E27FC236}">
                <a16:creationId xmlns:a16="http://schemas.microsoft.com/office/drawing/2014/main" id="{2936598C-DD65-7DF8-F158-6D784A5BD9D1}"/>
              </a:ext>
            </a:extLst>
          </p:cNvPr>
          <p:cNvSpPr>
            <a:spLocks noGrp="1"/>
          </p:cNvSpPr>
          <p:nvPr>
            <p:ph type="pic" sz="quarter" idx="12"/>
          </p:nvPr>
        </p:nvSpPr>
        <p:spPr>
          <a:xfrm>
            <a:off x="-16197" y="523646"/>
            <a:ext cx="4213818" cy="4027713"/>
          </a:xfrm>
          <a:custGeom>
            <a:avLst/>
            <a:gdLst>
              <a:gd name="connsiteX0" fmla="*/ 8193967 w 8281497"/>
              <a:gd name="connsiteY0" fmla="*/ 1028848 h 5143500"/>
              <a:gd name="connsiteX1" fmla="*/ 8221795 w 8281497"/>
              <a:gd name="connsiteY1" fmla="*/ 1035778 h 5143500"/>
              <a:gd name="connsiteX2" fmla="*/ 8281497 w 8281497"/>
              <a:gd name="connsiteY2" fmla="*/ 1125137 h 5143500"/>
              <a:gd name="connsiteX3" fmla="*/ 8281497 w 8281497"/>
              <a:gd name="connsiteY3" fmla="*/ 4004220 h 5143500"/>
              <a:gd name="connsiteX4" fmla="*/ 8213148 w 8281497"/>
              <a:gd name="connsiteY4" fmla="*/ 4106516 h 5143500"/>
              <a:gd name="connsiteX5" fmla="*/ 8092477 w 8281497"/>
              <a:gd name="connsiteY5" fmla="*/ 4082542 h 5143500"/>
              <a:gd name="connsiteX6" fmla="*/ 7409669 w 8281497"/>
              <a:gd name="connsiteY6" fmla="*/ 3400055 h 5143500"/>
              <a:gd name="connsiteX7" fmla="*/ 7242449 w 8281497"/>
              <a:gd name="connsiteY7" fmla="*/ 3400074 h 5143500"/>
              <a:gd name="connsiteX8" fmla="*/ 6569594 w 8281497"/>
              <a:gd name="connsiteY8" fmla="*/ 4072815 h 5143500"/>
              <a:gd name="connsiteX9" fmla="*/ 6365430 w 8281497"/>
              <a:gd name="connsiteY9" fmla="*/ 4072796 h 5143500"/>
              <a:gd name="connsiteX10" fmla="*/ 5834889 w 8281497"/>
              <a:gd name="connsiteY10" fmla="*/ 3542278 h 5143500"/>
              <a:gd name="connsiteX11" fmla="*/ 5834891 w 8281497"/>
              <a:gd name="connsiteY11" fmla="*/ 3542278 h 5143500"/>
              <a:gd name="connsiteX12" fmla="*/ 5792606 w 8281497"/>
              <a:gd name="connsiteY12" fmla="*/ 3440190 h 5143500"/>
              <a:gd name="connsiteX13" fmla="*/ 5834893 w 8281497"/>
              <a:gd name="connsiteY13" fmla="*/ 3338102 h 5143500"/>
              <a:gd name="connsiteX14" fmla="*/ 8116377 w 8281497"/>
              <a:gd name="connsiteY14" fmla="*/ 1056743 h 5143500"/>
              <a:gd name="connsiteX15" fmla="*/ 8193967 w 8281497"/>
              <a:gd name="connsiteY15" fmla="*/ 1028848 h 5143500"/>
              <a:gd name="connsiteX16" fmla="*/ 6462320 w 8281497"/>
              <a:gd name="connsiteY16" fmla="*/ 1028413 h 5143500"/>
              <a:gd name="connsiteX17" fmla="*/ 6564391 w 8281497"/>
              <a:gd name="connsiteY17" fmla="*/ 1070697 h 5143500"/>
              <a:gd name="connsiteX18" fmla="*/ 7094946 w 8281497"/>
              <a:gd name="connsiteY18" fmla="*/ 1601232 h 5143500"/>
              <a:gd name="connsiteX19" fmla="*/ 7094927 w 8281497"/>
              <a:gd name="connsiteY19" fmla="*/ 1601232 h 5143500"/>
              <a:gd name="connsiteX20" fmla="*/ 7137220 w 8281497"/>
              <a:gd name="connsiteY20" fmla="*/ 1703317 h 5143500"/>
              <a:gd name="connsiteX21" fmla="*/ 7094927 w 8281497"/>
              <a:gd name="connsiteY21" fmla="*/ 1805401 h 5143500"/>
              <a:gd name="connsiteX22" fmla="*/ 4813443 w 8281497"/>
              <a:gd name="connsiteY22" fmla="*/ 4086762 h 5143500"/>
              <a:gd name="connsiteX23" fmla="*/ 4708038 w 8281497"/>
              <a:gd name="connsiteY23" fmla="*/ 4107728 h 5143500"/>
              <a:gd name="connsiteX24" fmla="*/ 4648331 w 8281497"/>
              <a:gd name="connsiteY24" fmla="*/ 4018356 h 5143500"/>
              <a:gd name="connsiteX25" fmla="*/ 4648331 w 8281497"/>
              <a:gd name="connsiteY25" fmla="*/ 1139288 h 5143500"/>
              <a:gd name="connsiteX26" fmla="*/ 4716678 w 8281497"/>
              <a:gd name="connsiteY26" fmla="*/ 1036986 h 5143500"/>
              <a:gd name="connsiteX27" fmla="*/ 4837350 w 8281497"/>
              <a:gd name="connsiteY27" fmla="*/ 1060967 h 5143500"/>
              <a:gd name="connsiteX28" fmla="*/ 5520166 w 8281497"/>
              <a:gd name="connsiteY28" fmla="*/ 1743446 h 5143500"/>
              <a:gd name="connsiteX29" fmla="*/ 5687371 w 8281497"/>
              <a:gd name="connsiteY29" fmla="*/ 1743433 h 5143500"/>
              <a:gd name="connsiteX30" fmla="*/ 6360241 w 8281497"/>
              <a:gd name="connsiteY30" fmla="*/ 1070688 h 5143500"/>
              <a:gd name="connsiteX31" fmla="*/ 6462320 w 8281497"/>
              <a:gd name="connsiteY31" fmla="*/ 1028413 h 5143500"/>
              <a:gd name="connsiteX32" fmla="*/ 0 w 8281497"/>
              <a:gd name="connsiteY32" fmla="*/ 0 h 5143500"/>
              <a:gd name="connsiteX33" fmla="*/ 4042611 w 8281497"/>
              <a:gd name="connsiteY33" fmla="*/ 0 h 5143500"/>
              <a:gd name="connsiteX34" fmla="*/ 4042611 w 8281497"/>
              <a:gd name="connsiteY34" fmla="*/ 5143500 h 5143500"/>
              <a:gd name="connsiteX35" fmla="*/ 0 w 8281497"/>
              <a:gd name="connsiteY35" fmla="*/ 5143500 h 5143500"/>
              <a:gd name="connsiteX0" fmla="*/ 8193967 w 8281497"/>
              <a:gd name="connsiteY0" fmla="*/ 1028848 h 5143500"/>
              <a:gd name="connsiteX1" fmla="*/ 8221795 w 8281497"/>
              <a:gd name="connsiteY1" fmla="*/ 1035778 h 5143500"/>
              <a:gd name="connsiteX2" fmla="*/ 8281497 w 8281497"/>
              <a:gd name="connsiteY2" fmla="*/ 1125137 h 5143500"/>
              <a:gd name="connsiteX3" fmla="*/ 8281497 w 8281497"/>
              <a:gd name="connsiteY3" fmla="*/ 4004220 h 5143500"/>
              <a:gd name="connsiteX4" fmla="*/ 8213148 w 8281497"/>
              <a:gd name="connsiteY4" fmla="*/ 4106516 h 5143500"/>
              <a:gd name="connsiteX5" fmla="*/ 8092477 w 8281497"/>
              <a:gd name="connsiteY5" fmla="*/ 4082542 h 5143500"/>
              <a:gd name="connsiteX6" fmla="*/ 7409669 w 8281497"/>
              <a:gd name="connsiteY6" fmla="*/ 3400055 h 5143500"/>
              <a:gd name="connsiteX7" fmla="*/ 7242449 w 8281497"/>
              <a:gd name="connsiteY7" fmla="*/ 3400074 h 5143500"/>
              <a:gd name="connsiteX8" fmla="*/ 6569594 w 8281497"/>
              <a:gd name="connsiteY8" fmla="*/ 4072815 h 5143500"/>
              <a:gd name="connsiteX9" fmla="*/ 6365430 w 8281497"/>
              <a:gd name="connsiteY9" fmla="*/ 4072796 h 5143500"/>
              <a:gd name="connsiteX10" fmla="*/ 5834889 w 8281497"/>
              <a:gd name="connsiteY10" fmla="*/ 3542278 h 5143500"/>
              <a:gd name="connsiteX11" fmla="*/ 5834891 w 8281497"/>
              <a:gd name="connsiteY11" fmla="*/ 3542278 h 5143500"/>
              <a:gd name="connsiteX12" fmla="*/ 5792606 w 8281497"/>
              <a:gd name="connsiteY12" fmla="*/ 3440190 h 5143500"/>
              <a:gd name="connsiteX13" fmla="*/ 5834893 w 8281497"/>
              <a:gd name="connsiteY13" fmla="*/ 3338102 h 5143500"/>
              <a:gd name="connsiteX14" fmla="*/ 8116377 w 8281497"/>
              <a:gd name="connsiteY14" fmla="*/ 1056743 h 5143500"/>
              <a:gd name="connsiteX15" fmla="*/ 8193967 w 8281497"/>
              <a:gd name="connsiteY15" fmla="*/ 1028848 h 5143500"/>
              <a:gd name="connsiteX16" fmla="*/ 6462320 w 8281497"/>
              <a:gd name="connsiteY16" fmla="*/ 1028413 h 5143500"/>
              <a:gd name="connsiteX17" fmla="*/ 6564391 w 8281497"/>
              <a:gd name="connsiteY17" fmla="*/ 1070697 h 5143500"/>
              <a:gd name="connsiteX18" fmla="*/ 7094946 w 8281497"/>
              <a:gd name="connsiteY18" fmla="*/ 1601232 h 5143500"/>
              <a:gd name="connsiteX19" fmla="*/ 7094927 w 8281497"/>
              <a:gd name="connsiteY19" fmla="*/ 1601232 h 5143500"/>
              <a:gd name="connsiteX20" fmla="*/ 7137220 w 8281497"/>
              <a:gd name="connsiteY20" fmla="*/ 1703317 h 5143500"/>
              <a:gd name="connsiteX21" fmla="*/ 7094927 w 8281497"/>
              <a:gd name="connsiteY21" fmla="*/ 1805401 h 5143500"/>
              <a:gd name="connsiteX22" fmla="*/ 4813443 w 8281497"/>
              <a:gd name="connsiteY22" fmla="*/ 4086762 h 5143500"/>
              <a:gd name="connsiteX23" fmla="*/ 4708038 w 8281497"/>
              <a:gd name="connsiteY23" fmla="*/ 4107728 h 5143500"/>
              <a:gd name="connsiteX24" fmla="*/ 4648331 w 8281497"/>
              <a:gd name="connsiteY24" fmla="*/ 4018356 h 5143500"/>
              <a:gd name="connsiteX25" fmla="*/ 4648331 w 8281497"/>
              <a:gd name="connsiteY25" fmla="*/ 1139288 h 5143500"/>
              <a:gd name="connsiteX26" fmla="*/ 4716678 w 8281497"/>
              <a:gd name="connsiteY26" fmla="*/ 1036986 h 5143500"/>
              <a:gd name="connsiteX27" fmla="*/ 4837350 w 8281497"/>
              <a:gd name="connsiteY27" fmla="*/ 1060967 h 5143500"/>
              <a:gd name="connsiteX28" fmla="*/ 5520166 w 8281497"/>
              <a:gd name="connsiteY28" fmla="*/ 1743446 h 5143500"/>
              <a:gd name="connsiteX29" fmla="*/ 5687371 w 8281497"/>
              <a:gd name="connsiteY29" fmla="*/ 1743433 h 5143500"/>
              <a:gd name="connsiteX30" fmla="*/ 6360241 w 8281497"/>
              <a:gd name="connsiteY30" fmla="*/ 1070688 h 5143500"/>
              <a:gd name="connsiteX31" fmla="*/ 6462320 w 8281497"/>
              <a:gd name="connsiteY31" fmla="*/ 1028413 h 5143500"/>
              <a:gd name="connsiteX32" fmla="*/ 0 w 8281497"/>
              <a:gd name="connsiteY32" fmla="*/ 0 h 5143500"/>
              <a:gd name="connsiteX33" fmla="*/ 2926080 w 8281497"/>
              <a:gd name="connsiteY33" fmla="*/ 4032985 h 5143500"/>
              <a:gd name="connsiteX34" fmla="*/ 4042611 w 8281497"/>
              <a:gd name="connsiteY34" fmla="*/ 5143500 h 5143500"/>
              <a:gd name="connsiteX35" fmla="*/ 0 w 8281497"/>
              <a:gd name="connsiteY35" fmla="*/ 5143500 h 5143500"/>
              <a:gd name="connsiteX36" fmla="*/ 0 w 8281497"/>
              <a:gd name="connsiteY36" fmla="*/ 0 h 5143500"/>
              <a:gd name="connsiteX0" fmla="*/ 8193967 w 8281497"/>
              <a:gd name="connsiteY0" fmla="*/ 326204 h 4440856"/>
              <a:gd name="connsiteX1" fmla="*/ 8221795 w 8281497"/>
              <a:gd name="connsiteY1" fmla="*/ 333134 h 4440856"/>
              <a:gd name="connsiteX2" fmla="*/ 8281497 w 8281497"/>
              <a:gd name="connsiteY2" fmla="*/ 422493 h 4440856"/>
              <a:gd name="connsiteX3" fmla="*/ 8281497 w 8281497"/>
              <a:gd name="connsiteY3" fmla="*/ 3301576 h 4440856"/>
              <a:gd name="connsiteX4" fmla="*/ 8213148 w 8281497"/>
              <a:gd name="connsiteY4" fmla="*/ 3403872 h 4440856"/>
              <a:gd name="connsiteX5" fmla="*/ 8092477 w 8281497"/>
              <a:gd name="connsiteY5" fmla="*/ 3379898 h 4440856"/>
              <a:gd name="connsiteX6" fmla="*/ 7409669 w 8281497"/>
              <a:gd name="connsiteY6" fmla="*/ 2697411 h 4440856"/>
              <a:gd name="connsiteX7" fmla="*/ 7242449 w 8281497"/>
              <a:gd name="connsiteY7" fmla="*/ 2697430 h 4440856"/>
              <a:gd name="connsiteX8" fmla="*/ 6569594 w 8281497"/>
              <a:gd name="connsiteY8" fmla="*/ 3370171 h 4440856"/>
              <a:gd name="connsiteX9" fmla="*/ 6365430 w 8281497"/>
              <a:gd name="connsiteY9" fmla="*/ 3370152 h 4440856"/>
              <a:gd name="connsiteX10" fmla="*/ 5834889 w 8281497"/>
              <a:gd name="connsiteY10" fmla="*/ 2839634 h 4440856"/>
              <a:gd name="connsiteX11" fmla="*/ 5834891 w 8281497"/>
              <a:gd name="connsiteY11" fmla="*/ 2839634 h 4440856"/>
              <a:gd name="connsiteX12" fmla="*/ 5792606 w 8281497"/>
              <a:gd name="connsiteY12" fmla="*/ 2737546 h 4440856"/>
              <a:gd name="connsiteX13" fmla="*/ 5834893 w 8281497"/>
              <a:gd name="connsiteY13" fmla="*/ 2635458 h 4440856"/>
              <a:gd name="connsiteX14" fmla="*/ 8116377 w 8281497"/>
              <a:gd name="connsiteY14" fmla="*/ 354099 h 4440856"/>
              <a:gd name="connsiteX15" fmla="*/ 8193967 w 8281497"/>
              <a:gd name="connsiteY15" fmla="*/ 326204 h 4440856"/>
              <a:gd name="connsiteX16" fmla="*/ 6462320 w 8281497"/>
              <a:gd name="connsiteY16" fmla="*/ 325769 h 4440856"/>
              <a:gd name="connsiteX17" fmla="*/ 6564391 w 8281497"/>
              <a:gd name="connsiteY17" fmla="*/ 368053 h 4440856"/>
              <a:gd name="connsiteX18" fmla="*/ 7094946 w 8281497"/>
              <a:gd name="connsiteY18" fmla="*/ 898588 h 4440856"/>
              <a:gd name="connsiteX19" fmla="*/ 7094927 w 8281497"/>
              <a:gd name="connsiteY19" fmla="*/ 898588 h 4440856"/>
              <a:gd name="connsiteX20" fmla="*/ 7137220 w 8281497"/>
              <a:gd name="connsiteY20" fmla="*/ 1000673 h 4440856"/>
              <a:gd name="connsiteX21" fmla="*/ 7094927 w 8281497"/>
              <a:gd name="connsiteY21" fmla="*/ 1102757 h 4440856"/>
              <a:gd name="connsiteX22" fmla="*/ 4813443 w 8281497"/>
              <a:gd name="connsiteY22" fmla="*/ 3384118 h 4440856"/>
              <a:gd name="connsiteX23" fmla="*/ 4708038 w 8281497"/>
              <a:gd name="connsiteY23" fmla="*/ 3405084 h 4440856"/>
              <a:gd name="connsiteX24" fmla="*/ 4648331 w 8281497"/>
              <a:gd name="connsiteY24" fmla="*/ 3315712 h 4440856"/>
              <a:gd name="connsiteX25" fmla="*/ 4648331 w 8281497"/>
              <a:gd name="connsiteY25" fmla="*/ 436644 h 4440856"/>
              <a:gd name="connsiteX26" fmla="*/ 4716678 w 8281497"/>
              <a:gd name="connsiteY26" fmla="*/ 334342 h 4440856"/>
              <a:gd name="connsiteX27" fmla="*/ 4837350 w 8281497"/>
              <a:gd name="connsiteY27" fmla="*/ 358323 h 4440856"/>
              <a:gd name="connsiteX28" fmla="*/ 5520166 w 8281497"/>
              <a:gd name="connsiteY28" fmla="*/ 1040802 h 4440856"/>
              <a:gd name="connsiteX29" fmla="*/ 5687371 w 8281497"/>
              <a:gd name="connsiteY29" fmla="*/ 1040789 h 4440856"/>
              <a:gd name="connsiteX30" fmla="*/ 6360241 w 8281497"/>
              <a:gd name="connsiteY30" fmla="*/ 368044 h 4440856"/>
              <a:gd name="connsiteX31" fmla="*/ 6462320 w 8281497"/>
              <a:gd name="connsiteY31" fmla="*/ 325769 h 4440856"/>
              <a:gd name="connsiteX32" fmla="*/ 1443790 w 8281497"/>
              <a:gd name="connsiteY32" fmla="*/ 0 h 4440856"/>
              <a:gd name="connsiteX33" fmla="*/ 2926080 w 8281497"/>
              <a:gd name="connsiteY33" fmla="*/ 3330341 h 4440856"/>
              <a:gd name="connsiteX34" fmla="*/ 4042611 w 8281497"/>
              <a:gd name="connsiteY34" fmla="*/ 4440856 h 4440856"/>
              <a:gd name="connsiteX35" fmla="*/ 0 w 8281497"/>
              <a:gd name="connsiteY35" fmla="*/ 4440856 h 4440856"/>
              <a:gd name="connsiteX36" fmla="*/ 1443790 w 8281497"/>
              <a:gd name="connsiteY36" fmla="*/ 0 h 4440856"/>
              <a:gd name="connsiteX0" fmla="*/ 8193967 w 8281497"/>
              <a:gd name="connsiteY0" fmla="*/ 436 h 4115088"/>
              <a:gd name="connsiteX1" fmla="*/ 8221795 w 8281497"/>
              <a:gd name="connsiteY1" fmla="*/ 7366 h 4115088"/>
              <a:gd name="connsiteX2" fmla="*/ 8281497 w 8281497"/>
              <a:gd name="connsiteY2" fmla="*/ 96725 h 4115088"/>
              <a:gd name="connsiteX3" fmla="*/ 8281497 w 8281497"/>
              <a:gd name="connsiteY3" fmla="*/ 2975808 h 4115088"/>
              <a:gd name="connsiteX4" fmla="*/ 8213148 w 8281497"/>
              <a:gd name="connsiteY4" fmla="*/ 3078104 h 4115088"/>
              <a:gd name="connsiteX5" fmla="*/ 8092477 w 8281497"/>
              <a:gd name="connsiteY5" fmla="*/ 3054130 h 4115088"/>
              <a:gd name="connsiteX6" fmla="*/ 7409669 w 8281497"/>
              <a:gd name="connsiteY6" fmla="*/ 2371643 h 4115088"/>
              <a:gd name="connsiteX7" fmla="*/ 7242449 w 8281497"/>
              <a:gd name="connsiteY7" fmla="*/ 2371662 h 4115088"/>
              <a:gd name="connsiteX8" fmla="*/ 6569594 w 8281497"/>
              <a:gd name="connsiteY8" fmla="*/ 3044403 h 4115088"/>
              <a:gd name="connsiteX9" fmla="*/ 6365430 w 8281497"/>
              <a:gd name="connsiteY9" fmla="*/ 3044384 h 4115088"/>
              <a:gd name="connsiteX10" fmla="*/ 5834889 w 8281497"/>
              <a:gd name="connsiteY10" fmla="*/ 2513866 h 4115088"/>
              <a:gd name="connsiteX11" fmla="*/ 5834891 w 8281497"/>
              <a:gd name="connsiteY11" fmla="*/ 2513866 h 4115088"/>
              <a:gd name="connsiteX12" fmla="*/ 5792606 w 8281497"/>
              <a:gd name="connsiteY12" fmla="*/ 2411778 h 4115088"/>
              <a:gd name="connsiteX13" fmla="*/ 5834893 w 8281497"/>
              <a:gd name="connsiteY13" fmla="*/ 2309690 h 4115088"/>
              <a:gd name="connsiteX14" fmla="*/ 8116377 w 8281497"/>
              <a:gd name="connsiteY14" fmla="*/ 28331 h 4115088"/>
              <a:gd name="connsiteX15" fmla="*/ 8193967 w 8281497"/>
              <a:gd name="connsiteY15" fmla="*/ 436 h 4115088"/>
              <a:gd name="connsiteX16" fmla="*/ 6462320 w 8281497"/>
              <a:gd name="connsiteY16" fmla="*/ 1 h 4115088"/>
              <a:gd name="connsiteX17" fmla="*/ 6564391 w 8281497"/>
              <a:gd name="connsiteY17" fmla="*/ 42285 h 4115088"/>
              <a:gd name="connsiteX18" fmla="*/ 7094946 w 8281497"/>
              <a:gd name="connsiteY18" fmla="*/ 572820 h 4115088"/>
              <a:gd name="connsiteX19" fmla="*/ 7094927 w 8281497"/>
              <a:gd name="connsiteY19" fmla="*/ 572820 h 4115088"/>
              <a:gd name="connsiteX20" fmla="*/ 7137220 w 8281497"/>
              <a:gd name="connsiteY20" fmla="*/ 674905 h 4115088"/>
              <a:gd name="connsiteX21" fmla="*/ 7094927 w 8281497"/>
              <a:gd name="connsiteY21" fmla="*/ 776989 h 4115088"/>
              <a:gd name="connsiteX22" fmla="*/ 4813443 w 8281497"/>
              <a:gd name="connsiteY22" fmla="*/ 3058350 h 4115088"/>
              <a:gd name="connsiteX23" fmla="*/ 4708038 w 8281497"/>
              <a:gd name="connsiteY23" fmla="*/ 3079316 h 4115088"/>
              <a:gd name="connsiteX24" fmla="*/ 4648331 w 8281497"/>
              <a:gd name="connsiteY24" fmla="*/ 2989944 h 4115088"/>
              <a:gd name="connsiteX25" fmla="*/ 4648331 w 8281497"/>
              <a:gd name="connsiteY25" fmla="*/ 110876 h 4115088"/>
              <a:gd name="connsiteX26" fmla="*/ 4716678 w 8281497"/>
              <a:gd name="connsiteY26" fmla="*/ 8574 h 4115088"/>
              <a:gd name="connsiteX27" fmla="*/ 4837350 w 8281497"/>
              <a:gd name="connsiteY27" fmla="*/ 32555 h 4115088"/>
              <a:gd name="connsiteX28" fmla="*/ 5520166 w 8281497"/>
              <a:gd name="connsiteY28" fmla="*/ 715034 h 4115088"/>
              <a:gd name="connsiteX29" fmla="*/ 5687371 w 8281497"/>
              <a:gd name="connsiteY29" fmla="*/ 715021 h 4115088"/>
              <a:gd name="connsiteX30" fmla="*/ 6360241 w 8281497"/>
              <a:gd name="connsiteY30" fmla="*/ 42276 h 4115088"/>
              <a:gd name="connsiteX31" fmla="*/ 6462320 w 8281497"/>
              <a:gd name="connsiteY31" fmla="*/ 1 h 4115088"/>
              <a:gd name="connsiteX32" fmla="*/ 0 w 8281497"/>
              <a:gd name="connsiteY32" fmla="*/ 4115088 h 4115088"/>
              <a:gd name="connsiteX33" fmla="*/ 2926080 w 8281497"/>
              <a:gd name="connsiteY33" fmla="*/ 3004573 h 4115088"/>
              <a:gd name="connsiteX34" fmla="*/ 4042611 w 8281497"/>
              <a:gd name="connsiteY34" fmla="*/ 4115088 h 4115088"/>
              <a:gd name="connsiteX35" fmla="*/ 0 w 8281497"/>
              <a:gd name="connsiteY35" fmla="*/ 4115088 h 4115088"/>
              <a:gd name="connsiteX0" fmla="*/ 8193967 w 8281497"/>
              <a:gd name="connsiteY0" fmla="*/ 436 h 4115088"/>
              <a:gd name="connsiteX1" fmla="*/ 8221795 w 8281497"/>
              <a:gd name="connsiteY1" fmla="*/ 7366 h 4115088"/>
              <a:gd name="connsiteX2" fmla="*/ 8281497 w 8281497"/>
              <a:gd name="connsiteY2" fmla="*/ 96725 h 4115088"/>
              <a:gd name="connsiteX3" fmla="*/ 8281497 w 8281497"/>
              <a:gd name="connsiteY3" fmla="*/ 2975808 h 4115088"/>
              <a:gd name="connsiteX4" fmla="*/ 8213148 w 8281497"/>
              <a:gd name="connsiteY4" fmla="*/ 3078104 h 4115088"/>
              <a:gd name="connsiteX5" fmla="*/ 8092477 w 8281497"/>
              <a:gd name="connsiteY5" fmla="*/ 3054130 h 4115088"/>
              <a:gd name="connsiteX6" fmla="*/ 7409669 w 8281497"/>
              <a:gd name="connsiteY6" fmla="*/ 2371643 h 4115088"/>
              <a:gd name="connsiteX7" fmla="*/ 7242449 w 8281497"/>
              <a:gd name="connsiteY7" fmla="*/ 2371662 h 4115088"/>
              <a:gd name="connsiteX8" fmla="*/ 6569594 w 8281497"/>
              <a:gd name="connsiteY8" fmla="*/ 3044403 h 4115088"/>
              <a:gd name="connsiteX9" fmla="*/ 6365430 w 8281497"/>
              <a:gd name="connsiteY9" fmla="*/ 3044384 h 4115088"/>
              <a:gd name="connsiteX10" fmla="*/ 5834889 w 8281497"/>
              <a:gd name="connsiteY10" fmla="*/ 2513866 h 4115088"/>
              <a:gd name="connsiteX11" fmla="*/ 5834891 w 8281497"/>
              <a:gd name="connsiteY11" fmla="*/ 2513866 h 4115088"/>
              <a:gd name="connsiteX12" fmla="*/ 5792606 w 8281497"/>
              <a:gd name="connsiteY12" fmla="*/ 2411778 h 4115088"/>
              <a:gd name="connsiteX13" fmla="*/ 5834893 w 8281497"/>
              <a:gd name="connsiteY13" fmla="*/ 2309690 h 4115088"/>
              <a:gd name="connsiteX14" fmla="*/ 8116377 w 8281497"/>
              <a:gd name="connsiteY14" fmla="*/ 28331 h 4115088"/>
              <a:gd name="connsiteX15" fmla="*/ 8193967 w 8281497"/>
              <a:gd name="connsiteY15" fmla="*/ 436 h 4115088"/>
              <a:gd name="connsiteX16" fmla="*/ 6462320 w 8281497"/>
              <a:gd name="connsiteY16" fmla="*/ 1 h 4115088"/>
              <a:gd name="connsiteX17" fmla="*/ 6564391 w 8281497"/>
              <a:gd name="connsiteY17" fmla="*/ 42285 h 4115088"/>
              <a:gd name="connsiteX18" fmla="*/ 7094946 w 8281497"/>
              <a:gd name="connsiteY18" fmla="*/ 572820 h 4115088"/>
              <a:gd name="connsiteX19" fmla="*/ 7094927 w 8281497"/>
              <a:gd name="connsiteY19" fmla="*/ 572820 h 4115088"/>
              <a:gd name="connsiteX20" fmla="*/ 7137220 w 8281497"/>
              <a:gd name="connsiteY20" fmla="*/ 674905 h 4115088"/>
              <a:gd name="connsiteX21" fmla="*/ 7094927 w 8281497"/>
              <a:gd name="connsiteY21" fmla="*/ 776989 h 4115088"/>
              <a:gd name="connsiteX22" fmla="*/ 4813443 w 8281497"/>
              <a:gd name="connsiteY22" fmla="*/ 3058350 h 4115088"/>
              <a:gd name="connsiteX23" fmla="*/ 4708038 w 8281497"/>
              <a:gd name="connsiteY23" fmla="*/ 3079316 h 4115088"/>
              <a:gd name="connsiteX24" fmla="*/ 4648331 w 8281497"/>
              <a:gd name="connsiteY24" fmla="*/ 2989944 h 4115088"/>
              <a:gd name="connsiteX25" fmla="*/ 4648331 w 8281497"/>
              <a:gd name="connsiteY25" fmla="*/ 110876 h 4115088"/>
              <a:gd name="connsiteX26" fmla="*/ 4716678 w 8281497"/>
              <a:gd name="connsiteY26" fmla="*/ 8574 h 4115088"/>
              <a:gd name="connsiteX27" fmla="*/ 4837350 w 8281497"/>
              <a:gd name="connsiteY27" fmla="*/ 32555 h 4115088"/>
              <a:gd name="connsiteX28" fmla="*/ 5520166 w 8281497"/>
              <a:gd name="connsiteY28" fmla="*/ 715034 h 4115088"/>
              <a:gd name="connsiteX29" fmla="*/ 5687371 w 8281497"/>
              <a:gd name="connsiteY29" fmla="*/ 715021 h 4115088"/>
              <a:gd name="connsiteX30" fmla="*/ 6360241 w 8281497"/>
              <a:gd name="connsiteY30" fmla="*/ 42276 h 4115088"/>
              <a:gd name="connsiteX31" fmla="*/ 6462320 w 8281497"/>
              <a:gd name="connsiteY31" fmla="*/ 1 h 4115088"/>
              <a:gd name="connsiteX32" fmla="*/ 0 w 8281497"/>
              <a:gd name="connsiteY32" fmla="*/ 4115088 h 4115088"/>
              <a:gd name="connsiteX33" fmla="*/ 4042611 w 8281497"/>
              <a:gd name="connsiteY33" fmla="*/ 4115088 h 4115088"/>
              <a:gd name="connsiteX34" fmla="*/ 0 w 8281497"/>
              <a:gd name="connsiteY34" fmla="*/ 4115088 h 4115088"/>
              <a:gd name="connsiteX0" fmla="*/ 3545636 w 3633166"/>
              <a:gd name="connsiteY0" fmla="*/ 436 h 3086680"/>
              <a:gd name="connsiteX1" fmla="*/ 3573464 w 3633166"/>
              <a:gd name="connsiteY1" fmla="*/ 7366 h 3086680"/>
              <a:gd name="connsiteX2" fmla="*/ 3633166 w 3633166"/>
              <a:gd name="connsiteY2" fmla="*/ 96725 h 3086680"/>
              <a:gd name="connsiteX3" fmla="*/ 3633166 w 3633166"/>
              <a:gd name="connsiteY3" fmla="*/ 2975808 h 3086680"/>
              <a:gd name="connsiteX4" fmla="*/ 3564817 w 3633166"/>
              <a:gd name="connsiteY4" fmla="*/ 3078104 h 3086680"/>
              <a:gd name="connsiteX5" fmla="*/ 3444146 w 3633166"/>
              <a:gd name="connsiteY5" fmla="*/ 3054130 h 3086680"/>
              <a:gd name="connsiteX6" fmla="*/ 2761338 w 3633166"/>
              <a:gd name="connsiteY6" fmla="*/ 2371643 h 3086680"/>
              <a:gd name="connsiteX7" fmla="*/ 2594118 w 3633166"/>
              <a:gd name="connsiteY7" fmla="*/ 2371662 h 3086680"/>
              <a:gd name="connsiteX8" fmla="*/ 1921263 w 3633166"/>
              <a:gd name="connsiteY8" fmla="*/ 3044403 h 3086680"/>
              <a:gd name="connsiteX9" fmla="*/ 1717099 w 3633166"/>
              <a:gd name="connsiteY9" fmla="*/ 3044384 h 3086680"/>
              <a:gd name="connsiteX10" fmla="*/ 1186558 w 3633166"/>
              <a:gd name="connsiteY10" fmla="*/ 2513866 h 3086680"/>
              <a:gd name="connsiteX11" fmla="*/ 1186560 w 3633166"/>
              <a:gd name="connsiteY11" fmla="*/ 2513866 h 3086680"/>
              <a:gd name="connsiteX12" fmla="*/ 1144275 w 3633166"/>
              <a:gd name="connsiteY12" fmla="*/ 2411778 h 3086680"/>
              <a:gd name="connsiteX13" fmla="*/ 1186562 w 3633166"/>
              <a:gd name="connsiteY13" fmla="*/ 2309690 h 3086680"/>
              <a:gd name="connsiteX14" fmla="*/ 3468046 w 3633166"/>
              <a:gd name="connsiteY14" fmla="*/ 28331 h 3086680"/>
              <a:gd name="connsiteX15" fmla="*/ 3545636 w 3633166"/>
              <a:gd name="connsiteY15" fmla="*/ 436 h 3086680"/>
              <a:gd name="connsiteX16" fmla="*/ 1813989 w 3633166"/>
              <a:gd name="connsiteY16" fmla="*/ 1 h 3086680"/>
              <a:gd name="connsiteX17" fmla="*/ 1916060 w 3633166"/>
              <a:gd name="connsiteY17" fmla="*/ 42285 h 3086680"/>
              <a:gd name="connsiteX18" fmla="*/ 2446615 w 3633166"/>
              <a:gd name="connsiteY18" fmla="*/ 572820 h 3086680"/>
              <a:gd name="connsiteX19" fmla="*/ 2446596 w 3633166"/>
              <a:gd name="connsiteY19" fmla="*/ 572820 h 3086680"/>
              <a:gd name="connsiteX20" fmla="*/ 2488889 w 3633166"/>
              <a:gd name="connsiteY20" fmla="*/ 674905 h 3086680"/>
              <a:gd name="connsiteX21" fmla="*/ 2446596 w 3633166"/>
              <a:gd name="connsiteY21" fmla="*/ 776989 h 3086680"/>
              <a:gd name="connsiteX22" fmla="*/ 165112 w 3633166"/>
              <a:gd name="connsiteY22" fmla="*/ 3058350 h 3086680"/>
              <a:gd name="connsiteX23" fmla="*/ 59707 w 3633166"/>
              <a:gd name="connsiteY23" fmla="*/ 3079316 h 3086680"/>
              <a:gd name="connsiteX24" fmla="*/ 0 w 3633166"/>
              <a:gd name="connsiteY24" fmla="*/ 2989944 h 3086680"/>
              <a:gd name="connsiteX25" fmla="*/ 0 w 3633166"/>
              <a:gd name="connsiteY25" fmla="*/ 110876 h 3086680"/>
              <a:gd name="connsiteX26" fmla="*/ 68347 w 3633166"/>
              <a:gd name="connsiteY26" fmla="*/ 8574 h 3086680"/>
              <a:gd name="connsiteX27" fmla="*/ 189019 w 3633166"/>
              <a:gd name="connsiteY27" fmla="*/ 32555 h 3086680"/>
              <a:gd name="connsiteX28" fmla="*/ 871835 w 3633166"/>
              <a:gd name="connsiteY28" fmla="*/ 715034 h 3086680"/>
              <a:gd name="connsiteX29" fmla="*/ 1039040 w 3633166"/>
              <a:gd name="connsiteY29" fmla="*/ 715021 h 3086680"/>
              <a:gd name="connsiteX30" fmla="*/ 1711910 w 3633166"/>
              <a:gd name="connsiteY30" fmla="*/ 42276 h 3086680"/>
              <a:gd name="connsiteX31" fmla="*/ 1813989 w 3633166"/>
              <a:gd name="connsiteY31" fmla="*/ 1 h 3086680"/>
              <a:gd name="connsiteX0" fmla="*/ 3545636 w 3633166"/>
              <a:gd name="connsiteY0" fmla="*/ 159277 h 3245521"/>
              <a:gd name="connsiteX1" fmla="*/ 3573464 w 3633166"/>
              <a:gd name="connsiteY1" fmla="*/ 166207 h 3245521"/>
              <a:gd name="connsiteX2" fmla="*/ 3633166 w 3633166"/>
              <a:gd name="connsiteY2" fmla="*/ 255566 h 3245521"/>
              <a:gd name="connsiteX3" fmla="*/ 3633166 w 3633166"/>
              <a:gd name="connsiteY3" fmla="*/ 3134649 h 3245521"/>
              <a:gd name="connsiteX4" fmla="*/ 3564817 w 3633166"/>
              <a:gd name="connsiteY4" fmla="*/ 3236945 h 3245521"/>
              <a:gd name="connsiteX5" fmla="*/ 3444146 w 3633166"/>
              <a:gd name="connsiteY5" fmla="*/ 3212971 h 3245521"/>
              <a:gd name="connsiteX6" fmla="*/ 2761338 w 3633166"/>
              <a:gd name="connsiteY6" fmla="*/ 2530484 h 3245521"/>
              <a:gd name="connsiteX7" fmla="*/ 2594118 w 3633166"/>
              <a:gd name="connsiteY7" fmla="*/ 2530503 h 3245521"/>
              <a:gd name="connsiteX8" fmla="*/ 1921263 w 3633166"/>
              <a:gd name="connsiteY8" fmla="*/ 3203244 h 3245521"/>
              <a:gd name="connsiteX9" fmla="*/ 1717099 w 3633166"/>
              <a:gd name="connsiteY9" fmla="*/ 3203225 h 3245521"/>
              <a:gd name="connsiteX10" fmla="*/ 1186558 w 3633166"/>
              <a:gd name="connsiteY10" fmla="*/ 2672707 h 3245521"/>
              <a:gd name="connsiteX11" fmla="*/ 1186560 w 3633166"/>
              <a:gd name="connsiteY11" fmla="*/ 2672707 h 3245521"/>
              <a:gd name="connsiteX12" fmla="*/ 1144275 w 3633166"/>
              <a:gd name="connsiteY12" fmla="*/ 2570619 h 3245521"/>
              <a:gd name="connsiteX13" fmla="*/ 1186562 w 3633166"/>
              <a:gd name="connsiteY13" fmla="*/ 2468531 h 3245521"/>
              <a:gd name="connsiteX14" fmla="*/ 3468046 w 3633166"/>
              <a:gd name="connsiteY14" fmla="*/ 187172 h 3245521"/>
              <a:gd name="connsiteX15" fmla="*/ 3545636 w 3633166"/>
              <a:gd name="connsiteY15" fmla="*/ 159277 h 3245521"/>
              <a:gd name="connsiteX16" fmla="*/ 1813989 w 3633166"/>
              <a:gd name="connsiteY16" fmla="*/ 158842 h 3245521"/>
              <a:gd name="connsiteX17" fmla="*/ 1916060 w 3633166"/>
              <a:gd name="connsiteY17" fmla="*/ 201126 h 3245521"/>
              <a:gd name="connsiteX18" fmla="*/ 2446615 w 3633166"/>
              <a:gd name="connsiteY18" fmla="*/ 731661 h 3245521"/>
              <a:gd name="connsiteX19" fmla="*/ 2446596 w 3633166"/>
              <a:gd name="connsiteY19" fmla="*/ 731661 h 3245521"/>
              <a:gd name="connsiteX20" fmla="*/ 2488889 w 3633166"/>
              <a:gd name="connsiteY20" fmla="*/ 833746 h 3245521"/>
              <a:gd name="connsiteX21" fmla="*/ 2446596 w 3633166"/>
              <a:gd name="connsiteY21" fmla="*/ 935830 h 3245521"/>
              <a:gd name="connsiteX22" fmla="*/ 165112 w 3633166"/>
              <a:gd name="connsiteY22" fmla="*/ 3217191 h 3245521"/>
              <a:gd name="connsiteX23" fmla="*/ 59707 w 3633166"/>
              <a:gd name="connsiteY23" fmla="*/ 3238157 h 3245521"/>
              <a:gd name="connsiteX24" fmla="*/ 0 w 3633166"/>
              <a:gd name="connsiteY24" fmla="*/ 3148785 h 3245521"/>
              <a:gd name="connsiteX25" fmla="*/ 0 w 3633166"/>
              <a:gd name="connsiteY25" fmla="*/ 269717 h 3245521"/>
              <a:gd name="connsiteX26" fmla="*/ 189019 w 3633166"/>
              <a:gd name="connsiteY26" fmla="*/ 191396 h 3245521"/>
              <a:gd name="connsiteX27" fmla="*/ 871835 w 3633166"/>
              <a:gd name="connsiteY27" fmla="*/ 873875 h 3245521"/>
              <a:gd name="connsiteX28" fmla="*/ 1039040 w 3633166"/>
              <a:gd name="connsiteY28" fmla="*/ 873862 h 3245521"/>
              <a:gd name="connsiteX29" fmla="*/ 1711910 w 3633166"/>
              <a:gd name="connsiteY29" fmla="*/ 201117 h 3245521"/>
              <a:gd name="connsiteX30" fmla="*/ 1813989 w 3633166"/>
              <a:gd name="connsiteY30" fmla="*/ 158842 h 3245521"/>
              <a:gd name="connsiteX0" fmla="*/ 3545636 w 3633166"/>
              <a:gd name="connsiteY0" fmla="*/ 436 h 3086680"/>
              <a:gd name="connsiteX1" fmla="*/ 3573464 w 3633166"/>
              <a:gd name="connsiteY1" fmla="*/ 7366 h 3086680"/>
              <a:gd name="connsiteX2" fmla="*/ 3633166 w 3633166"/>
              <a:gd name="connsiteY2" fmla="*/ 96725 h 3086680"/>
              <a:gd name="connsiteX3" fmla="*/ 3633166 w 3633166"/>
              <a:gd name="connsiteY3" fmla="*/ 2975808 h 3086680"/>
              <a:gd name="connsiteX4" fmla="*/ 3564817 w 3633166"/>
              <a:gd name="connsiteY4" fmla="*/ 3078104 h 3086680"/>
              <a:gd name="connsiteX5" fmla="*/ 3444146 w 3633166"/>
              <a:gd name="connsiteY5" fmla="*/ 3054130 h 3086680"/>
              <a:gd name="connsiteX6" fmla="*/ 2761338 w 3633166"/>
              <a:gd name="connsiteY6" fmla="*/ 2371643 h 3086680"/>
              <a:gd name="connsiteX7" fmla="*/ 2594118 w 3633166"/>
              <a:gd name="connsiteY7" fmla="*/ 2371662 h 3086680"/>
              <a:gd name="connsiteX8" fmla="*/ 1921263 w 3633166"/>
              <a:gd name="connsiteY8" fmla="*/ 3044403 h 3086680"/>
              <a:gd name="connsiteX9" fmla="*/ 1717099 w 3633166"/>
              <a:gd name="connsiteY9" fmla="*/ 3044384 h 3086680"/>
              <a:gd name="connsiteX10" fmla="*/ 1186558 w 3633166"/>
              <a:gd name="connsiteY10" fmla="*/ 2513866 h 3086680"/>
              <a:gd name="connsiteX11" fmla="*/ 1186560 w 3633166"/>
              <a:gd name="connsiteY11" fmla="*/ 2513866 h 3086680"/>
              <a:gd name="connsiteX12" fmla="*/ 1144275 w 3633166"/>
              <a:gd name="connsiteY12" fmla="*/ 2411778 h 3086680"/>
              <a:gd name="connsiteX13" fmla="*/ 1186562 w 3633166"/>
              <a:gd name="connsiteY13" fmla="*/ 2309690 h 3086680"/>
              <a:gd name="connsiteX14" fmla="*/ 3468046 w 3633166"/>
              <a:gd name="connsiteY14" fmla="*/ 28331 h 3086680"/>
              <a:gd name="connsiteX15" fmla="*/ 3545636 w 3633166"/>
              <a:gd name="connsiteY15" fmla="*/ 436 h 3086680"/>
              <a:gd name="connsiteX16" fmla="*/ 1813989 w 3633166"/>
              <a:gd name="connsiteY16" fmla="*/ 1 h 3086680"/>
              <a:gd name="connsiteX17" fmla="*/ 1916060 w 3633166"/>
              <a:gd name="connsiteY17" fmla="*/ 42285 h 3086680"/>
              <a:gd name="connsiteX18" fmla="*/ 2446615 w 3633166"/>
              <a:gd name="connsiteY18" fmla="*/ 572820 h 3086680"/>
              <a:gd name="connsiteX19" fmla="*/ 2446596 w 3633166"/>
              <a:gd name="connsiteY19" fmla="*/ 572820 h 3086680"/>
              <a:gd name="connsiteX20" fmla="*/ 2488889 w 3633166"/>
              <a:gd name="connsiteY20" fmla="*/ 674905 h 3086680"/>
              <a:gd name="connsiteX21" fmla="*/ 2446596 w 3633166"/>
              <a:gd name="connsiteY21" fmla="*/ 776989 h 3086680"/>
              <a:gd name="connsiteX22" fmla="*/ 165112 w 3633166"/>
              <a:gd name="connsiteY22" fmla="*/ 3058350 h 3086680"/>
              <a:gd name="connsiteX23" fmla="*/ 59707 w 3633166"/>
              <a:gd name="connsiteY23" fmla="*/ 3079316 h 3086680"/>
              <a:gd name="connsiteX24" fmla="*/ 0 w 3633166"/>
              <a:gd name="connsiteY24" fmla="*/ 2989944 h 3086680"/>
              <a:gd name="connsiteX25" fmla="*/ 189019 w 3633166"/>
              <a:gd name="connsiteY25" fmla="*/ 32555 h 3086680"/>
              <a:gd name="connsiteX26" fmla="*/ 871835 w 3633166"/>
              <a:gd name="connsiteY26" fmla="*/ 715034 h 3086680"/>
              <a:gd name="connsiteX27" fmla="*/ 1039040 w 3633166"/>
              <a:gd name="connsiteY27" fmla="*/ 715021 h 3086680"/>
              <a:gd name="connsiteX28" fmla="*/ 1711910 w 3633166"/>
              <a:gd name="connsiteY28" fmla="*/ 42276 h 3086680"/>
              <a:gd name="connsiteX29" fmla="*/ 1813989 w 3633166"/>
              <a:gd name="connsiteY29" fmla="*/ 1 h 3086680"/>
              <a:gd name="connsiteX0" fmla="*/ 3486070 w 3573600"/>
              <a:gd name="connsiteY0" fmla="*/ 436 h 3304161"/>
              <a:gd name="connsiteX1" fmla="*/ 3513898 w 3573600"/>
              <a:gd name="connsiteY1" fmla="*/ 7366 h 3304161"/>
              <a:gd name="connsiteX2" fmla="*/ 3573600 w 3573600"/>
              <a:gd name="connsiteY2" fmla="*/ 96725 h 3304161"/>
              <a:gd name="connsiteX3" fmla="*/ 3573600 w 3573600"/>
              <a:gd name="connsiteY3" fmla="*/ 2975808 h 3304161"/>
              <a:gd name="connsiteX4" fmla="*/ 3505251 w 3573600"/>
              <a:gd name="connsiteY4" fmla="*/ 3078104 h 3304161"/>
              <a:gd name="connsiteX5" fmla="*/ 3384580 w 3573600"/>
              <a:gd name="connsiteY5" fmla="*/ 3054130 h 3304161"/>
              <a:gd name="connsiteX6" fmla="*/ 2701772 w 3573600"/>
              <a:gd name="connsiteY6" fmla="*/ 2371643 h 3304161"/>
              <a:gd name="connsiteX7" fmla="*/ 2534552 w 3573600"/>
              <a:gd name="connsiteY7" fmla="*/ 2371662 h 3304161"/>
              <a:gd name="connsiteX8" fmla="*/ 1861697 w 3573600"/>
              <a:gd name="connsiteY8" fmla="*/ 3044403 h 3304161"/>
              <a:gd name="connsiteX9" fmla="*/ 1657533 w 3573600"/>
              <a:gd name="connsiteY9" fmla="*/ 3044384 h 3304161"/>
              <a:gd name="connsiteX10" fmla="*/ 1126992 w 3573600"/>
              <a:gd name="connsiteY10" fmla="*/ 2513866 h 3304161"/>
              <a:gd name="connsiteX11" fmla="*/ 1126994 w 3573600"/>
              <a:gd name="connsiteY11" fmla="*/ 2513866 h 3304161"/>
              <a:gd name="connsiteX12" fmla="*/ 1084709 w 3573600"/>
              <a:gd name="connsiteY12" fmla="*/ 2411778 h 3304161"/>
              <a:gd name="connsiteX13" fmla="*/ 1126996 w 3573600"/>
              <a:gd name="connsiteY13" fmla="*/ 2309690 h 3304161"/>
              <a:gd name="connsiteX14" fmla="*/ 3408480 w 3573600"/>
              <a:gd name="connsiteY14" fmla="*/ 28331 h 3304161"/>
              <a:gd name="connsiteX15" fmla="*/ 3486070 w 3573600"/>
              <a:gd name="connsiteY15" fmla="*/ 436 h 3304161"/>
              <a:gd name="connsiteX16" fmla="*/ 1754423 w 3573600"/>
              <a:gd name="connsiteY16" fmla="*/ 1 h 3304161"/>
              <a:gd name="connsiteX17" fmla="*/ 1856494 w 3573600"/>
              <a:gd name="connsiteY17" fmla="*/ 42285 h 3304161"/>
              <a:gd name="connsiteX18" fmla="*/ 2387049 w 3573600"/>
              <a:gd name="connsiteY18" fmla="*/ 572820 h 3304161"/>
              <a:gd name="connsiteX19" fmla="*/ 2387030 w 3573600"/>
              <a:gd name="connsiteY19" fmla="*/ 572820 h 3304161"/>
              <a:gd name="connsiteX20" fmla="*/ 2429323 w 3573600"/>
              <a:gd name="connsiteY20" fmla="*/ 674905 h 3304161"/>
              <a:gd name="connsiteX21" fmla="*/ 2387030 w 3573600"/>
              <a:gd name="connsiteY21" fmla="*/ 776989 h 3304161"/>
              <a:gd name="connsiteX22" fmla="*/ 105546 w 3573600"/>
              <a:gd name="connsiteY22" fmla="*/ 3058350 h 3304161"/>
              <a:gd name="connsiteX23" fmla="*/ 141 w 3573600"/>
              <a:gd name="connsiteY23" fmla="*/ 3079316 h 3304161"/>
              <a:gd name="connsiteX24" fmla="*/ 129453 w 3573600"/>
              <a:gd name="connsiteY24" fmla="*/ 32555 h 3304161"/>
              <a:gd name="connsiteX25" fmla="*/ 812269 w 3573600"/>
              <a:gd name="connsiteY25" fmla="*/ 715034 h 3304161"/>
              <a:gd name="connsiteX26" fmla="*/ 979474 w 3573600"/>
              <a:gd name="connsiteY26" fmla="*/ 715021 h 3304161"/>
              <a:gd name="connsiteX27" fmla="*/ 1652344 w 3573600"/>
              <a:gd name="connsiteY27" fmla="*/ 42276 h 3304161"/>
              <a:gd name="connsiteX28" fmla="*/ 1754423 w 3573600"/>
              <a:gd name="connsiteY28" fmla="*/ 1 h 3304161"/>
              <a:gd name="connsiteX0" fmla="*/ 3569374 w 3656904"/>
              <a:gd name="connsiteY0" fmla="*/ 436 h 3086678"/>
              <a:gd name="connsiteX1" fmla="*/ 3597202 w 3656904"/>
              <a:gd name="connsiteY1" fmla="*/ 7366 h 3086678"/>
              <a:gd name="connsiteX2" fmla="*/ 3656904 w 3656904"/>
              <a:gd name="connsiteY2" fmla="*/ 96725 h 3086678"/>
              <a:gd name="connsiteX3" fmla="*/ 3656904 w 3656904"/>
              <a:gd name="connsiteY3" fmla="*/ 2975808 h 3086678"/>
              <a:gd name="connsiteX4" fmla="*/ 3588555 w 3656904"/>
              <a:gd name="connsiteY4" fmla="*/ 3078104 h 3086678"/>
              <a:gd name="connsiteX5" fmla="*/ 3467884 w 3656904"/>
              <a:gd name="connsiteY5" fmla="*/ 3054130 h 3086678"/>
              <a:gd name="connsiteX6" fmla="*/ 2785076 w 3656904"/>
              <a:gd name="connsiteY6" fmla="*/ 2371643 h 3086678"/>
              <a:gd name="connsiteX7" fmla="*/ 2617856 w 3656904"/>
              <a:gd name="connsiteY7" fmla="*/ 2371662 h 3086678"/>
              <a:gd name="connsiteX8" fmla="*/ 1945001 w 3656904"/>
              <a:gd name="connsiteY8" fmla="*/ 3044403 h 3086678"/>
              <a:gd name="connsiteX9" fmla="*/ 1740837 w 3656904"/>
              <a:gd name="connsiteY9" fmla="*/ 3044384 h 3086678"/>
              <a:gd name="connsiteX10" fmla="*/ 1210296 w 3656904"/>
              <a:gd name="connsiteY10" fmla="*/ 2513866 h 3086678"/>
              <a:gd name="connsiteX11" fmla="*/ 1210298 w 3656904"/>
              <a:gd name="connsiteY11" fmla="*/ 2513866 h 3086678"/>
              <a:gd name="connsiteX12" fmla="*/ 1168013 w 3656904"/>
              <a:gd name="connsiteY12" fmla="*/ 2411778 h 3086678"/>
              <a:gd name="connsiteX13" fmla="*/ 1210300 w 3656904"/>
              <a:gd name="connsiteY13" fmla="*/ 2309690 h 3086678"/>
              <a:gd name="connsiteX14" fmla="*/ 3491784 w 3656904"/>
              <a:gd name="connsiteY14" fmla="*/ 28331 h 3086678"/>
              <a:gd name="connsiteX15" fmla="*/ 3569374 w 3656904"/>
              <a:gd name="connsiteY15" fmla="*/ 436 h 3086678"/>
              <a:gd name="connsiteX16" fmla="*/ 1837727 w 3656904"/>
              <a:gd name="connsiteY16" fmla="*/ 1 h 3086678"/>
              <a:gd name="connsiteX17" fmla="*/ 1939798 w 3656904"/>
              <a:gd name="connsiteY17" fmla="*/ 42285 h 3086678"/>
              <a:gd name="connsiteX18" fmla="*/ 2470353 w 3656904"/>
              <a:gd name="connsiteY18" fmla="*/ 572820 h 3086678"/>
              <a:gd name="connsiteX19" fmla="*/ 2470334 w 3656904"/>
              <a:gd name="connsiteY19" fmla="*/ 572820 h 3086678"/>
              <a:gd name="connsiteX20" fmla="*/ 2512627 w 3656904"/>
              <a:gd name="connsiteY20" fmla="*/ 674905 h 3086678"/>
              <a:gd name="connsiteX21" fmla="*/ 2470334 w 3656904"/>
              <a:gd name="connsiteY21" fmla="*/ 776989 h 3086678"/>
              <a:gd name="connsiteX22" fmla="*/ 188850 w 3656904"/>
              <a:gd name="connsiteY22" fmla="*/ 3058350 h 3086678"/>
              <a:gd name="connsiteX23" fmla="*/ 212757 w 3656904"/>
              <a:gd name="connsiteY23" fmla="*/ 32555 h 3086678"/>
              <a:gd name="connsiteX24" fmla="*/ 895573 w 3656904"/>
              <a:gd name="connsiteY24" fmla="*/ 715034 h 3086678"/>
              <a:gd name="connsiteX25" fmla="*/ 1062778 w 3656904"/>
              <a:gd name="connsiteY25" fmla="*/ 715021 h 3086678"/>
              <a:gd name="connsiteX26" fmla="*/ 1735648 w 3656904"/>
              <a:gd name="connsiteY26" fmla="*/ 42276 h 3086678"/>
              <a:gd name="connsiteX27" fmla="*/ 1837727 w 3656904"/>
              <a:gd name="connsiteY27" fmla="*/ 1 h 3086678"/>
              <a:gd name="connsiteX0" fmla="*/ 3415776 w 3503306"/>
              <a:gd name="connsiteY0" fmla="*/ 436 h 3086678"/>
              <a:gd name="connsiteX1" fmla="*/ 3443604 w 3503306"/>
              <a:gd name="connsiteY1" fmla="*/ 7366 h 3086678"/>
              <a:gd name="connsiteX2" fmla="*/ 3503306 w 3503306"/>
              <a:gd name="connsiteY2" fmla="*/ 96725 h 3086678"/>
              <a:gd name="connsiteX3" fmla="*/ 3503306 w 3503306"/>
              <a:gd name="connsiteY3" fmla="*/ 2975808 h 3086678"/>
              <a:gd name="connsiteX4" fmla="*/ 3434957 w 3503306"/>
              <a:gd name="connsiteY4" fmla="*/ 3078104 h 3086678"/>
              <a:gd name="connsiteX5" fmla="*/ 3314286 w 3503306"/>
              <a:gd name="connsiteY5" fmla="*/ 3054130 h 3086678"/>
              <a:gd name="connsiteX6" fmla="*/ 2631478 w 3503306"/>
              <a:gd name="connsiteY6" fmla="*/ 2371643 h 3086678"/>
              <a:gd name="connsiteX7" fmla="*/ 2464258 w 3503306"/>
              <a:gd name="connsiteY7" fmla="*/ 2371662 h 3086678"/>
              <a:gd name="connsiteX8" fmla="*/ 1791403 w 3503306"/>
              <a:gd name="connsiteY8" fmla="*/ 3044403 h 3086678"/>
              <a:gd name="connsiteX9" fmla="*/ 1587239 w 3503306"/>
              <a:gd name="connsiteY9" fmla="*/ 3044384 h 3086678"/>
              <a:gd name="connsiteX10" fmla="*/ 1056698 w 3503306"/>
              <a:gd name="connsiteY10" fmla="*/ 2513866 h 3086678"/>
              <a:gd name="connsiteX11" fmla="*/ 1056700 w 3503306"/>
              <a:gd name="connsiteY11" fmla="*/ 2513866 h 3086678"/>
              <a:gd name="connsiteX12" fmla="*/ 1014415 w 3503306"/>
              <a:gd name="connsiteY12" fmla="*/ 2411778 h 3086678"/>
              <a:gd name="connsiteX13" fmla="*/ 1056702 w 3503306"/>
              <a:gd name="connsiteY13" fmla="*/ 2309690 h 3086678"/>
              <a:gd name="connsiteX14" fmla="*/ 3338186 w 3503306"/>
              <a:gd name="connsiteY14" fmla="*/ 28331 h 3086678"/>
              <a:gd name="connsiteX15" fmla="*/ 3415776 w 3503306"/>
              <a:gd name="connsiteY15" fmla="*/ 436 h 3086678"/>
              <a:gd name="connsiteX16" fmla="*/ 1684129 w 3503306"/>
              <a:gd name="connsiteY16" fmla="*/ 1 h 3086678"/>
              <a:gd name="connsiteX17" fmla="*/ 1786200 w 3503306"/>
              <a:gd name="connsiteY17" fmla="*/ 42285 h 3086678"/>
              <a:gd name="connsiteX18" fmla="*/ 2316755 w 3503306"/>
              <a:gd name="connsiteY18" fmla="*/ 572820 h 3086678"/>
              <a:gd name="connsiteX19" fmla="*/ 2316736 w 3503306"/>
              <a:gd name="connsiteY19" fmla="*/ 572820 h 3086678"/>
              <a:gd name="connsiteX20" fmla="*/ 2359029 w 3503306"/>
              <a:gd name="connsiteY20" fmla="*/ 674905 h 3086678"/>
              <a:gd name="connsiteX21" fmla="*/ 2316736 w 3503306"/>
              <a:gd name="connsiteY21" fmla="*/ 776989 h 3086678"/>
              <a:gd name="connsiteX22" fmla="*/ 35252 w 3503306"/>
              <a:gd name="connsiteY22" fmla="*/ 3058350 h 3086678"/>
              <a:gd name="connsiteX23" fmla="*/ 59159 w 3503306"/>
              <a:gd name="connsiteY23" fmla="*/ 32555 h 3086678"/>
              <a:gd name="connsiteX24" fmla="*/ 741975 w 3503306"/>
              <a:gd name="connsiteY24" fmla="*/ 715034 h 3086678"/>
              <a:gd name="connsiteX25" fmla="*/ 909180 w 3503306"/>
              <a:gd name="connsiteY25" fmla="*/ 715021 h 3086678"/>
              <a:gd name="connsiteX26" fmla="*/ 1582050 w 3503306"/>
              <a:gd name="connsiteY26" fmla="*/ 42276 h 3086678"/>
              <a:gd name="connsiteX27" fmla="*/ 1684129 w 3503306"/>
              <a:gd name="connsiteY27" fmla="*/ 1 h 3086678"/>
              <a:gd name="connsiteX0" fmla="*/ 3419554 w 3507084"/>
              <a:gd name="connsiteY0" fmla="*/ 436 h 3086678"/>
              <a:gd name="connsiteX1" fmla="*/ 3447382 w 3507084"/>
              <a:gd name="connsiteY1" fmla="*/ 7366 h 3086678"/>
              <a:gd name="connsiteX2" fmla="*/ 3507084 w 3507084"/>
              <a:gd name="connsiteY2" fmla="*/ 96725 h 3086678"/>
              <a:gd name="connsiteX3" fmla="*/ 3507084 w 3507084"/>
              <a:gd name="connsiteY3" fmla="*/ 2975808 h 3086678"/>
              <a:gd name="connsiteX4" fmla="*/ 3438735 w 3507084"/>
              <a:gd name="connsiteY4" fmla="*/ 3078104 h 3086678"/>
              <a:gd name="connsiteX5" fmla="*/ 3318064 w 3507084"/>
              <a:gd name="connsiteY5" fmla="*/ 3054130 h 3086678"/>
              <a:gd name="connsiteX6" fmla="*/ 2635256 w 3507084"/>
              <a:gd name="connsiteY6" fmla="*/ 2371643 h 3086678"/>
              <a:gd name="connsiteX7" fmla="*/ 2468036 w 3507084"/>
              <a:gd name="connsiteY7" fmla="*/ 2371662 h 3086678"/>
              <a:gd name="connsiteX8" fmla="*/ 1795181 w 3507084"/>
              <a:gd name="connsiteY8" fmla="*/ 3044403 h 3086678"/>
              <a:gd name="connsiteX9" fmla="*/ 1591017 w 3507084"/>
              <a:gd name="connsiteY9" fmla="*/ 3044384 h 3086678"/>
              <a:gd name="connsiteX10" fmla="*/ 1060476 w 3507084"/>
              <a:gd name="connsiteY10" fmla="*/ 2513866 h 3086678"/>
              <a:gd name="connsiteX11" fmla="*/ 1060478 w 3507084"/>
              <a:gd name="connsiteY11" fmla="*/ 2513866 h 3086678"/>
              <a:gd name="connsiteX12" fmla="*/ 1018193 w 3507084"/>
              <a:gd name="connsiteY12" fmla="*/ 2411778 h 3086678"/>
              <a:gd name="connsiteX13" fmla="*/ 1060480 w 3507084"/>
              <a:gd name="connsiteY13" fmla="*/ 2309690 h 3086678"/>
              <a:gd name="connsiteX14" fmla="*/ 3341964 w 3507084"/>
              <a:gd name="connsiteY14" fmla="*/ 28331 h 3086678"/>
              <a:gd name="connsiteX15" fmla="*/ 3419554 w 3507084"/>
              <a:gd name="connsiteY15" fmla="*/ 436 h 3086678"/>
              <a:gd name="connsiteX16" fmla="*/ 1687907 w 3507084"/>
              <a:gd name="connsiteY16" fmla="*/ 1 h 3086678"/>
              <a:gd name="connsiteX17" fmla="*/ 1789978 w 3507084"/>
              <a:gd name="connsiteY17" fmla="*/ 42285 h 3086678"/>
              <a:gd name="connsiteX18" fmla="*/ 2320533 w 3507084"/>
              <a:gd name="connsiteY18" fmla="*/ 572820 h 3086678"/>
              <a:gd name="connsiteX19" fmla="*/ 2320514 w 3507084"/>
              <a:gd name="connsiteY19" fmla="*/ 572820 h 3086678"/>
              <a:gd name="connsiteX20" fmla="*/ 2362807 w 3507084"/>
              <a:gd name="connsiteY20" fmla="*/ 674905 h 3086678"/>
              <a:gd name="connsiteX21" fmla="*/ 2320514 w 3507084"/>
              <a:gd name="connsiteY21" fmla="*/ 776989 h 3086678"/>
              <a:gd name="connsiteX22" fmla="*/ 39030 w 3507084"/>
              <a:gd name="connsiteY22" fmla="*/ 3058350 h 3086678"/>
              <a:gd name="connsiteX23" fmla="*/ 62937 w 3507084"/>
              <a:gd name="connsiteY23" fmla="*/ 32555 h 3086678"/>
              <a:gd name="connsiteX24" fmla="*/ 745753 w 3507084"/>
              <a:gd name="connsiteY24" fmla="*/ 715034 h 3086678"/>
              <a:gd name="connsiteX25" fmla="*/ 912958 w 3507084"/>
              <a:gd name="connsiteY25" fmla="*/ 715021 h 3086678"/>
              <a:gd name="connsiteX26" fmla="*/ 1585828 w 3507084"/>
              <a:gd name="connsiteY26" fmla="*/ 42276 h 3086678"/>
              <a:gd name="connsiteX27" fmla="*/ 1687907 w 3507084"/>
              <a:gd name="connsiteY27" fmla="*/ 1 h 3086678"/>
              <a:gd name="connsiteX0" fmla="*/ 3434546 w 3522076"/>
              <a:gd name="connsiteY0" fmla="*/ 436 h 3086678"/>
              <a:gd name="connsiteX1" fmla="*/ 3462374 w 3522076"/>
              <a:gd name="connsiteY1" fmla="*/ 7366 h 3086678"/>
              <a:gd name="connsiteX2" fmla="*/ 3522076 w 3522076"/>
              <a:gd name="connsiteY2" fmla="*/ 96725 h 3086678"/>
              <a:gd name="connsiteX3" fmla="*/ 3522076 w 3522076"/>
              <a:gd name="connsiteY3" fmla="*/ 2975808 h 3086678"/>
              <a:gd name="connsiteX4" fmla="*/ 3453727 w 3522076"/>
              <a:gd name="connsiteY4" fmla="*/ 3078104 h 3086678"/>
              <a:gd name="connsiteX5" fmla="*/ 3333056 w 3522076"/>
              <a:gd name="connsiteY5" fmla="*/ 3054130 h 3086678"/>
              <a:gd name="connsiteX6" fmla="*/ 2650248 w 3522076"/>
              <a:gd name="connsiteY6" fmla="*/ 2371643 h 3086678"/>
              <a:gd name="connsiteX7" fmla="*/ 2483028 w 3522076"/>
              <a:gd name="connsiteY7" fmla="*/ 2371662 h 3086678"/>
              <a:gd name="connsiteX8" fmla="*/ 1810173 w 3522076"/>
              <a:gd name="connsiteY8" fmla="*/ 3044403 h 3086678"/>
              <a:gd name="connsiteX9" fmla="*/ 1606009 w 3522076"/>
              <a:gd name="connsiteY9" fmla="*/ 3044384 h 3086678"/>
              <a:gd name="connsiteX10" fmla="*/ 1075468 w 3522076"/>
              <a:gd name="connsiteY10" fmla="*/ 2513866 h 3086678"/>
              <a:gd name="connsiteX11" fmla="*/ 1075470 w 3522076"/>
              <a:gd name="connsiteY11" fmla="*/ 2513866 h 3086678"/>
              <a:gd name="connsiteX12" fmla="*/ 1033185 w 3522076"/>
              <a:gd name="connsiteY12" fmla="*/ 2411778 h 3086678"/>
              <a:gd name="connsiteX13" fmla="*/ 1075472 w 3522076"/>
              <a:gd name="connsiteY13" fmla="*/ 2309690 h 3086678"/>
              <a:gd name="connsiteX14" fmla="*/ 3356956 w 3522076"/>
              <a:gd name="connsiteY14" fmla="*/ 28331 h 3086678"/>
              <a:gd name="connsiteX15" fmla="*/ 3434546 w 3522076"/>
              <a:gd name="connsiteY15" fmla="*/ 436 h 3086678"/>
              <a:gd name="connsiteX16" fmla="*/ 1702899 w 3522076"/>
              <a:gd name="connsiteY16" fmla="*/ 1 h 3086678"/>
              <a:gd name="connsiteX17" fmla="*/ 1804970 w 3522076"/>
              <a:gd name="connsiteY17" fmla="*/ 42285 h 3086678"/>
              <a:gd name="connsiteX18" fmla="*/ 2335525 w 3522076"/>
              <a:gd name="connsiteY18" fmla="*/ 572820 h 3086678"/>
              <a:gd name="connsiteX19" fmla="*/ 2335506 w 3522076"/>
              <a:gd name="connsiteY19" fmla="*/ 572820 h 3086678"/>
              <a:gd name="connsiteX20" fmla="*/ 2377799 w 3522076"/>
              <a:gd name="connsiteY20" fmla="*/ 674905 h 3086678"/>
              <a:gd name="connsiteX21" fmla="*/ 2335506 w 3522076"/>
              <a:gd name="connsiteY21" fmla="*/ 776989 h 3086678"/>
              <a:gd name="connsiteX22" fmla="*/ 54022 w 3522076"/>
              <a:gd name="connsiteY22" fmla="*/ 3058350 h 3086678"/>
              <a:gd name="connsiteX23" fmla="*/ 55754 w 3522076"/>
              <a:gd name="connsiteY23" fmla="*/ 28120 h 3086678"/>
              <a:gd name="connsiteX24" fmla="*/ 760745 w 3522076"/>
              <a:gd name="connsiteY24" fmla="*/ 715034 h 3086678"/>
              <a:gd name="connsiteX25" fmla="*/ 927950 w 3522076"/>
              <a:gd name="connsiteY25" fmla="*/ 715021 h 3086678"/>
              <a:gd name="connsiteX26" fmla="*/ 1600820 w 3522076"/>
              <a:gd name="connsiteY26" fmla="*/ 42276 h 3086678"/>
              <a:gd name="connsiteX27" fmla="*/ 1702899 w 3522076"/>
              <a:gd name="connsiteY27" fmla="*/ 1 h 3086678"/>
              <a:gd name="connsiteX0" fmla="*/ 3385339 w 3472869"/>
              <a:gd name="connsiteY0" fmla="*/ 436 h 3086678"/>
              <a:gd name="connsiteX1" fmla="*/ 3413167 w 3472869"/>
              <a:gd name="connsiteY1" fmla="*/ 7366 h 3086678"/>
              <a:gd name="connsiteX2" fmla="*/ 3472869 w 3472869"/>
              <a:gd name="connsiteY2" fmla="*/ 96725 h 3086678"/>
              <a:gd name="connsiteX3" fmla="*/ 3472869 w 3472869"/>
              <a:gd name="connsiteY3" fmla="*/ 2975808 h 3086678"/>
              <a:gd name="connsiteX4" fmla="*/ 3404520 w 3472869"/>
              <a:gd name="connsiteY4" fmla="*/ 3078104 h 3086678"/>
              <a:gd name="connsiteX5" fmla="*/ 3283849 w 3472869"/>
              <a:gd name="connsiteY5" fmla="*/ 3054130 h 3086678"/>
              <a:gd name="connsiteX6" fmla="*/ 2601041 w 3472869"/>
              <a:gd name="connsiteY6" fmla="*/ 2371643 h 3086678"/>
              <a:gd name="connsiteX7" fmla="*/ 2433821 w 3472869"/>
              <a:gd name="connsiteY7" fmla="*/ 2371662 h 3086678"/>
              <a:gd name="connsiteX8" fmla="*/ 1760966 w 3472869"/>
              <a:gd name="connsiteY8" fmla="*/ 3044403 h 3086678"/>
              <a:gd name="connsiteX9" fmla="*/ 1556802 w 3472869"/>
              <a:gd name="connsiteY9" fmla="*/ 3044384 h 3086678"/>
              <a:gd name="connsiteX10" fmla="*/ 1026261 w 3472869"/>
              <a:gd name="connsiteY10" fmla="*/ 2513866 h 3086678"/>
              <a:gd name="connsiteX11" fmla="*/ 1026263 w 3472869"/>
              <a:gd name="connsiteY11" fmla="*/ 2513866 h 3086678"/>
              <a:gd name="connsiteX12" fmla="*/ 983978 w 3472869"/>
              <a:gd name="connsiteY12" fmla="*/ 2411778 h 3086678"/>
              <a:gd name="connsiteX13" fmla="*/ 1026265 w 3472869"/>
              <a:gd name="connsiteY13" fmla="*/ 2309690 h 3086678"/>
              <a:gd name="connsiteX14" fmla="*/ 3307749 w 3472869"/>
              <a:gd name="connsiteY14" fmla="*/ 28331 h 3086678"/>
              <a:gd name="connsiteX15" fmla="*/ 3385339 w 3472869"/>
              <a:gd name="connsiteY15" fmla="*/ 436 h 3086678"/>
              <a:gd name="connsiteX16" fmla="*/ 1653692 w 3472869"/>
              <a:gd name="connsiteY16" fmla="*/ 1 h 3086678"/>
              <a:gd name="connsiteX17" fmla="*/ 1755763 w 3472869"/>
              <a:gd name="connsiteY17" fmla="*/ 42285 h 3086678"/>
              <a:gd name="connsiteX18" fmla="*/ 2286318 w 3472869"/>
              <a:gd name="connsiteY18" fmla="*/ 572820 h 3086678"/>
              <a:gd name="connsiteX19" fmla="*/ 2286299 w 3472869"/>
              <a:gd name="connsiteY19" fmla="*/ 572820 h 3086678"/>
              <a:gd name="connsiteX20" fmla="*/ 2328592 w 3472869"/>
              <a:gd name="connsiteY20" fmla="*/ 674905 h 3086678"/>
              <a:gd name="connsiteX21" fmla="*/ 2286299 w 3472869"/>
              <a:gd name="connsiteY21" fmla="*/ 776989 h 3086678"/>
              <a:gd name="connsiteX22" fmla="*/ 4815 w 3472869"/>
              <a:gd name="connsiteY22" fmla="*/ 3058350 h 3086678"/>
              <a:gd name="connsiteX23" fmla="*/ 6547 w 3472869"/>
              <a:gd name="connsiteY23" fmla="*/ 28120 h 3086678"/>
              <a:gd name="connsiteX24" fmla="*/ 711538 w 3472869"/>
              <a:gd name="connsiteY24" fmla="*/ 715034 h 3086678"/>
              <a:gd name="connsiteX25" fmla="*/ 878743 w 3472869"/>
              <a:gd name="connsiteY25" fmla="*/ 715021 h 3086678"/>
              <a:gd name="connsiteX26" fmla="*/ 1551613 w 3472869"/>
              <a:gd name="connsiteY26" fmla="*/ 42276 h 3086678"/>
              <a:gd name="connsiteX27" fmla="*/ 1653692 w 3472869"/>
              <a:gd name="connsiteY27" fmla="*/ 1 h 3086678"/>
              <a:gd name="connsiteX0" fmla="*/ 3380978 w 3468508"/>
              <a:gd name="connsiteY0" fmla="*/ 436 h 3086678"/>
              <a:gd name="connsiteX1" fmla="*/ 3408806 w 3468508"/>
              <a:gd name="connsiteY1" fmla="*/ 7366 h 3086678"/>
              <a:gd name="connsiteX2" fmla="*/ 3468508 w 3468508"/>
              <a:gd name="connsiteY2" fmla="*/ 96725 h 3086678"/>
              <a:gd name="connsiteX3" fmla="*/ 3468508 w 3468508"/>
              <a:gd name="connsiteY3" fmla="*/ 2975808 h 3086678"/>
              <a:gd name="connsiteX4" fmla="*/ 3400159 w 3468508"/>
              <a:gd name="connsiteY4" fmla="*/ 3078104 h 3086678"/>
              <a:gd name="connsiteX5" fmla="*/ 3279488 w 3468508"/>
              <a:gd name="connsiteY5" fmla="*/ 3054130 h 3086678"/>
              <a:gd name="connsiteX6" fmla="*/ 2596680 w 3468508"/>
              <a:gd name="connsiteY6" fmla="*/ 2371643 h 3086678"/>
              <a:gd name="connsiteX7" fmla="*/ 2429460 w 3468508"/>
              <a:gd name="connsiteY7" fmla="*/ 2371662 h 3086678"/>
              <a:gd name="connsiteX8" fmla="*/ 1756605 w 3468508"/>
              <a:gd name="connsiteY8" fmla="*/ 3044403 h 3086678"/>
              <a:gd name="connsiteX9" fmla="*/ 1552441 w 3468508"/>
              <a:gd name="connsiteY9" fmla="*/ 3044384 h 3086678"/>
              <a:gd name="connsiteX10" fmla="*/ 1021900 w 3468508"/>
              <a:gd name="connsiteY10" fmla="*/ 2513866 h 3086678"/>
              <a:gd name="connsiteX11" fmla="*/ 1021902 w 3468508"/>
              <a:gd name="connsiteY11" fmla="*/ 2513866 h 3086678"/>
              <a:gd name="connsiteX12" fmla="*/ 979617 w 3468508"/>
              <a:gd name="connsiteY12" fmla="*/ 2411778 h 3086678"/>
              <a:gd name="connsiteX13" fmla="*/ 1021904 w 3468508"/>
              <a:gd name="connsiteY13" fmla="*/ 2309690 h 3086678"/>
              <a:gd name="connsiteX14" fmla="*/ 3303388 w 3468508"/>
              <a:gd name="connsiteY14" fmla="*/ 28331 h 3086678"/>
              <a:gd name="connsiteX15" fmla="*/ 3380978 w 3468508"/>
              <a:gd name="connsiteY15" fmla="*/ 436 h 3086678"/>
              <a:gd name="connsiteX16" fmla="*/ 1649331 w 3468508"/>
              <a:gd name="connsiteY16" fmla="*/ 1 h 3086678"/>
              <a:gd name="connsiteX17" fmla="*/ 1751402 w 3468508"/>
              <a:gd name="connsiteY17" fmla="*/ 42285 h 3086678"/>
              <a:gd name="connsiteX18" fmla="*/ 2281957 w 3468508"/>
              <a:gd name="connsiteY18" fmla="*/ 572820 h 3086678"/>
              <a:gd name="connsiteX19" fmla="*/ 2281938 w 3468508"/>
              <a:gd name="connsiteY19" fmla="*/ 572820 h 3086678"/>
              <a:gd name="connsiteX20" fmla="*/ 2324231 w 3468508"/>
              <a:gd name="connsiteY20" fmla="*/ 674905 h 3086678"/>
              <a:gd name="connsiteX21" fmla="*/ 2281938 w 3468508"/>
              <a:gd name="connsiteY21" fmla="*/ 776989 h 3086678"/>
              <a:gd name="connsiteX22" fmla="*/ 454 w 3468508"/>
              <a:gd name="connsiteY22" fmla="*/ 3058350 h 3086678"/>
              <a:gd name="connsiteX23" fmla="*/ 239207 w 3468508"/>
              <a:gd name="connsiteY23" fmla="*/ 254837 h 3086678"/>
              <a:gd name="connsiteX24" fmla="*/ 707177 w 3468508"/>
              <a:gd name="connsiteY24" fmla="*/ 715034 h 3086678"/>
              <a:gd name="connsiteX25" fmla="*/ 874382 w 3468508"/>
              <a:gd name="connsiteY25" fmla="*/ 715021 h 3086678"/>
              <a:gd name="connsiteX26" fmla="*/ 1547252 w 3468508"/>
              <a:gd name="connsiteY26" fmla="*/ 42276 h 3086678"/>
              <a:gd name="connsiteX27" fmla="*/ 1649331 w 3468508"/>
              <a:gd name="connsiteY27" fmla="*/ 1 h 3086678"/>
              <a:gd name="connsiteX0" fmla="*/ 3144443 w 3231973"/>
              <a:gd name="connsiteY0" fmla="*/ 436 h 3086678"/>
              <a:gd name="connsiteX1" fmla="*/ 3172271 w 3231973"/>
              <a:gd name="connsiteY1" fmla="*/ 7366 h 3086678"/>
              <a:gd name="connsiteX2" fmla="*/ 3231973 w 3231973"/>
              <a:gd name="connsiteY2" fmla="*/ 96725 h 3086678"/>
              <a:gd name="connsiteX3" fmla="*/ 3231973 w 3231973"/>
              <a:gd name="connsiteY3" fmla="*/ 2975808 h 3086678"/>
              <a:gd name="connsiteX4" fmla="*/ 3163624 w 3231973"/>
              <a:gd name="connsiteY4" fmla="*/ 3078104 h 3086678"/>
              <a:gd name="connsiteX5" fmla="*/ 3042953 w 3231973"/>
              <a:gd name="connsiteY5" fmla="*/ 3054130 h 3086678"/>
              <a:gd name="connsiteX6" fmla="*/ 2360145 w 3231973"/>
              <a:gd name="connsiteY6" fmla="*/ 2371643 h 3086678"/>
              <a:gd name="connsiteX7" fmla="*/ 2192925 w 3231973"/>
              <a:gd name="connsiteY7" fmla="*/ 2371662 h 3086678"/>
              <a:gd name="connsiteX8" fmla="*/ 1520070 w 3231973"/>
              <a:gd name="connsiteY8" fmla="*/ 3044403 h 3086678"/>
              <a:gd name="connsiteX9" fmla="*/ 1315906 w 3231973"/>
              <a:gd name="connsiteY9" fmla="*/ 3044384 h 3086678"/>
              <a:gd name="connsiteX10" fmla="*/ 785365 w 3231973"/>
              <a:gd name="connsiteY10" fmla="*/ 2513866 h 3086678"/>
              <a:gd name="connsiteX11" fmla="*/ 785367 w 3231973"/>
              <a:gd name="connsiteY11" fmla="*/ 2513866 h 3086678"/>
              <a:gd name="connsiteX12" fmla="*/ 743082 w 3231973"/>
              <a:gd name="connsiteY12" fmla="*/ 2411778 h 3086678"/>
              <a:gd name="connsiteX13" fmla="*/ 785369 w 3231973"/>
              <a:gd name="connsiteY13" fmla="*/ 2309690 h 3086678"/>
              <a:gd name="connsiteX14" fmla="*/ 3066853 w 3231973"/>
              <a:gd name="connsiteY14" fmla="*/ 28331 h 3086678"/>
              <a:gd name="connsiteX15" fmla="*/ 3144443 w 3231973"/>
              <a:gd name="connsiteY15" fmla="*/ 436 h 3086678"/>
              <a:gd name="connsiteX16" fmla="*/ 1412796 w 3231973"/>
              <a:gd name="connsiteY16" fmla="*/ 1 h 3086678"/>
              <a:gd name="connsiteX17" fmla="*/ 1514867 w 3231973"/>
              <a:gd name="connsiteY17" fmla="*/ 42285 h 3086678"/>
              <a:gd name="connsiteX18" fmla="*/ 2045422 w 3231973"/>
              <a:gd name="connsiteY18" fmla="*/ 572820 h 3086678"/>
              <a:gd name="connsiteX19" fmla="*/ 2045403 w 3231973"/>
              <a:gd name="connsiteY19" fmla="*/ 572820 h 3086678"/>
              <a:gd name="connsiteX20" fmla="*/ 2087696 w 3231973"/>
              <a:gd name="connsiteY20" fmla="*/ 674905 h 3086678"/>
              <a:gd name="connsiteX21" fmla="*/ 2045403 w 3231973"/>
              <a:gd name="connsiteY21" fmla="*/ 776989 h 3086678"/>
              <a:gd name="connsiteX22" fmla="*/ 6093 w 3231973"/>
              <a:gd name="connsiteY22" fmla="*/ 2816176 h 3086678"/>
              <a:gd name="connsiteX23" fmla="*/ 2672 w 3231973"/>
              <a:gd name="connsiteY23" fmla="*/ 254837 h 3086678"/>
              <a:gd name="connsiteX24" fmla="*/ 470642 w 3231973"/>
              <a:gd name="connsiteY24" fmla="*/ 715034 h 3086678"/>
              <a:gd name="connsiteX25" fmla="*/ 637847 w 3231973"/>
              <a:gd name="connsiteY25" fmla="*/ 715021 h 3086678"/>
              <a:gd name="connsiteX26" fmla="*/ 1310717 w 3231973"/>
              <a:gd name="connsiteY26" fmla="*/ 42276 h 3086678"/>
              <a:gd name="connsiteX27" fmla="*/ 1412796 w 3231973"/>
              <a:gd name="connsiteY27" fmla="*/ 1 h 3086678"/>
              <a:gd name="connsiteX0" fmla="*/ 3141771 w 3229301"/>
              <a:gd name="connsiteY0" fmla="*/ 436 h 3086678"/>
              <a:gd name="connsiteX1" fmla="*/ 3169599 w 3229301"/>
              <a:gd name="connsiteY1" fmla="*/ 7366 h 3086678"/>
              <a:gd name="connsiteX2" fmla="*/ 3229301 w 3229301"/>
              <a:gd name="connsiteY2" fmla="*/ 96725 h 3086678"/>
              <a:gd name="connsiteX3" fmla="*/ 3229301 w 3229301"/>
              <a:gd name="connsiteY3" fmla="*/ 2975808 h 3086678"/>
              <a:gd name="connsiteX4" fmla="*/ 3160952 w 3229301"/>
              <a:gd name="connsiteY4" fmla="*/ 3078104 h 3086678"/>
              <a:gd name="connsiteX5" fmla="*/ 3040281 w 3229301"/>
              <a:gd name="connsiteY5" fmla="*/ 3054130 h 3086678"/>
              <a:gd name="connsiteX6" fmla="*/ 2357473 w 3229301"/>
              <a:gd name="connsiteY6" fmla="*/ 2371643 h 3086678"/>
              <a:gd name="connsiteX7" fmla="*/ 2190253 w 3229301"/>
              <a:gd name="connsiteY7" fmla="*/ 2371662 h 3086678"/>
              <a:gd name="connsiteX8" fmla="*/ 1517398 w 3229301"/>
              <a:gd name="connsiteY8" fmla="*/ 3044403 h 3086678"/>
              <a:gd name="connsiteX9" fmla="*/ 1313234 w 3229301"/>
              <a:gd name="connsiteY9" fmla="*/ 3044384 h 3086678"/>
              <a:gd name="connsiteX10" fmla="*/ 782693 w 3229301"/>
              <a:gd name="connsiteY10" fmla="*/ 2513866 h 3086678"/>
              <a:gd name="connsiteX11" fmla="*/ 782695 w 3229301"/>
              <a:gd name="connsiteY11" fmla="*/ 2513866 h 3086678"/>
              <a:gd name="connsiteX12" fmla="*/ 740410 w 3229301"/>
              <a:gd name="connsiteY12" fmla="*/ 2411778 h 3086678"/>
              <a:gd name="connsiteX13" fmla="*/ 782697 w 3229301"/>
              <a:gd name="connsiteY13" fmla="*/ 2309690 h 3086678"/>
              <a:gd name="connsiteX14" fmla="*/ 3064181 w 3229301"/>
              <a:gd name="connsiteY14" fmla="*/ 28331 h 3086678"/>
              <a:gd name="connsiteX15" fmla="*/ 3141771 w 3229301"/>
              <a:gd name="connsiteY15" fmla="*/ 436 h 3086678"/>
              <a:gd name="connsiteX16" fmla="*/ 1410124 w 3229301"/>
              <a:gd name="connsiteY16" fmla="*/ 1 h 3086678"/>
              <a:gd name="connsiteX17" fmla="*/ 1512195 w 3229301"/>
              <a:gd name="connsiteY17" fmla="*/ 42285 h 3086678"/>
              <a:gd name="connsiteX18" fmla="*/ 2042750 w 3229301"/>
              <a:gd name="connsiteY18" fmla="*/ 572820 h 3086678"/>
              <a:gd name="connsiteX19" fmla="*/ 2042731 w 3229301"/>
              <a:gd name="connsiteY19" fmla="*/ 572820 h 3086678"/>
              <a:gd name="connsiteX20" fmla="*/ 2085024 w 3229301"/>
              <a:gd name="connsiteY20" fmla="*/ 674905 h 3086678"/>
              <a:gd name="connsiteX21" fmla="*/ 2042731 w 3229301"/>
              <a:gd name="connsiteY21" fmla="*/ 776989 h 3086678"/>
              <a:gd name="connsiteX22" fmla="*/ 3421 w 3229301"/>
              <a:gd name="connsiteY22" fmla="*/ 2816176 h 3086678"/>
              <a:gd name="connsiteX23" fmla="*/ 0 w 3229301"/>
              <a:gd name="connsiteY23" fmla="*/ 254837 h 3086678"/>
              <a:gd name="connsiteX24" fmla="*/ 467970 w 3229301"/>
              <a:gd name="connsiteY24" fmla="*/ 715034 h 3086678"/>
              <a:gd name="connsiteX25" fmla="*/ 635175 w 3229301"/>
              <a:gd name="connsiteY25" fmla="*/ 715021 h 3086678"/>
              <a:gd name="connsiteX26" fmla="*/ 1308045 w 3229301"/>
              <a:gd name="connsiteY26" fmla="*/ 42276 h 3086678"/>
              <a:gd name="connsiteX27" fmla="*/ 1410124 w 3229301"/>
              <a:gd name="connsiteY27" fmla="*/ 1 h 30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9301" h="3086678">
                <a:moveTo>
                  <a:pt x="3141771" y="436"/>
                </a:moveTo>
                <a:lnTo>
                  <a:pt x="3169599" y="7366"/>
                </a:lnTo>
                <a:cubicBezTo>
                  <a:pt x="3205742" y="22338"/>
                  <a:pt x="3229301" y="57604"/>
                  <a:pt x="3229301" y="96725"/>
                </a:cubicBezTo>
                <a:lnTo>
                  <a:pt x="3229301" y="2975808"/>
                </a:lnTo>
                <a:cubicBezTo>
                  <a:pt x="3229301" y="3020580"/>
                  <a:pt x="3202317" y="3060961"/>
                  <a:pt x="3160952" y="3078104"/>
                </a:cubicBezTo>
                <a:cubicBezTo>
                  <a:pt x="3119587" y="3095249"/>
                  <a:pt x="3071958" y="3085787"/>
                  <a:pt x="3040281" y="3054130"/>
                </a:cubicBezTo>
                <a:lnTo>
                  <a:pt x="2357473" y="2371643"/>
                </a:lnTo>
                <a:cubicBezTo>
                  <a:pt x="2311283" y="2325491"/>
                  <a:pt x="2236444" y="2325491"/>
                  <a:pt x="2190253" y="2371662"/>
                </a:cubicBezTo>
                <a:lnTo>
                  <a:pt x="1517398" y="3044403"/>
                </a:lnTo>
                <a:cubicBezTo>
                  <a:pt x="1461011" y="3100774"/>
                  <a:pt x="1369610" y="3100774"/>
                  <a:pt x="1313234" y="3044384"/>
                </a:cubicBezTo>
                <a:lnTo>
                  <a:pt x="782693" y="2513866"/>
                </a:lnTo>
                <a:lnTo>
                  <a:pt x="782695" y="2513866"/>
                </a:lnTo>
                <a:cubicBezTo>
                  <a:pt x="755620" y="2486788"/>
                  <a:pt x="740410" y="2450059"/>
                  <a:pt x="740410" y="2411778"/>
                </a:cubicBezTo>
                <a:cubicBezTo>
                  <a:pt x="740410" y="2373479"/>
                  <a:pt x="755622" y="2336769"/>
                  <a:pt x="782697" y="2309690"/>
                </a:cubicBezTo>
                <a:lnTo>
                  <a:pt x="3064181" y="28331"/>
                </a:lnTo>
                <a:cubicBezTo>
                  <a:pt x="3084930" y="7585"/>
                  <a:pt x="3113523" y="-2256"/>
                  <a:pt x="3141771" y="436"/>
                </a:cubicBezTo>
                <a:close/>
                <a:moveTo>
                  <a:pt x="1410124" y="1"/>
                </a:moveTo>
                <a:cubicBezTo>
                  <a:pt x="1447068" y="3"/>
                  <a:pt x="1484011" y="14098"/>
                  <a:pt x="1512195" y="42285"/>
                </a:cubicBezTo>
                <a:lnTo>
                  <a:pt x="2042750" y="572820"/>
                </a:lnTo>
                <a:lnTo>
                  <a:pt x="2042731" y="572820"/>
                </a:lnTo>
                <a:cubicBezTo>
                  <a:pt x="2069810" y="599895"/>
                  <a:pt x="2085024" y="636616"/>
                  <a:pt x="2085024" y="674905"/>
                </a:cubicBezTo>
                <a:cubicBezTo>
                  <a:pt x="2085024" y="713195"/>
                  <a:pt x="2069810" y="749914"/>
                  <a:pt x="2042731" y="776989"/>
                </a:cubicBezTo>
                <a:lnTo>
                  <a:pt x="3421" y="2816176"/>
                </a:lnTo>
                <a:cubicBezTo>
                  <a:pt x="6301" y="2238996"/>
                  <a:pt x="1963" y="716354"/>
                  <a:pt x="0" y="254837"/>
                </a:cubicBezTo>
                <a:lnTo>
                  <a:pt x="467970" y="715034"/>
                </a:lnTo>
                <a:cubicBezTo>
                  <a:pt x="514151" y="761192"/>
                  <a:pt x="589002" y="761187"/>
                  <a:pt x="635175" y="715021"/>
                </a:cubicBezTo>
                <a:lnTo>
                  <a:pt x="1308045" y="42276"/>
                </a:lnTo>
                <a:cubicBezTo>
                  <a:pt x="1336235" y="14091"/>
                  <a:pt x="1373181" y="-1"/>
                  <a:pt x="1410124" y="1"/>
                </a:cubicBezTo>
                <a:close/>
              </a:path>
            </a:pathLst>
          </a:custGeom>
          <a:solidFill>
            <a:schemeClr val="bg2">
              <a:lumMod val="85000"/>
            </a:schemeClr>
          </a:solidFill>
        </p:spPr>
        <p:txBody>
          <a:bodyPr wrap="square" anchor="ctr">
            <a:noAutofit/>
          </a:bodyPr>
          <a:lstStyle>
            <a:lvl1pPr marL="0" indent="0" algn="ctr">
              <a:buNone/>
              <a:defRPr/>
            </a:lvl1pPr>
          </a:lstStyle>
          <a:p>
            <a:endParaRPr lang="en-GB" dirty="0"/>
          </a:p>
        </p:txBody>
      </p:sp>
      <p:sp>
        <p:nvSpPr>
          <p:cNvPr id="7" name="Content Placeholder 7">
            <a:extLst>
              <a:ext uri="{FF2B5EF4-FFF2-40B4-BE49-F238E27FC236}">
                <a16:creationId xmlns:a16="http://schemas.microsoft.com/office/drawing/2014/main" id="{41A86423-6830-C742-FBEF-2F933EFEE7E4}"/>
              </a:ext>
            </a:extLst>
          </p:cNvPr>
          <p:cNvSpPr>
            <a:spLocks noGrp="1"/>
          </p:cNvSpPr>
          <p:nvPr>
            <p:ph sz="quarter" idx="42"/>
          </p:nvPr>
        </p:nvSpPr>
        <p:spPr>
          <a:xfrm>
            <a:off x="4941094" y="1790701"/>
            <a:ext cx="3713956" cy="2014537"/>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2" name="Title 1">
            <a:extLst>
              <a:ext uri="{FF2B5EF4-FFF2-40B4-BE49-F238E27FC236}">
                <a16:creationId xmlns:a16="http://schemas.microsoft.com/office/drawing/2014/main" id="{C75028BB-E30F-0CC0-1AF3-7CE9BAD04BB9}"/>
              </a:ext>
            </a:extLst>
          </p:cNvPr>
          <p:cNvSpPr>
            <a:spLocks noGrp="1"/>
          </p:cNvSpPr>
          <p:nvPr>
            <p:ph type="title" hasCustomPrompt="1"/>
          </p:nvPr>
        </p:nvSpPr>
        <p:spPr>
          <a:xfrm>
            <a:off x="4941093" y="1304131"/>
            <a:ext cx="3713956" cy="440075"/>
          </a:xfrm>
        </p:spPr>
        <p:txBody>
          <a:bodyPr tIns="0" rIns="0" anchor="t">
            <a:noAutofit/>
          </a:bodyPr>
          <a:lstStyle>
            <a:lvl1pPr>
              <a:defRPr sz="2800"/>
            </a:lvl1pPr>
          </a:lstStyle>
          <a:p>
            <a:r>
              <a:rPr lang="en-GB" dirty="0"/>
              <a:t>Slide title</a:t>
            </a:r>
          </a:p>
        </p:txBody>
      </p:sp>
      <p:sp>
        <p:nvSpPr>
          <p:cNvPr id="5" name="Text Placeholder 29">
            <a:extLst>
              <a:ext uri="{FF2B5EF4-FFF2-40B4-BE49-F238E27FC236}">
                <a16:creationId xmlns:a16="http://schemas.microsoft.com/office/drawing/2014/main" id="{559C0093-F213-9BF8-EA85-5EB53B24E230}"/>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1946862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 Split - White / Blu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0885C9B2-6B0B-06CC-B43A-CD5078431559}"/>
              </a:ext>
            </a:extLst>
          </p:cNvPr>
          <p:cNvSpPr/>
          <p:nvPr userDrawn="1"/>
        </p:nvSpPr>
        <p:spPr bwMode="hidden">
          <a:xfrm>
            <a:off x="4572000" y="0"/>
            <a:ext cx="4572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56235553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5" name="Slide Number Placeholder 8">
            <a:extLst>
              <a:ext uri="{FF2B5EF4-FFF2-40B4-BE49-F238E27FC236}">
                <a16:creationId xmlns:a16="http://schemas.microsoft.com/office/drawing/2014/main" id="{4D45F18E-CDEB-B9B8-869A-F5182B8DB8DD}"/>
              </a:ext>
            </a:extLst>
          </p:cNvPr>
          <p:cNvSpPr>
            <a:spLocks noGrp="1"/>
          </p:cNvSpPr>
          <p:nvPr>
            <p:ph type="sldNum" sz="quarter" idx="16"/>
          </p:nvPr>
        </p:nvSpPr>
        <p:spPr>
          <a:xfrm>
            <a:off x="6927850" y="4774536"/>
            <a:ext cx="2057400" cy="197409"/>
          </a:xfrm>
        </p:spPr>
        <p:txBody>
          <a:bodyPr/>
          <a:lstStyle>
            <a:lvl1pPr>
              <a:defRPr sz="600">
                <a:solidFill>
                  <a:schemeClr val="bg1"/>
                </a:solidFill>
              </a:defRPr>
            </a:lvl1pPr>
          </a:lstStyle>
          <a:p>
            <a:fld id="{CC6EE8D8-BDE1-7940-A77B-94F3F186491E}" type="slidenum">
              <a:rPr lang="en-GB" smtClean="0"/>
              <a:pPr/>
              <a:t>‹#›</a:t>
            </a:fld>
            <a:endParaRPr lang="en-GB" dirty="0"/>
          </a:p>
        </p:txBody>
      </p:sp>
      <p:sp>
        <p:nvSpPr>
          <p:cNvPr id="8" name="Text Placeholder 8">
            <a:extLst>
              <a:ext uri="{FF2B5EF4-FFF2-40B4-BE49-F238E27FC236}">
                <a16:creationId xmlns:a16="http://schemas.microsoft.com/office/drawing/2014/main" id="{B271AAC3-983A-6332-C4FC-50DD598C7FE9}"/>
              </a:ext>
            </a:extLst>
          </p:cNvPr>
          <p:cNvSpPr>
            <a:spLocks noGrp="1"/>
          </p:cNvSpPr>
          <p:nvPr>
            <p:ph type="body" idx="1" hasCustomPrompt="1"/>
          </p:nvPr>
        </p:nvSpPr>
        <p:spPr>
          <a:xfrm>
            <a:off x="152400" y="899813"/>
            <a:ext cx="3987760"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0" name="Title 1">
            <a:extLst>
              <a:ext uri="{FF2B5EF4-FFF2-40B4-BE49-F238E27FC236}">
                <a16:creationId xmlns:a16="http://schemas.microsoft.com/office/drawing/2014/main" id="{4A38D24B-1349-6299-EFE3-B67DB680A538}"/>
              </a:ext>
            </a:extLst>
          </p:cNvPr>
          <p:cNvSpPr>
            <a:spLocks noGrp="1"/>
          </p:cNvSpPr>
          <p:nvPr>
            <p:ph type="title" hasCustomPrompt="1"/>
          </p:nvPr>
        </p:nvSpPr>
        <p:spPr>
          <a:xfrm>
            <a:off x="152400" y="447675"/>
            <a:ext cx="3987760" cy="440075"/>
          </a:xfrm>
        </p:spPr>
        <p:txBody>
          <a:bodyPr vert="horz" tIns="0" rIns="0" anchor="t">
            <a:noAutofit/>
          </a:bodyPr>
          <a:lstStyle>
            <a:lvl1pPr>
              <a:defRPr sz="2800"/>
            </a:lvl1pPr>
          </a:lstStyle>
          <a:p>
            <a:r>
              <a:rPr lang="en-GB" dirty="0"/>
              <a:t>Slide title</a:t>
            </a:r>
          </a:p>
        </p:txBody>
      </p:sp>
      <p:sp>
        <p:nvSpPr>
          <p:cNvPr id="11" name="Content Placeholder 7">
            <a:extLst>
              <a:ext uri="{FF2B5EF4-FFF2-40B4-BE49-F238E27FC236}">
                <a16:creationId xmlns:a16="http://schemas.microsoft.com/office/drawing/2014/main" id="{28F89012-3F8F-B225-A063-AD76A8D95062}"/>
              </a:ext>
            </a:extLst>
          </p:cNvPr>
          <p:cNvSpPr>
            <a:spLocks noGrp="1"/>
          </p:cNvSpPr>
          <p:nvPr>
            <p:ph sz="quarter" idx="42"/>
          </p:nvPr>
        </p:nvSpPr>
        <p:spPr>
          <a:xfrm>
            <a:off x="489283" y="1771650"/>
            <a:ext cx="3650877" cy="2779711"/>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3" name="Text Placeholder 8">
            <a:extLst>
              <a:ext uri="{FF2B5EF4-FFF2-40B4-BE49-F238E27FC236}">
                <a16:creationId xmlns:a16="http://schemas.microsoft.com/office/drawing/2014/main" id="{24295F98-C7B8-689C-C5AE-C0E6A6E1E94B}"/>
              </a:ext>
            </a:extLst>
          </p:cNvPr>
          <p:cNvSpPr>
            <a:spLocks noGrp="1"/>
          </p:cNvSpPr>
          <p:nvPr>
            <p:ph type="body" idx="34" hasCustomPrompt="1"/>
          </p:nvPr>
        </p:nvSpPr>
        <p:spPr>
          <a:xfrm>
            <a:off x="489283" y="1314451"/>
            <a:ext cx="3650877"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Section heading</a:t>
            </a:r>
          </a:p>
        </p:txBody>
      </p:sp>
      <p:sp>
        <p:nvSpPr>
          <p:cNvPr id="14" name="Content Placeholder 7">
            <a:extLst>
              <a:ext uri="{FF2B5EF4-FFF2-40B4-BE49-F238E27FC236}">
                <a16:creationId xmlns:a16="http://schemas.microsoft.com/office/drawing/2014/main" id="{391EF581-75E9-F4F8-6E49-31823495FE2C}"/>
              </a:ext>
            </a:extLst>
          </p:cNvPr>
          <p:cNvSpPr>
            <a:spLocks noGrp="1"/>
          </p:cNvSpPr>
          <p:nvPr>
            <p:ph sz="quarter" idx="43"/>
          </p:nvPr>
        </p:nvSpPr>
        <p:spPr>
          <a:xfrm>
            <a:off x="4968688" y="870977"/>
            <a:ext cx="3650877" cy="3680386"/>
          </a:xfrm>
        </p:spPr>
        <p:txBody>
          <a:bodyPr lIns="0" tIns="0" rIns="0" bIns="0">
            <a:noAutofit/>
          </a:bodyPr>
          <a:lstStyle>
            <a:lvl1pPr>
              <a:defRPr>
                <a:solidFill>
                  <a:schemeClr val="bg1"/>
                </a:solidFill>
              </a:defRPr>
            </a:lvl1pPr>
            <a:lvl2pPr>
              <a:defRPr>
                <a:solidFill>
                  <a:schemeClr val="bg1"/>
                </a:solidFill>
              </a:defRPr>
            </a:lvl2pPr>
            <a:lvl3pPr>
              <a:buClr>
                <a:schemeClr val="bg1"/>
              </a:buClr>
              <a:buSzPct val="110000"/>
              <a:defRPr>
                <a:solidFill>
                  <a:schemeClr val="bg1"/>
                </a:solidFill>
              </a:defRPr>
            </a:lvl3pPr>
          </a:lstStyle>
          <a:p>
            <a:pPr lvl="0"/>
            <a:r>
              <a:rPr lang="en-GB" dirty="0"/>
              <a:t>Click to edit Master text styles</a:t>
            </a:r>
          </a:p>
          <a:p>
            <a:pPr lvl="1"/>
            <a:r>
              <a:rPr lang="en-GB" dirty="0"/>
              <a:t>Second level</a:t>
            </a:r>
          </a:p>
        </p:txBody>
      </p:sp>
      <p:sp>
        <p:nvSpPr>
          <p:cNvPr id="15" name="Text Placeholder 8">
            <a:extLst>
              <a:ext uri="{FF2B5EF4-FFF2-40B4-BE49-F238E27FC236}">
                <a16:creationId xmlns:a16="http://schemas.microsoft.com/office/drawing/2014/main" id="{86FD3A2F-6BAB-F587-4B61-B471FE0A12AC}"/>
              </a:ext>
            </a:extLst>
          </p:cNvPr>
          <p:cNvSpPr>
            <a:spLocks noGrp="1"/>
          </p:cNvSpPr>
          <p:nvPr>
            <p:ph type="body" idx="44" hasCustomPrompt="1"/>
          </p:nvPr>
        </p:nvSpPr>
        <p:spPr>
          <a:xfrm>
            <a:off x="4968687" y="447675"/>
            <a:ext cx="3650877" cy="252000"/>
          </a:xfrm>
          <a:prstGeom prst="rect">
            <a:avLst/>
          </a:prstGeom>
        </p:spPr>
        <p:txBody>
          <a:bodyPr lIns="0" tIns="0" rIns="0" bIns="0" anchor="t">
            <a:noAutofit/>
          </a:bodyPr>
          <a:lstStyle>
            <a:lvl1pPr marL="0" indent="0">
              <a:lnSpc>
                <a:spcPct val="90000"/>
              </a:lnSpc>
              <a:buNone/>
              <a:defRPr sz="1400" b="1">
                <a:solidFill>
                  <a:schemeClr val="bg1"/>
                </a:solidFill>
              </a:defRPr>
            </a:lvl1pPr>
          </a:lstStyle>
          <a:p>
            <a:r>
              <a:rPr lang="en-GB" dirty="0"/>
              <a:t>Section heading</a:t>
            </a:r>
          </a:p>
        </p:txBody>
      </p:sp>
      <p:sp>
        <p:nvSpPr>
          <p:cNvPr id="5" name="Text Placeholder 29">
            <a:extLst>
              <a:ext uri="{FF2B5EF4-FFF2-40B4-BE49-F238E27FC236}">
                <a16:creationId xmlns:a16="http://schemas.microsoft.com/office/drawing/2014/main" id="{DC245757-3591-8A51-B51F-9249CAB0E128}"/>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80063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1 Split - Whi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998147020"/>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5" name="Slide Number Placeholder 8">
            <a:extLst>
              <a:ext uri="{FF2B5EF4-FFF2-40B4-BE49-F238E27FC236}">
                <a16:creationId xmlns:a16="http://schemas.microsoft.com/office/drawing/2014/main" id="{4D45F18E-CDEB-B9B8-869A-F5182B8DB8DD}"/>
              </a:ext>
            </a:extLst>
          </p:cNvPr>
          <p:cNvSpPr>
            <a:spLocks noGrp="1"/>
          </p:cNvSpPr>
          <p:nvPr>
            <p:ph type="sldNum" sz="quarter" idx="16"/>
          </p:nvPr>
        </p:nvSpPr>
        <p:spPr>
          <a:xfrm>
            <a:off x="6927850" y="4774536"/>
            <a:ext cx="2057400" cy="197409"/>
          </a:xfrm>
        </p:spPr>
        <p:txBody>
          <a:bodyPr/>
          <a:lstStyle>
            <a:lvl1pPr>
              <a:defRPr sz="600">
                <a:solidFill>
                  <a:schemeClr val="tx2"/>
                </a:solidFill>
              </a:defRPr>
            </a:lvl1pPr>
          </a:lstStyle>
          <a:p>
            <a:fld id="{CC6EE8D8-BDE1-7940-A77B-94F3F186491E}" type="slidenum">
              <a:rPr lang="en-GB" smtClean="0"/>
              <a:pPr/>
              <a:t>‹#›</a:t>
            </a:fld>
            <a:endParaRPr lang="en-GB" dirty="0"/>
          </a:p>
        </p:txBody>
      </p:sp>
      <p:sp>
        <p:nvSpPr>
          <p:cNvPr id="7" name="Text Placeholder 8">
            <a:extLst>
              <a:ext uri="{FF2B5EF4-FFF2-40B4-BE49-F238E27FC236}">
                <a16:creationId xmlns:a16="http://schemas.microsoft.com/office/drawing/2014/main" id="{61DAE910-053E-43BA-959D-C112664938C0}"/>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8" name="Title 1">
            <a:extLst>
              <a:ext uri="{FF2B5EF4-FFF2-40B4-BE49-F238E27FC236}">
                <a16:creationId xmlns:a16="http://schemas.microsoft.com/office/drawing/2014/main" id="{2DCC5FD6-886D-D8C9-1F3A-B2892EC6ED81}"/>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10" name="Content Placeholder 7">
            <a:extLst>
              <a:ext uri="{FF2B5EF4-FFF2-40B4-BE49-F238E27FC236}">
                <a16:creationId xmlns:a16="http://schemas.microsoft.com/office/drawing/2014/main" id="{189C1278-8309-8374-62C0-5B65926DA79E}"/>
              </a:ext>
            </a:extLst>
          </p:cNvPr>
          <p:cNvSpPr>
            <a:spLocks noGrp="1"/>
          </p:cNvSpPr>
          <p:nvPr>
            <p:ph sz="quarter" idx="42"/>
          </p:nvPr>
        </p:nvSpPr>
        <p:spPr>
          <a:xfrm>
            <a:off x="524435" y="1771650"/>
            <a:ext cx="3650877" cy="2779711"/>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1" name="Content Placeholder 7">
            <a:extLst>
              <a:ext uri="{FF2B5EF4-FFF2-40B4-BE49-F238E27FC236}">
                <a16:creationId xmlns:a16="http://schemas.microsoft.com/office/drawing/2014/main" id="{2D85C682-3F70-223A-6888-270738B68880}"/>
              </a:ext>
            </a:extLst>
          </p:cNvPr>
          <p:cNvSpPr>
            <a:spLocks noGrp="1"/>
          </p:cNvSpPr>
          <p:nvPr>
            <p:ph sz="quarter" idx="43"/>
          </p:nvPr>
        </p:nvSpPr>
        <p:spPr>
          <a:xfrm>
            <a:off x="4968688" y="1771650"/>
            <a:ext cx="3650877" cy="2779711"/>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2" name="Text Placeholder 8">
            <a:extLst>
              <a:ext uri="{FF2B5EF4-FFF2-40B4-BE49-F238E27FC236}">
                <a16:creationId xmlns:a16="http://schemas.microsoft.com/office/drawing/2014/main" id="{58CF368A-F8DF-4D0F-A7B4-2DE10F6BE2C1}"/>
              </a:ext>
            </a:extLst>
          </p:cNvPr>
          <p:cNvSpPr>
            <a:spLocks noGrp="1"/>
          </p:cNvSpPr>
          <p:nvPr>
            <p:ph type="body" idx="34" hasCustomPrompt="1"/>
          </p:nvPr>
        </p:nvSpPr>
        <p:spPr>
          <a:xfrm>
            <a:off x="524435" y="1314451"/>
            <a:ext cx="3650876"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Section heading</a:t>
            </a:r>
          </a:p>
        </p:txBody>
      </p:sp>
      <p:sp>
        <p:nvSpPr>
          <p:cNvPr id="13" name="Text Placeholder 8">
            <a:extLst>
              <a:ext uri="{FF2B5EF4-FFF2-40B4-BE49-F238E27FC236}">
                <a16:creationId xmlns:a16="http://schemas.microsoft.com/office/drawing/2014/main" id="{894C9EB2-0A45-F285-4887-9C642FF67E5C}"/>
              </a:ext>
            </a:extLst>
          </p:cNvPr>
          <p:cNvSpPr>
            <a:spLocks noGrp="1"/>
          </p:cNvSpPr>
          <p:nvPr>
            <p:ph type="body" idx="44" hasCustomPrompt="1"/>
          </p:nvPr>
        </p:nvSpPr>
        <p:spPr>
          <a:xfrm>
            <a:off x="4968688" y="1314451"/>
            <a:ext cx="3672874"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Section heading</a:t>
            </a:r>
          </a:p>
        </p:txBody>
      </p:sp>
      <p:sp>
        <p:nvSpPr>
          <p:cNvPr id="5" name="Text Placeholder 29">
            <a:extLst>
              <a:ext uri="{FF2B5EF4-FFF2-40B4-BE49-F238E27FC236}">
                <a16:creationId xmlns:a16="http://schemas.microsoft.com/office/drawing/2014/main" id="{0747AA99-1B47-6BFD-6A09-D0186CF9A541}"/>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1061185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ingle Image - Lar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F24715-57A5-4DFF-AF67-57999511D0CC}"/>
              </a:ext>
            </a:extLst>
          </p:cNvPr>
          <p:cNvGraphicFramePr>
            <a:graphicFrameLocks noChangeAspect="1"/>
          </p:cNvGraphicFramePr>
          <p:nvPr userDrawn="1">
            <p:custDataLst>
              <p:tags r:id="rId1"/>
            </p:custDataLst>
            <p:extLst>
              <p:ext uri="{D42A27DB-BD31-4B8C-83A1-F6EECF244321}">
                <p14:modId xmlns:p14="http://schemas.microsoft.com/office/powerpoint/2010/main" val="4085169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3" name="Object 2" hidden="1">
                        <a:extLst>
                          <a:ext uri="{FF2B5EF4-FFF2-40B4-BE49-F238E27FC236}">
                            <a16:creationId xmlns:a16="http://schemas.microsoft.com/office/drawing/2014/main" id="{4BF24715-57A5-4DFF-AF67-57999511D0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Graphic 3">
            <a:extLst>
              <a:ext uri="{FF2B5EF4-FFF2-40B4-BE49-F238E27FC236}">
                <a16:creationId xmlns:a16="http://schemas.microsoft.com/office/drawing/2014/main" id="{3FC55F18-3B48-95D9-FC40-16DD07712DB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388" y="163513"/>
            <a:ext cx="1799109" cy="601650"/>
          </a:xfrm>
          <a:prstGeom prst="rect">
            <a:avLst/>
          </a:prstGeom>
        </p:spPr>
      </p:pic>
      <p:sp>
        <p:nvSpPr>
          <p:cNvPr id="5" name="Title Placeholder 1">
            <a:extLst>
              <a:ext uri="{FF2B5EF4-FFF2-40B4-BE49-F238E27FC236}">
                <a16:creationId xmlns:a16="http://schemas.microsoft.com/office/drawing/2014/main" id="{0D7405B5-9429-6DF5-223A-75D7311FE3DC}"/>
              </a:ext>
            </a:extLst>
          </p:cNvPr>
          <p:cNvSpPr>
            <a:spLocks noGrp="1"/>
          </p:cNvSpPr>
          <p:nvPr>
            <p:ph type="title" hasCustomPrompt="1"/>
          </p:nvPr>
        </p:nvSpPr>
        <p:spPr>
          <a:xfrm>
            <a:off x="353952" y="1821062"/>
            <a:ext cx="3421124" cy="1040550"/>
          </a:xfrm>
          <a:prstGeom prst="rect">
            <a:avLst/>
          </a:prstGeom>
          <a:noFill/>
          <a:ln>
            <a:noFill/>
          </a:ln>
        </p:spPr>
        <p:txBody>
          <a:bodyPr vert="horz" lIns="0" tIns="0" rIns="0" bIns="0" rtlCol="0" anchor="t" anchorCtr="0">
            <a:noAutofit/>
          </a:bodyPr>
          <a:lstStyle>
            <a:lvl1pPr>
              <a:lnSpc>
                <a:spcPct val="90000"/>
              </a:lnSpc>
              <a:defRPr sz="3000" b="0" i="0" baseline="0">
                <a:solidFill>
                  <a:srgbClr val="0923FF"/>
                </a:solidFill>
                <a:latin typeface="Arial" panose="020B0604020202020204" pitchFamily="34" charset="0"/>
                <a:ea typeface="Arial" panose="020B0604020202020204" pitchFamily="34" charset="0"/>
                <a:cs typeface="Arial" panose="020B0604020202020204" pitchFamily="34" charset="0"/>
              </a:defRPr>
            </a:lvl1pPr>
          </a:lstStyle>
          <a:p>
            <a:pPr rtl="0"/>
            <a:r>
              <a:rPr lang="en-GB" dirty="0"/>
              <a:t>Presentation</a:t>
            </a:r>
            <a:br>
              <a:rPr lang="en-GB" dirty="0"/>
            </a:br>
            <a:r>
              <a:rPr lang="en-GB" dirty="0"/>
              <a:t>Title</a:t>
            </a:r>
          </a:p>
        </p:txBody>
      </p:sp>
      <p:sp>
        <p:nvSpPr>
          <p:cNvPr id="6" name="Text Placeholder 8">
            <a:extLst>
              <a:ext uri="{FF2B5EF4-FFF2-40B4-BE49-F238E27FC236}">
                <a16:creationId xmlns:a16="http://schemas.microsoft.com/office/drawing/2014/main" id="{EB6D0F4B-5254-97A3-ADD2-D668EDB5016E}"/>
              </a:ext>
            </a:extLst>
          </p:cNvPr>
          <p:cNvSpPr>
            <a:spLocks noGrp="1"/>
          </p:cNvSpPr>
          <p:nvPr>
            <p:ph type="body" idx="1" hasCustomPrompt="1"/>
          </p:nvPr>
        </p:nvSpPr>
        <p:spPr>
          <a:xfrm>
            <a:off x="353951" y="2861612"/>
            <a:ext cx="3421124" cy="485868"/>
          </a:xfrm>
          <a:prstGeom prst="rect">
            <a:avLst/>
          </a:prstGeom>
        </p:spPr>
        <p:txBody>
          <a:bodyPr lIns="0" tIns="0" rIns="0" bIns="0" anchor="t">
            <a:noAutofit/>
          </a:bodyPr>
          <a:lstStyle>
            <a:lvl1pPr marL="0" indent="0">
              <a:buNone/>
              <a:defRPr sz="1200" b="0">
                <a:solidFill>
                  <a:schemeClr val="tx1"/>
                </a:solidFill>
                <a:latin typeface="Arial" panose="020B0604020202020204" pitchFamily="34" charset="0"/>
                <a:cs typeface="Arial" panose="020B0604020202020204" pitchFamily="34" charset="0"/>
              </a:defRPr>
            </a:lvl1pPr>
          </a:lstStyle>
          <a:p>
            <a:r>
              <a:rPr lang="en-GB" dirty="0"/>
              <a:t>Subtitle</a:t>
            </a:r>
          </a:p>
        </p:txBody>
      </p:sp>
      <p:sp>
        <p:nvSpPr>
          <p:cNvPr id="7" name="Text Placeholder 8">
            <a:extLst>
              <a:ext uri="{FF2B5EF4-FFF2-40B4-BE49-F238E27FC236}">
                <a16:creationId xmlns:a16="http://schemas.microsoft.com/office/drawing/2014/main" id="{BE656E8D-114A-F9DF-EADA-6BFCFD9FD199}"/>
              </a:ext>
            </a:extLst>
          </p:cNvPr>
          <p:cNvSpPr>
            <a:spLocks noGrp="1"/>
          </p:cNvSpPr>
          <p:nvPr>
            <p:ph type="body" idx="10" hasCustomPrompt="1"/>
          </p:nvPr>
        </p:nvSpPr>
        <p:spPr>
          <a:xfrm>
            <a:off x="353951" y="3634491"/>
            <a:ext cx="3421124" cy="194629"/>
          </a:xfrm>
          <a:prstGeom prst="rect">
            <a:avLst/>
          </a:prstGeom>
        </p:spPr>
        <p:txBody>
          <a:bodyPr lIns="0" tIns="0" rIns="0" bIns="0" anchor="t">
            <a:noAutofit/>
          </a:bodyPr>
          <a:lstStyle>
            <a:lvl1pPr marL="0" indent="0">
              <a:buNone/>
              <a:defRPr sz="900" b="0">
                <a:solidFill>
                  <a:schemeClr val="tx1"/>
                </a:solidFill>
                <a:latin typeface="Arial" panose="020B0604020202020204" pitchFamily="34" charset="0"/>
                <a:cs typeface="Arial" panose="020B0604020202020204" pitchFamily="34" charset="0"/>
              </a:defRPr>
            </a:lvl1pPr>
          </a:lstStyle>
          <a:p>
            <a:r>
              <a:rPr lang="en-GB" dirty="0"/>
              <a:t>Date XXXX</a:t>
            </a:r>
          </a:p>
        </p:txBody>
      </p:sp>
      <p:pic>
        <p:nvPicPr>
          <p:cNvPr id="9" name="Picture 8" descr="A picture containing device, windmill, sky, wind turbine&#10;&#10;Description automatically generated">
            <a:extLst>
              <a:ext uri="{FF2B5EF4-FFF2-40B4-BE49-F238E27FC236}">
                <a16:creationId xmlns:a16="http://schemas.microsoft.com/office/drawing/2014/main" id="{DB7DA15E-5A21-1F29-BC2E-FBCCD9F1181E}"/>
              </a:ext>
            </a:extLst>
          </p:cNvPr>
          <p:cNvPicPr>
            <a:picLocks noChangeAspect="1"/>
          </p:cNvPicPr>
          <p:nvPr userDrawn="1"/>
        </p:nvPicPr>
        <p:blipFill rotWithShape="1">
          <a:blip r:embed="rId7"/>
          <a:srcRect l="5881" r="5881"/>
          <a:stretch/>
        </p:blipFill>
        <p:spPr>
          <a:xfrm>
            <a:off x="3919403" y="591671"/>
            <a:ext cx="4870645" cy="4138023"/>
          </a:xfrm>
          <a:custGeom>
            <a:avLst/>
            <a:gdLst>
              <a:gd name="connsiteX0" fmla="*/ 4753301 w 4870645"/>
              <a:gd name="connsiteY0" fmla="*/ 585 h 4138023"/>
              <a:gd name="connsiteX1" fmla="*/ 4790608 w 4870645"/>
              <a:gd name="connsiteY1" fmla="*/ 9875 h 4138023"/>
              <a:gd name="connsiteX2" fmla="*/ 4870645 w 4870645"/>
              <a:gd name="connsiteY2" fmla="*/ 129670 h 4138023"/>
              <a:gd name="connsiteX3" fmla="*/ 4870645 w 4870645"/>
              <a:gd name="connsiteY3" fmla="*/ 3989386 h 4138023"/>
              <a:gd name="connsiteX4" fmla="*/ 4779016 w 4870645"/>
              <a:gd name="connsiteY4" fmla="*/ 4126525 h 4138023"/>
              <a:gd name="connsiteX5" fmla="*/ 4617243 w 4870645"/>
              <a:gd name="connsiteY5" fmla="*/ 4094385 h 4138023"/>
              <a:gd name="connsiteX6" fmla="*/ 3701867 w 4870645"/>
              <a:gd name="connsiteY6" fmla="*/ 3179439 h 4138023"/>
              <a:gd name="connsiteX7" fmla="*/ 3477691 w 4870645"/>
              <a:gd name="connsiteY7" fmla="*/ 3179465 h 4138023"/>
              <a:gd name="connsiteX8" fmla="*/ 2575657 w 4870645"/>
              <a:gd name="connsiteY8" fmla="*/ 4081345 h 4138023"/>
              <a:gd name="connsiteX9" fmla="*/ 2301954 w 4870645"/>
              <a:gd name="connsiteY9" fmla="*/ 4081320 h 4138023"/>
              <a:gd name="connsiteX10" fmla="*/ 1590707 w 4870645"/>
              <a:gd name="connsiteY10" fmla="*/ 3370104 h 4138023"/>
              <a:gd name="connsiteX11" fmla="*/ 1590710 w 4870645"/>
              <a:gd name="connsiteY11" fmla="*/ 3370104 h 4138023"/>
              <a:gd name="connsiteX12" fmla="*/ 1534022 w 4870645"/>
              <a:gd name="connsiteY12" fmla="*/ 3233244 h 4138023"/>
              <a:gd name="connsiteX13" fmla="*/ 1590713 w 4870645"/>
              <a:gd name="connsiteY13" fmla="*/ 3096385 h 4138023"/>
              <a:gd name="connsiteX14" fmla="*/ 4649284 w 4870645"/>
              <a:gd name="connsiteY14" fmla="*/ 37981 h 4138023"/>
              <a:gd name="connsiteX15" fmla="*/ 4753301 w 4870645"/>
              <a:gd name="connsiteY15" fmla="*/ 585 h 4138023"/>
              <a:gd name="connsiteX16" fmla="*/ 2431845 w 4870645"/>
              <a:gd name="connsiteY16" fmla="*/ 1 h 4138023"/>
              <a:gd name="connsiteX17" fmla="*/ 2568682 w 4870645"/>
              <a:gd name="connsiteY17" fmla="*/ 56688 h 4138023"/>
              <a:gd name="connsiteX18" fmla="*/ 3279947 w 4870645"/>
              <a:gd name="connsiteY18" fmla="*/ 767926 h 4138023"/>
              <a:gd name="connsiteX19" fmla="*/ 3279922 w 4870645"/>
              <a:gd name="connsiteY19" fmla="*/ 767926 h 4138023"/>
              <a:gd name="connsiteX20" fmla="*/ 3336620 w 4870645"/>
              <a:gd name="connsiteY20" fmla="*/ 904782 h 4138023"/>
              <a:gd name="connsiteX21" fmla="*/ 3279922 w 4870645"/>
              <a:gd name="connsiteY21" fmla="*/ 1041636 h 4138023"/>
              <a:gd name="connsiteX22" fmla="*/ 221350 w 4870645"/>
              <a:gd name="connsiteY22" fmla="*/ 4100043 h 4138023"/>
              <a:gd name="connsiteX23" fmla="*/ 80044 w 4870645"/>
              <a:gd name="connsiteY23" fmla="*/ 4128150 h 4138023"/>
              <a:gd name="connsiteX24" fmla="*/ 0 w 4870645"/>
              <a:gd name="connsiteY24" fmla="*/ 4008337 h 4138023"/>
              <a:gd name="connsiteX25" fmla="*/ 0 w 4870645"/>
              <a:gd name="connsiteY25" fmla="*/ 148641 h 4138023"/>
              <a:gd name="connsiteX26" fmla="*/ 91627 w 4870645"/>
              <a:gd name="connsiteY26" fmla="*/ 11494 h 4138023"/>
              <a:gd name="connsiteX27" fmla="*/ 253400 w 4870645"/>
              <a:gd name="connsiteY27" fmla="*/ 43644 h 4138023"/>
              <a:gd name="connsiteX28" fmla="*/ 1168788 w 4870645"/>
              <a:gd name="connsiteY28" fmla="*/ 958579 h 4138023"/>
              <a:gd name="connsiteX29" fmla="*/ 1392944 w 4870645"/>
              <a:gd name="connsiteY29" fmla="*/ 958562 h 4138023"/>
              <a:gd name="connsiteX30" fmla="*/ 2294997 w 4870645"/>
              <a:gd name="connsiteY30" fmla="*/ 56676 h 4138023"/>
              <a:gd name="connsiteX31" fmla="*/ 2431845 w 4870645"/>
              <a:gd name="connsiteY31" fmla="*/ 1 h 413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0645" h="4138023">
                <a:moveTo>
                  <a:pt x="4753301" y="585"/>
                </a:moveTo>
                <a:lnTo>
                  <a:pt x="4790608" y="9875"/>
                </a:lnTo>
                <a:cubicBezTo>
                  <a:pt x="4839061" y="29947"/>
                  <a:pt x="4870645" y="77224"/>
                  <a:pt x="4870645" y="129670"/>
                </a:cubicBezTo>
                <a:lnTo>
                  <a:pt x="4870645" y="3989386"/>
                </a:lnTo>
                <a:cubicBezTo>
                  <a:pt x="4870645" y="4049408"/>
                  <a:pt x="4834470" y="4103543"/>
                  <a:pt x="4779016" y="4126525"/>
                </a:cubicBezTo>
                <a:cubicBezTo>
                  <a:pt x="4723561" y="4149510"/>
                  <a:pt x="4659710" y="4136825"/>
                  <a:pt x="4617243" y="4094385"/>
                </a:cubicBezTo>
                <a:lnTo>
                  <a:pt x="3701867" y="3179439"/>
                </a:lnTo>
                <a:cubicBezTo>
                  <a:pt x="3639944" y="3117568"/>
                  <a:pt x="3539615" y="3117568"/>
                  <a:pt x="3477691" y="3179465"/>
                </a:cubicBezTo>
                <a:lnTo>
                  <a:pt x="2575657" y="4081345"/>
                </a:lnTo>
                <a:cubicBezTo>
                  <a:pt x="2500065" y="4156917"/>
                  <a:pt x="2377532" y="4156917"/>
                  <a:pt x="2301954" y="4081320"/>
                </a:cubicBezTo>
                <a:lnTo>
                  <a:pt x="1590707" y="3370104"/>
                </a:lnTo>
                <a:lnTo>
                  <a:pt x="1590710" y="3370104"/>
                </a:lnTo>
                <a:cubicBezTo>
                  <a:pt x="1554413" y="3333803"/>
                  <a:pt x="1534022" y="3284564"/>
                  <a:pt x="1534022" y="3233244"/>
                </a:cubicBezTo>
                <a:cubicBezTo>
                  <a:pt x="1534022" y="3181901"/>
                  <a:pt x="1554416" y="3132687"/>
                  <a:pt x="1590713" y="3096385"/>
                </a:cubicBezTo>
                <a:lnTo>
                  <a:pt x="4649284" y="37981"/>
                </a:lnTo>
                <a:cubicBezTo>
                  <a:pt x="4677101" y="10169"/>
                  <a:pt x="4715433" y="-3024"/>
                  <a:pt x="4753301" y="585"/>
                </a:cubicBezTo>
                <a:close/>
                <a:moveTo>
                  <a:pt x="2431845" y="1"/>
                </a:moveTo>
                <a:cubicBezTo>
                  <a:pt x="2481372" y="4"/>
                  <a:pt x="2530898" y="18900"/>
                  <a:pt x="2568682" y="56688"/>
                </a:cubicBezTo>
                <a:lnTo>
                  <a:pt x="3279947" y="767926"/>
                </a:lnTo>
                <a:lnTo>
                  <a:pt x="3279922" y="767926"/>
                </a:lnTo>
                <a:cubicBezTo>
                  <a:pt x="3316224" y="804223"/>
                  <a:pt x="3336620" y="853451"/>
                  <a:pt x="3336620" y="904782"/>
                </a:cubicBezTo>
                <a:cubicBezTo>
                  <a:pt x="3336620" y="956114"/>
                  <a:pt x="3316224" y="1005339"/>
                  <a:pt x="3279922" y="1041636"/>
                </a:cubicBezTo>
                <a:lnTo>
                  <a:pt x="221350" y="4100043"/>
                </a:lnTo>
                <a:cubicBezTo>
                  <a:pt x="184265" y="4137131"/>
                  <a:pt x="128496" y="4148216"/>
                  <a:pt x="80044" y="4128150"/>
                </a:cubicBezTo>
                <a:cubicBezTo>
                  <a:pt x="31590" y="4108085"/>
                  <a:pt x="0" y="4060799"/>
                  <a:pt x="0" y="4008337"/>
                </a:cubicBezTo>
                <a:lnTo>
                  <a:pt x="0" y="148641"/>
                </a:lnTo>
                <a:cubicBezTo>
                  <a:pt x="0" y="88603"/>
                  <a:pt x="36162" y="34478"/>
                  <a:pt x="91627" y="11494"/>
                </a:cubicBezTo>
                <a:cubicBezTo>
                  <a:pt x="147091" y="-11489"/>
                  <a:pt x="210936" y="1201"/>
                  <a:pt x="253400" y="43644"/>
                </a:cubicBezTo>
                <a:lnTo>
                  <a:pt x="1168788" y="958579"/>
                </a:lnTo>
                <a:cubicBezTo>
                  <a:pt x="1230698" y="1020459"/>
                  <a:pt x="1331044" y="1020452"/>
                  <a:pt x="1392944" y="958562"/>
                </a:cubicBezTo>
                <a:lnTo>
                  <a:pt x="2294997" y="56676"/>
                </a:lnTo>
                <a:cubicBezTo>
                  <a:pt x="2332789" y="18891"/>
                  <a:pt x="2382319" y="-1"/>
                  <a:pt x="2431845" y="1"/>
                </a:cubicBezTo>
                <a:close/>
              </a:path>
            </a:pathLst>
          </a:custGeom>
        </p:spPr>
      </p:pic>
    </p:spTree>
    <p:extLst>
      <p:ext uri="{BB962C8B-B14F-4D97-AF65-F5344CB8AC3E}">
        <p14:creationId xmlns:p14="http://schemas.microsoft.com/office/powerpoint/2010/main" val="2888351747"/>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ngle Box - Custom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7552795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5" name="Slide Number Placeholder 8">
            <a:extLst>
              <a:ext uri="{FF2B5EF4-FFF2-40B4-BE49-F238E27FC236}">
                <a16:creationId xmlns:a16="http://schemas.microsoft.com/office/drawing/2014/main" id="{B74940C8-F3E2-C0B3-63E3-826C016E1B42}"/>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6" name="Text Placeholder 8">
            <a:extLst>
              <a:ext uri="{FF2B5EF4-FFF2-40B4-BE49-F238E27FC236}">
                <a16:creationId xmlns:a16="http://schemas.microsoft.com/office/drawing/2014/main" id="{20D47EBF-AFBA-A6A1-08B9-33E0DAE4E2F0}"/>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7" name="Title 1">
            <a:extLst>
              <a:ext uri="{FF2B5EF4-FFF2-40B4-BE49-F238E27FC236}">
                <a16:creationId xmlns:a16="http://schemas.microsoft.com/office/drawing/2014/main" id="{596B3AA7-C3E8-0595-41AA-B27F0876CD95}"/>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8" name="Content Placeholder 7">
            <a:extLst>
              <a:ext uri="{FF2B5EF4-FFF2-40B4-BE49-F238E27FC236}">
                <a16:creationId xmlns:a16="http://schemas.microsoft.com/office/drawing/2014/main" id="{992BBDB3-1AEC-C940-7D68-D2E27C6FEF21}"/>
              </a:ext>
            </a:extLst>
          </p:cNvPr>
          <p:cNvSpPr>
            <a:spLocks noGrp="1"/>
          </p:cNvSpPr>
          <p:nvPr>
            <p:ph sz="quarter" idx="42"/>
          </p:nvPr>
        </p:nvSpPr>
        <p:spPr>
          <a:xfrm>
            <a:off x="152400" y="1771650"/>
            <a:ext cx="8842248" cy="2779711"/>
          </a:xfrm>
        </p:spPr>
        <p:txBody>
          <a:bodyPr lIns="0" tIns="0" rIns="0" bIns="0">
            <a:noAutofit/>
          </a:bodyPr>
          <a:lstStyle>
            <a:lvl1pPr>
              <a:buClr>
                <a:schemeClr val="tx2"/>
              </a:buClr>
              <a:defRPr/>
            </a:lvl1pPr>
            <a:lvl3pPr>
              <a:buSzPct val="110000"/>
              <a:defRPr/>
            </a:lvl3pPr>
          </a:lstStyle>
          <a:p>
            <a:pPr lvl="0"/>
            <a:r>
              <a:rPr lang="en-GB" dirty="0"/>
              <a:t>Click to edit Master text styles</a:t>
            </a:r>
          </a:p>
          <a:p>
            <a:pPr lvl="1"/>
            <a:r>
              <a:rPr lang="en-GB" dirty="0"/>
              <a:t>Second level</a:t>
            </a:r>
          </a:p>
        </p:txBody>
      </p:sp>
      <p:sp>
        <p:nvSpPr>
          <p:cNvPr id="10" name="Text Placeholder 8">
            <a:extLst>
              <a:ext uri="{FF2B5EF4-FFF2-40B4-BE49-F238E27FC236}">
                <a16:creationId xmlns:a16="http://schemas.microsoft.com/office/drawing/2014/main" id="{84289155-6AD1-8965-8221-29DEF9C671E0}"/>
              </a:ext>
            </a:extLst>
          </p:cNvPr>
          <p:cNvSpPr>
            <a:spLocks noGrp="1"/>
          </p:cNvSpPr>
          <p:nvPr>
            <p:ph type="body" idx="34" hasCustomPrompt="1"/>
          </p:nvPr>
        </p:nvSpPr>
        <p:spPr>
          <a:xfrm>
            <a:off x="152400" y="1314451"/>
            <a:ext cx="8842248"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Section heading</a:t>
            </a:r>
          </a:p>
        </p:txBody>
      </p:sp>
      <p:sp>
        <p:nvSpPr>
          <p:cNvPr id="11" name="Text Placeholder 29">
            <a:extLst>
              <a:ext uri="{FF2B5EF4-FFF2-40B4-BE49-F238E27FC236}">
                <a16:creationId xmlns:a16="http://schemas.microsoft.com/office/drawing/2014/main" id="{B6045E1F-81D8-5E19-B674-EA06F8314CF3}"/>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737477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49138593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Slide Number Placeholder 8">
            <a:extLst>
              <a:ext uri="{FF2B5EF4-FFF2-40B4-BE49-F238E27FC236}">
                <a16:creationId xmlns:a16="http://schemas.microsoft.com/office/drawing/2014/main" id="{409E2C3C-0150-B26C-E9A7-E66A49389BB2}"/>
              </a:ext>
            </a:extLst>
          </p:cNvPr>
          <p:cNvSpPr>
            <a:spLocks noGrp="1"/>
          </p:cNvSpPr>
          <p:nvPr>
            <p:ph type="sldNum" sz="quarter" idx="16"/>
          </p:nvPr>
        </p:nvSpPr>
        <p:spPr>
          <a:xfrm>
            <a:off x="6927850" y="4774536"/>
            <a:ext cx="2057400" cy="197409"/>
          </a:xfrm>
          <a:prstGeom prst="rect">
            <a:avLst/>
          </a:prstGeom>
        </p:spPr>
        <p:txBody>
          <a:bodyPr/>
          <a:lstStyle/>
          <a:p>
            <a:fld id="{CC6EE8D8-BDE1-7940-A77B-94F3F186491E}" type="slidenum">
              <a:rPr lang="en-GB" smtClean="0"/>
              <a:pPr/>
              <a:t>‹#›</a:t>
            </a:fld>
            <a:endParaRPr lang="en-GB" dirty="0"/>
          </a:p>
        </p:txBody>
      </p:sp>
      <p:sp>
        <p:nvSpPr>
          <p:cNvPr id="5" name="Text Placeholder 29">
            <a:extLst>
              <a:ext uri="{FF2B5EF4-FFF2-40B4-BE49-F238E27FC236}">
                <a16:creationId xmlns:a16="http://schemas.microsoft.com/office/drawing/2014/main" id="{263B32A1-4200-7AF0-6548-285E324C9B4D}"/>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7" name="Text Placeholder 8">
            <a:extLst>
              <a:ext uri="{FF2B5EF4-FFF2-40B4-BE49-F238E27FC236}">
                <a16:creationId xmlns:a16="http://schemas.microsoft.com/office/drawing/2014/main" id="{1F52BB34-EBCB-4F07-5314-33586E9E1956}"/>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0" name="Title 1">
            <a:extLst>
              <a:ext uri="{FF2B5EF4-FFF2-40B4-BE49-F238E27FC236}">
                <a16:creationId xmlns:a16="http://schemas.microsoft.com/office/drawing/2014/main" id="{A489602D-A6F7-49C8-F6F1-6F24A0A10645}"/>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Report slide title</a:t>
            </a:r>
          </a:p>
        </p:txBody>
      </p:sp>
      <p:sp>
        <p:nvSpPr>
          <p:cNvPr id="11" name="Content Placeholder 7">
            <a:extLst>
              <a:ext uri="{FF2B5EF4-FFF2-40B4-BE49-F238E27FC236}">
                <a16:creationId xmlns:a16="http://schemas.microsoft.com/office/drawing/2014/main" id="{42B06FF9-66E7-D3BC-18DC-B460DF57F149}"/>
              </a:ext>
            </a:extLst>
          </p:cNvPr>
          <p:cNvSpPr>
            <a:spLocks noGrp="1"/>
          </p:cNvSpPr>
          <p:nvPr>
            <p:ph sz="quarter" idx="42"/>
          </p:nvPr>
        </p:nvSpPr>
        <p:spPr>
          <a:xfrm>
            <a:off x="152399" y="1230919"/>
            <a:ext cx="4023360" cy="3325583"/>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
        <p:nvSpPr>
          <p:cNvPr id="14" name="Text Placeholder 8">
            <a:extLst>
              <a:ext uri="{FF2B5EF4-FFF2-40B4-BE49-F238E27FC236}">
                <a16:creationId xmlns:a16="http://schemas.microsoft.com/office/drawing/2014/main" id="{860A8AC1-E485-3AFC-0C09-FD9CD23BD86D}"/>
              </a:ext>
            </a:extLst>
          </p:cNvPr>
          <p:cNvSpPr>
            <a:spLocks noGrp="1"/>
          </p:cNvSpPr>
          <p:nvPr>
            <p:ph type="body" idx="43" hasCustomPrompt="1"/>
          </p:nvPr>
        </p:nvSpPr>
        <p:spPr>
          <a:xfrm>
            <a:off x="152400" y="4435850"/>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Optional source here </a:t>
            </a:r>
          </a:p>
        </p:txBody>
      </p:sp>
      <p:sp>
        <p:nvSpPr>
          <p:cNvPr id="15" name="Content Placeholder 7">
            <a:extLst>
              <a:ext uri="{FF2B5EF4-FFF2-40B4-BE49-F238E27FC236}">
                <a16:creationId xmlns:a16="http://schemas.microsoft.com/office/drawing/2014/main" id="{539604CA-80F6-802C-A5DF-3D55A5BA91C8}"/>
              </a:ext>
            </a:extLst>
          </p:cNvPr>
          <p:cNvSpPr>
            <a:spLocks noGrp="1"/>
          </p:cNvSpPr>
          <p:nvPr>
            <p:ph sz="quarter" idx="44"/>
          </p:nvPr>
        </p:nvSpPr>
        <p:spPr>
          <a:xfrm>
            <a:off x="4648200" y="1230919"/>
            <a:ext cx="4023360" cy="3325584"/>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
        <p:nvSpPr>
          <p:cNvPr id="16" name="Text Placeholder 8">
            <a:extLst>
              <a:ext uri="{FF2B5EF4-FFF2-40B4-BE49-F238E27FC236}">
                <a16:creationId xmlns:a16="http://schemas.microsoft.com/office/drawing/2014/main" id="{BEA8CE92-783C-A88E-C254-C4F5FB4B42A3}"/>
              </a:ext>
            </a:extLst>
          </p:cNvPr>
          <p:cNvSpPr>
            <a:spLocks noGrp="1"/>
          </p:cNvSpPr>
          <p:nvPr>
            <p:ph type="body" idx="45" hasCustomPrompt="1"/>
          </p:nvPr>
        </p:nvSpPr>
        <p:spPr>
          <a:xfrm>
            <a:off x="4648200" y="4435850"/>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Optional source here </a:t>
            </a:r>
          </a:p>
        </p:txBody>
      </p:sp>
    </p:spTree>
    <p:extLst>
      <p:ext uri="{BB962C8B-B14F-4D97-AF65-F5344CB8AC3E}">
        <p14:creationId xmlns:p14="http://schemas.microsoft.com/office/powerpoint/2010/main" val="3493861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ngle Column - Id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D446CBF-2CA8-A3D4-4B64-685D3E8AB1AA}"/>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5" r="775"/>
          <a:stretch>
            <a:fillRect/>
          </a:stretch>
        </p:blipFill>
        <p:spPr>
          <a:xfrm>
            <a:off x="0" y="0"/>
            <a:ext cx="9152001" cy="5148000"/>
          </a:xfrm>
          <a:prstGeom prst="rect">
            <a:avLst/>
          </a:prstGeom>
        </p:spPr>
      </p:pic>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56995861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6" imgW="572" imgH="429" progId="TCLayout.ActiveDocument.1">
                  <p:embed/>
                </p:oleObj>
              </mc:Choice>
              <mc:Fallback>
                <p:oleObj name="think-cell Slide" r:id="rId6" imgW="572" imgH="429" progId="TCLayout.ActiveDocument.1">
                  <p:embed/>
                  <p:pic>
                    <p:nvPicPr>
                      <p:cNvPr id="3" name="Object 2" hidden="1"/>
                      <p:cNvPicPr/>
                      <p:nvPr/>
                    </p:nvPicPr>
                    <p:blipFill>
                      <a:blip r:embed="rId7"/>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Slide Number Placeholder 8">
            <a:extLst>
              <a:ext uri="{FF2B5EF4-FFF2-40B4-BE49-F238E27FC236}">
                <a16:creationId xmlns:a16="http://schemas.microsoft.com/office/drawing/2014/main" id="{409E2C3C-0150-B26C-E9A7-E66A49389BB2}"/>
              </a:ext>
            </a:extLst>
          </p:cNvPr>
          <p:cNvSpPr>
            <a:spLocks noGrp="1"/>
          </p:cNvSpPr>
          <p:nvPr>
            <p:ph type="sldNum" sz="quarter" idx="16"/>
          </p:nvPr>
        </p:nvSpPr>
        <p:spPr>
          <a:xfrm>
            <a:off x="6927850" y="4774536"/>
            <a:ext cx="2057400" cy="197409"/>
          </a:xfrm>
          <a:prstGeom prst="rect">
            <a:avLst/>
          </a:prstGeom>
        </p:spPr>
        <p:txBody>
          <a:bodyPr/>
          <a:lstStyle>
            <a:lvl1pPr>
              <a:defRPr baseline="0"/>
            </a:lvl1pPr>
          </a:lstStyle>
          <a:p>
            <a:fld id="{CC6EE8D8-BDE1-7940-A77B-94F3F186491E}" type="slidenum">
              <a:rPr lang="en-GB" smtClean="0"/>
              <a:pPr/>
              <a:t>‹#›</a:t>
            </a:fld>
            <a:endParaRPr lang="en-GB" dirty="0"/>
          </a:p>
        </p:txBody>
      </p:sp>
      <p:sp>
        <p:nvSpPr>
          <p:cNvPr id="6" name="Text Placeholder 8">
            <a:extLst>
              <a:ext uri="{FF2B5EF4-FFF2-40B4-BE49-F238E27FC236}">
                <a16:creationId xmlns:a16="http://schemas.microsoft.com/office/drawing/2014/main" id="{696F939E-AE52-0B4C-1202-26AD3C6704D6}"/>
              </a:ext>
            </a:extLst>
          </p:cNvPr>
          <p:cNvSpPr>
            <a:spLocks noGrp="1"/>
          </p:cNvSpPr>
          <p:nvPr>
            <p:ph type="body" idx="1" hasCustomPrompt="1"/>
          </p:nvPr>
        </p:nvSpPr>
        <p:spPr>
          <a:xfrm>
            <a:off x="152400" y="815993"/>
            <a:ext cx="5070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8" name="Title 1">
            <a:extLst>
              <a:ext uri="{FF2B5EF4-FFF2-40B4-BE49-F238E27FC236}">
                <a16:creationId xmlns:a16="http://schemas.microsoft.com/office/drawing/2014/main" id="{9D790152-0FE7-37FD-118B-7BAD91FCEE4C}"/>
              </a:ext>
            </a:extLst>
          </p:cNvPr>
          <p:cNvSpPr>
            <a:spLocks noGrp="1"/>
          </p:cNvSpPr>
          <p:nvPr>
            <p:ph type="title" hasCustomPrompt="1"/>
          </p:nvPr>
        </p:nvSpPr>
        <p:spPr>
          <a:xfrm>
            <a:off x="152400" y="447675"/>
            <a:ext cx="5070247" cy="329971"/>
          </a:xfrm>
        </p:spPr>
        <p:txBody>
          <a:bodyPr vert="horz" tIns="0" rIns="0" anchor="t">
            <a:noAutofit/>
          </a:bodyPr>
          <a:lstStyle>
            <a:lvl1pPr>
              <a:defRPr sz="1800"/>
            </a:lvl1pPr>
          </a:lstStyle>
          <a:p>
            <a:r>
              <a:rPr lang="en-GB" dirty="0"/>
              <a:t>Report slide title</a:t>
            </a:r>
          </a:p>
        </p:txBody>
      </p:sp>
      <p:sp>
        <p:nvSpPr>
          <p:cNvPr id="9" name="Content Placeholder 7">
            <a:extLst>
              <a:ext uri="{FF2B5EF4-FFF2-40B4-BE49-F238E27FC236}">
                <a16:creationId xmlns:a16="http://schemas.microsoft.com/office/drawing/2014/main" id="{DDB3D42A-531D-83A1-B195-068EFF37206B}"/>
              </a:ext>
            </a:extLst>
          </p:cNvPr>
          <p:cNvSpPr>
            <a:spLocks noGrp="1"/>
          </p:cNvSpPr>
          <p:nvPr>
            <p:ph sz="quarter" idx="42"/>
          </p:nvPr>
        </p:nvSpPr>
        <p:spPr>
          <a:xfrm>
            <a:off x="152400" y="1230919"/>
            <a:ext cx="5070247" cy="3325584"/>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
        <p:nvSpPr>
          <p:cNvPr id="13" name="Text Placeholder 8">
            <a:extLst>
              <a:ext uri="{FF2B5EF4-FFF2-40B4-BE49-F238E27FC236}">
                <a16:creationId xmlns:a16="http://schemas.microsoft.com/office/drawing/2014/main" id="{4B262DB0-1614-0D06-269A-30B124F54FEE}"/>
              </a:ext>
            </a:extLst>
          </p:cNvPr>
          <p:cNvSpPr>
            <a:spLocks noGrp="1"/>
          </p:cNvSpPr>
          <p:nvPr>
            <p:ph type="body" idx="43" hasCustomPrompt="1"/>
          </p:nvPr>
        </p:nvSpPr>
        <p:spPr>
          <a:xfrm>
            <a:off x="152400" y="4435850"/>
            <a:ext cx="5070248"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Optional source here </a:t>
            </a:r>
          </a:p>
        </p:txBody>
      </p:sp>
      <p:sp>
        <p:nvSpPr>
          <p:cNvPr id="5" name="Text Placeholder 29">
            <a:extLst>
              <a:ext uri="{FF2B5EF4-FFF2-40B4-BE49-F238E27FC236}">
                <a16:creationId xmlns:a16="http://schemas.microsoft.com/office/drawing/2014/main" id="{263B32A1-4200-7AF0-6548-285E324C9B4D}"/>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5702475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ngle Column - Image">
    <p:spTree>
      <p:nvGrpSpPr>
        <p:cNvPr id="1" name=""/>
        <p:cNvGrpSpPr/>
        <p:nvPr/>
      </p:nvGrpSpPr>
      <p:grpSpPr>
        <a:xfrm>
          <a:off x="0" y="0"/>
          <a:ext cx="0" cy="0"/>
          <a:chOff x="0" y="0"/>
          <a:chExt cx="0" cy="0"/>
        </a:xfrm>
      </p:grpSpPr>
      <p:sp>
        <p:nvSpPr>
          <p:cNvPr id="7" name="Picture Placeholder 20">
            <a:extLst>
              <a:ext uri="{FF2B5EF4-FFF2-40B4-BE49-F238E27FC236}">
                <a16:creationId xmlns:a16="http://schemas.microsoft.com/office/drawing/2014/main" id="{EE6772C1-BCE7-E34F-9502-5D95A1AD7751}"/>
              </a:ext>
            </a:extLst>
          </p:cNvPr>
          <p:cNvSpPr>
            <a:spLocks noGrp="1"/>
          </p:cNvSpPr>
          <p:nvPr>
            <p:ph type="pic" sz="quarter" idx="14"/>
          </p:nvPr>
        </p:nvSpPr>
        <p:spPr>
          <a:xfrm>
            <a:off x="4524602" y="-14696"/>
            <a:ext cx="4625187" cy="5186849"/>
          </a:xfrm>
          <a:custGeom>
            <a:avLst/>
            <a:gdLst>
              <a:gd name="connsiteX0" fmla="*/ 4245312 w 5584369"/>
              <a:gd name="connsiteY0" fmla="*/ 0 h 5142995"/>
              <a:gd name="connsiteX1" fmla="*/ 5584369 w 5584369"/>
              <a:gd name="connsiteY1" fmla="*/ 0 h 5142995"/>
              <a:gd name="connsiteX2" fmla="*/ 5584369 w 5584369"/>
              <a:gd name="connsiteY2" fmla="*/ 5142995 h 5142995"/>
              <a:gd name="connsiteX3" fmla="*/ 312324 w 5584369"/>
              <a:gd name="connsiteY3" fmla="*/ 5142995 h 5142995"/>
              <a:gd name="connsiteX4" fmla="*/ 206970 w 5584369"/>
              <a:gd name="connsiteY4" fmla="*/ 5037644 h 5142995"/>
              <a:gd name="connsiteX5" fmla="*/ 207063 w 5584369"/>
              <a:gd name="connsiteY5" fmla="*/ 5037644 h 5142995"/>
              <a:gd name="connsiteX6" fmla="*/ 0 w 5584369"/>
              <a:gd name="connsiteY6" fmla="*/ 4537838 h 5142995"/>
              <a:gd name="connsiteX7" fmla="*/ 207063 w 5584369"/>
              <a:gd name="connsiteY7" fmla="*/ 4038031 h 5142995"/>
              <a:gd name="connsiteX0" fmla="*/ 4245312 w 5584369"/>
              <a:gd name="connsiteY0" fmla="*/ 0 h 5142995"/>
              <a:gd name="connsiteX1" fmla="*/ 5584369 w 5584369"/>
              <a:gd name="connsiteY1" fmla="*/ 0 h 5142995"/>
              <a:gd name="connsiteX2" fmla="*/ 5584369 w 5584369"/>
              <a:gd name="connsiteY2" fmla="*/ 5142995 h 5142995"/>
              <a:gd name="connsiteX3" fmla="*/ 312324 w 5584369"/>
              <a:gd name="connsiteY3" fmla="*/ 5142995 h 5142995"/>
              <a:gd name="connsiteX4" fmla="*/ 206970 w 5584369"/>
              <a:gd name="connsiteY4" fmla="*/ 5037644 h 5142995"/>
              <a:gd name="connsiteX5" fmla="*/ 207063 w 5584369"/>
              <a:gd name="connsiteY5" fmla="*/ 5037644 h 5142995"/>
              <a:gd name="connsiteX6" fmla="*/ 0 w 5584369"/>
              <a:gd name="connsiteY6" fmla="*/ 4537838 h 5142995"/>
              <a:gd name="connsiteX7" fmla="*/ 207063 w 5584369"/>
              <a:gd name="connsiteY7" fmla="*/ 4038031 h 5142995"/>
              <a:gd name="connsiteX8" fmla="*/ 4245312 w 5584369"/>
              <a:gd name="connsiteY8" fmla="*/ 0 h 5142995"/>
              <a:gd name="connsiteX0" fmla="*/ 4245312 w 5584369"/>
              <a:gd name="connsiteY0" fmla="*/ 0 h 5142995"/>
              <a:gd name="connsiteX1" fmla="*/ 4604185 w 5584369"/>
              <a:gd name="connsiteY1" fmla="*/ 0 h 5142995"/>
              <a:gd name="connsiteX2" fmla="*/ 5584369 w 5584369"/>
              <a:gd name="connsiteY2" fmla="*/ 5142995 h 5142995"/>
              <a:gd name="connsiteX3" fmla="*/ 312324 w 5584369"/>
              <a:gd name="connsiteY3" fmla="*/ 5142995 h 5142995"/>
              <a:gd name="connsiteX4" fmla="*/ 206970 w 5584369"/>
              <a:gd name="connsiteY4" fmla="*/ 5037644 h 5142995"/>
              <a:gd name="connsiteX5" fmla="*/ 207063 w 5584369"/>
              <a:gd name="connsiteY5" fmla="*/ 5037644 h 5142995"/>
              <a:gd name="connsiteX6" fmla="*/ 0 w 5584369"/>
              <a:gd name="connsiteY6" fmla="*/ 4537838 h 5142995"/>
              <a:gd name="connsiteX7" fmla="*/ 207063 w 5584369"/>
              <a:gd name="connsiteY7" fmla="*/ 4038031 h 5142995"/>
              <a:gd name="connsiteX8" fmla="*/ 4245312 w 5584369"/>
              <a:gd name="connsiteY8" fmla="*/ 0 h 5142995"/>
              <a:gd name="connsiteX0" fmla="*/ 4245312 w 4604185"/>
              <a:gd name="connsiteY0" fmla="*/ 0 h 5156158"/>
              <a:gd name="connsiteX1" fmla="*/ 4604185 w 4604185"/>
              <a:gd name="connsiteY1" fmla="*/ 0 h 5156158"/>
              <a:gd name="connsiteX2" fmla="*/ 4591028 w 4604185"/>
              <a:gd name="connsiteY2" fmla="*/ 5156158 h 5156158"/>
              <a:gd name="connsiteX3" fmla="*/ 312324 w 4604185"/>
              <a:gd name="connsiteY3" fmla="*/ 5142995 h 5156158"/>
              <a:gd name="connsiteX4" fmla="*/ 206970 w 4604185"/>
              <a:gd name="connsiteY4" fmla="*/ 5037644 h 5156158"/>
              <a:gd name="connsiteX5" fmla="*/ 207063 w 4604185"/>
              <a:gd name="connsiteY5" fmla="*/ 5037644 h 5156158"/>
              <a:gd name="connsiteX6" fmla="*/ 0 w 4604185"/>
              <a:gd name="connsiteY6" fmla="*/ 4537838 h 5156158"/>
              <a:gd name="connsiteX7" fmla="*/ 207063 w 4604185"/>
              <a:gd name="connsiteY7" fmla="*/ 4038031 h 5156158"/>
              <a:gd name="connsiteX8" fmla="*/ 4245312 w 4604185"/>
              <a:gd name="connsiteY8" fmla="*/ 0 h 5156158"/>
              <a:gd name="connsiteX0" fmla="*/ 4245312 w 4630879"/>
              <a:gd name="connsiteY0" fmla="*/ 0 h 5156158"/>
              <a:gd name="connsiteX1" fmla="*/ 4604185 w 4630879"/>
              <a:gd name="connsiteY1" fmla="*/ 0 h 5156158"/>
              <a:gd name="connsiteX2" fmla="*/ 4630499 w 4630879"/>
              <a:gd name="connsiteY2" fmla="*/ 5156158 h 5156158"/>
              <a:gd name="connsiteX3" fmla="*/ 312324 w 4630879"/>
              <a:gd name="connsiteY3" fmla="*/ 5142995 h 5156158"/>
              <a:gd name="connsiteX4" fmla="*/ 206970 w 4630879"/>
              <a:gd name="connsiteY4" fmla="*/ 5037644 h 5156158"/>
              <a:gd name="connsiteX5" fmla="*/ 207063 w 4630879"/>
              <a:gd name="connsiteY5" fmla="*/ 5037644 h 5156158"/>
              <a:gd name="connsiteX6" fmla="*/ 0 w 4630879"/>
              <a:gd name="connsiteY6" fmla="*/ 4537838 h 5156158"/>
              <a:gd name="connsiteX7" fmla="*/ 207063 w 4630879"/>
              <a:gd name="connsiteY7" fmla="*/ 4038031 h 5156158"/>
              <a:gd name="connsiteX8" fmla="*/ 4245312 w 4630879"/>
              <a:gd name="connsiteY8" fmla="*/ 0 h 5156158"/>
              <a:gd name="connsiteX0" fmla="*/ 4245312 w 4631295"/>
              <a:gd name="connsiteY0" fmla="*/ 13162 h 5169320"/>
              <a:gd name="connsiteX1" fmla="*/ 4623920 w 4631295"/>
              <a:gd name="connsiteY1" fmla="*/ 0 h 5169320"/>
              <a:gd name="connsiteX2" fmla="*/ 4630499 w 4631295"/>
              <a:gd name="connsiteY2" fmla="*/ 5169320 h 5169320"/>
              <a:gd name="connsiteX3" fmla="*/ 312324 w 4631295"/>
              <a:gd name="connsiteY3" fmla="*/ 5156157 h 5169320"/>
              <a:gd name="connsiteX4" fmla="*/ 206970 w 4631295"/>
              <a:gd name="connsiteY4" fmla="*/ 5050806 h 5169320"/>
              <a:gd name="connsiteX5" fmla="*/ 207063 w 4631295"/>
              <a:gd name="connsiteY5" fmla="*/ 5050806 h 5169320"/>
              <a:gd name="connsiteX6" fmla="*/ 0 w 4631295"/>
              <a:gd name="connsiteY6" fmla="*/ 4551000 h 5169320"/>
              <a:gd name="connsiteX7" fmla="*/ 207063 w 4631295"/>
              <a:gd name="connsiteY7" fmla="*/ 4051193 h 5169320"/>
              <a:gd name="connsiteX8" fmla="*/ 4245312 w 4631295"/>
              <a:gd name="connsiteY8" fmla="*/ 13162 h 5169320"/>
              <a:gd name="connsiteX0" fmla="*/ 4265048 w 4631295"/>
              <a:gd name="connsiteY0" fmla="*/ 0 h 5182484"/>
              <a:gd name="connsiteX1" fmla="*/ 4623920 w 4631295"/>
              <a:gd name="connsiteY1" fmla="*/ 13164 h 5182484"/>
              <a:gd name="connsiteX2" fmla="*/ 4630499 w 4631295"/>
              <a:gd name="connsiteY2" fmla="*/ 5182484 h 5182484"/>
              <a:gd name="connsiteX3" fmla="*/ 312324 w 4631295"/>
              <a:gd name="connsiteY3" fmla="*/ 5169321 h 5182484"/>
              <a:gd name="connsiteX4" fmla="*/ 206970 w 4631295"/>
              <a:gd name="connsiteY4" fmla="*/ 5063970 h 5182484"/>
              <a:gd name="connsiteX5" fmla="*/ 207063 w 4631295"/>
              <a:gd name="connsiteY5" fmla="*/ 5063970 h 5182484"/>
              <a:gd name="connsiteX6" fmla="*/ 0 w 4631295"/>
              <a:gd name="connsiteY6" fmla="*/ 4564164 h 5182484"/>
              <a:gd name="connsiteX7" fmla="*/ 207063 w 4631295"/>
              <a:gd name="connsiteY7" fmla="*/ 4064357 h 5182484"/>
              <a:gd name="connsiteX8" fmla="*/ 4265048 w 4631295"/>
              <a:gd name="connsiteY8" fmla="*/ 0 h 5182484"/>
              <a:gd name="connsiteX0" fmla="*/ 4265048 w 4631295"/>
              <a:gd name="connsiteY0" fmla="*/ 0 h 5182484"/>
              <a:gd name="connsiteX1" fmla="*/ 4623920 w 4631295"/>
              <a:gd name="connsiteY1" fmla="*/ 1 h 5182484"/>
              <a:gd name="connsiteX2" fmla="*/ 4630499 w 4631295"/>
              <a:gd name="connsiteY2" fmla="*/ 5182484 h 5182484"/>
              <a:gd name="connsiteX3" fmla="*/ 312324 w 4631295"/>
              <a:gd name="connsiteY3" fmla="*/ 5169321 h 5182484"/>
              <a:gd name="connsiteX4" fmla="*/ 206970 w 4631295"/>
              <a:gd name="connsiteY4" fmla="*/ 5063970 h 5182484"/>
              <a:gd name="connsiteX5" fmla="*/ 207063 w 4631295"/>
              <a:gd name="connsiteY5" fmla="*/ 5063970 h 5182484"/>
              <a:gd name="connsiteX6" fmla="*/ 0 w 4631295"/>
              <a:gd name="connsiteY6" fmla="*/ 4564164 h 5182484"/>
              <a:gd name="connsiteX7" fmla="*/ 207063 w 4631295"/>
              <a:gd name="connsiteY7" fmla="*/ 4064357 h 5182484"/>
              <a:gd name="connsiteX8" fmla="*/ 4265048 w 4631295"/>
              <a:gd name="connsiteY8" fmla="*/ 0 h 5182484"/>
              <a:gd name="connsiteX0" fmla="*/ 4265048 w 4631295"/>
              <a:gd name="connsiteY0" fmla="*/ 0 h 5175902"/>
              <a:gd name="connsiteX1" fmla="*/ 4623920 w 4631295"/>
              <a:gd name="connsiteY1" fmla="*/ 1 h 5175902"/>
              <a:gd name="connsiteX2" fmla="*/ 4630499 w 4631295"/>
              <a:gd name="connsiteY2" fmla="*/ 5175902 h 5175902"/>
              <a:gd name="connsiteX3" fmla="*/ 312324 w 4631295"/>
              <a:gd name="connsiteY3" fmla="*/ 5169321 h 5175902"/>
              <a:gd name="connsiteX4" fmla="*/ 206970 w 4631295"/>
              <a:gd name="connsiteY4" fmla="*/ 5063970 h 5175902"/>
              <a:gd name="connsiteX5" fmla="*/ 207063 w 4631295"/>
              <a:gd name="connsiteY5" fmla="*/ 5063970 h 5175902"/>
              <a:gd name="connsiteX6" fmla="*/ 0 w 4631295"/>
              <a:gd name="connsiteY6" fmla="*/ 4564164 h 5175902"/>
              <a:gd name="connsiteX7" fmla="*/ 207063 w 4631295"/>
              <a:gd name="connsiteY7" fmla="*/ 4064357 h 5175902"/>
              <a:gd name="connsiteX8" fmla="*/ 4265048 w 4631295"/>
              <a:gd name="connsiteY8" fmla="*/ 0 h 5175902"/>
              <a:gd name="connsiteX0" fmla="*/ 4265048 w 4625187"/>
              <a:gd name="connsiteY0" fmla="*/ 0 h 5189065"/>
              <a:gd name="connsiteX1" fmla="*/ 4623920 w 4625187"/>
              <a:gd name="connsiteY1" fmla="*/ 1 h 5189065"/>
              <a:gd name="connsiteX2" fmla="*/ 4623921 w 4625187"/>
              <a:gd name="connsiteY2" fmla="*/ 5189065 h 5189065"/>
              <a:gd name="connsiteX3" fmla="*/ 312324 w 4625187"/>
              <a:gd name="connsiteY3" fmla="*/ 5169321 h 5189065"/>
              <a:gd name="connsiteX4" fmla="*/ 206970 w 4625187"/>
              <a:gd name="connsiteY4" fmla="*/ 5063970 h 5189065"/>
              <a:gd name="connsiteX5" fmla="*/ 207063 w 4625187"/>
              <a:gd name="connsiteY5" fmla="*/ 5063970 h 5189065"/>
              <a:gd name="connsiteX6" fmla="*/ 0 w 4625187"/>
              <a:gd name="connsiteY6" fmla="*/ 4564164 h 5189065"/>
              <a:gd name="connsiteX7" fmla="*/ 207063 w 4625187"/>
              <a:gd name="connsiteY7" fmla="*/ 4064357 h 5189065"/>
              <a:gd name="connsiteX8" fmla="*/ 4265048 w 4625187"/>
              <a:gd name="connsiteY8" fmla="*/ 0 h 5189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5187" h="5189065">
                <a:moveTo>
                  <a:pt x="4265048" y="0"/>
                </a:moveTo>
                <a:lnTo>
                  <a:pt x="4623920" y="1"/>
                </a:lnTo>
                <a:cubicBezTo>
                  <a:pt x="4619534" y="1718720"/>
                  <a:pt x="4628307" y="3470346"/>
                  <a:pt x="4623921" y="5189065"/>
                </a:cubicBezTo>
                <a:lnTo>
                  <a:pt x="312324" y="5169321"/>
                </a:lnTo>
                <a:lnTo>
                  <a:pt x="206970" y="5063970"/>
                </a:lnTo>
                <a:lnTo>
                  <a:pt x="207063" y="5063970"/>
                </a:lnTo>
                <a:cubicBezTo>
                  <a:pt x="74488" y="4931412"/>
                  <a:pt x="0" y="4751626"/>
                  <a:pt x="0" y="4564164"/>
                </a:cubicBezTo>
                <a:cubicBezTo>
                  <a:pt x="0" y="4376696"/>
                  <a:pt x="74488" y="4196916"/>
                  <a:pt x="207063" y="4064357"/>
                </a:cubicBezTo>
                <a:lnTo>
                  <a:pt x="4265048" y="0"/>
                </a:lnTo>
                <a:close/>
              </a:path>
            </a:pathLst>
          </a:custGeom>
          <a:solidFill>
            <a:schemeClr val="bg1">
              <a:lumMod val="95000"/>
            </a:schemeClr>
          </a:solidFill>
        </p:spPr>
        <p:txBody>
          <a:bodyPr wrap="square" anchor="ctr" anchorCtr="0">
            <a:noAutofit/>
          </a:bodyPr>
          <a:lstStyle>
            <a:lvl1pPr marL="0" indent="0" algn="ctr">
              <a:buNone/>
              <a:defRPr/>
            </a:lvl1pPr>
          </a:lstStyle>
          <a:p>
            <a:endParaRPr lang="en-US"/>
          </a:p>
        </p:txBody>
      </p:sp>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91938320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 name="Slide Number Placeholder 8">
            <a:extLst>
              <a:ext uri="{FF2B5EF4-FFF2-40B4-BE49-F238E27FC236}">
                <a16:creationId xmlns:a16="http://schemas.microsoft.com/office/drawing/2014/main" id="{409E2C3C-0150-B26C-E9A7-E66A49389BB2}"/>
              </a:ext>
            </a:extLst>
          </p:cNvPr>
          <p:cNvSpPr>
            <a:spLocks noGrp="1"/>
          </p:cNvSpPr>
          <p:nvPr>
            <p:ph type="sldNum" sz="quarter" idx="16"/>
          </p:nvPr>
        </p:nvSpPr>
        <p:spPr>
          <a:xfrm>
            <a:off x="6927850" y="4774536"/>
            <a:ext cx="2057400" cy="197409"/>
          </a:xfrm>
          <a:prstGeom prst="rect">
            <a:avLst/>
          </a:prstGeom>
        </p:spPr>
        <p:txBody>
          <a:bodyPr/>
          <a:lstStyle>
            <a:lvl1pPr>
              <a:defRPr baseline="0"/>
            </a:lvl1pPr>
          </a:lstStyle>
          <a:p>
            <a:fld id="{CC6EE8D8-BDE1-7940-A77B-94F3F186491E}" type="slidenum">
              <a:rPr lang="en-GB" smtClean="0"/>
              <a:pPr/>
              <a:t>‹#›</a:t>
            </a:fld>
            <a:endParaRPr lang="en-GB" dirty="0"/>
          </a:p>
        </p:txBody>
      </p:sp>
      <p:sp>
        <p:nvSpPr>
          <p:cNvPr id="6" name="Text Placeholder 8">
            <a:extLst>
              <a:ext uri="{FF2B5EF4-FFF2-40B4-BE49-F238E27FC236}">
                <a16:creationId xmlns:a16="http://schemas.microsoft.com/office/drawing/2014/main" id="{696F939E-AE52-0B4C-1202-26AD3C6704D6}"/>
              </a:ext>
            </a:extLst>
          </p:cNvPr>
          <p:cNvSpPr>
            <a:spLocks noGrp="1"/>
          </p:cNvSpPr>
          <p:nvPr>
            <p:ph type="body" idx="1" hasCustomPrompt="1"/>
          </p:nvPr>
        </p:nvSpPr>
        <p:spPr>
          <a:xfrm>
            <a:off x="152400" y="815993"/>
            <a:ext cx="5070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8" name="Title 1">
            <a:extLst>
              <a:ext uri="{FF2B5EF4-FFF2-40B4-BE49-F238E27FC236}">
                <a16:creationId xmlns:a16="http://schemas.microsoft.com/office/drawing/2014/main" id="{9D790152-0FE7-37FD-118B-7BAD91FCEE4C}"/>
              </a:ext>
            </a:extLst>
          </p:cNvPr>
          <p:cNvSpPr>
            <a:spLocks noGrp="1"/>
          </p:cNvSpPr>
          <p:nvPr>
            <p:ph type="title" hasCustomPrompt="1"/>
          </p:nvPr>
        </p:nvSpPr>
        <p:spPr>
          <a:xfrm>
            <a:off x="152400" y="447675"/>
            <a:ext cx="5070247" cy="329971"/>
          </a:xfrm>
        </p:spPr>
        <p:txBody>
          <a:bodyPr vert="horz" tIns="0" rIns="0" anchor="t">
            <a:noAutofit/>
          </a:bodyPr>
          <a:lstStyle>
            <a:lvl1pPr>
              <a:defRPr sz="1800"/>
            </a:lvl1pPr>
          </a:lstStyle>
          <a:p>
            <a:r>
              <a:rPr lang="en-GB" dirty="0"/>
              <a:t>Report slide title</a:t>
            </a:r>
          </a:p>
        </p:txBody>
      </p:sp>
      <p:sp>
        <p:nvSpPr>
          <p:cNvPr id="9" name="Content Placeholder 7">
            <a:extLst>
              <a:ext uri="{FF2B5EF4-FFF2-40B4-BE49-F238E27FC236}">
                <a16:creationId xmlns:a16="http://schemas.microsoft.com/office/drawing/2014/main" id="{DDB3D42A-531D-83A1-B195-068EFF37206B}"/>
              </a:ext>
            </a:extLst>
          </p:cNvPr>
          <p:cNvSpPr>
            <a:spLocks noGrp="1"/>
          </p:cNvSpPr>
          <p:nvPr>
            <p:ph sz="quarter" idx="42"/>
          </p:nvPr>
        </p:nvSpPr>
        <p:spPr>
          <a:xfrm>
            <a:off x="152400" y="1230919"/>
            <a:ext cx="5070247" cy="3325584"/>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
        <p:nvSpPr>
          <p:cNvPr id="13" name="Text Placeholder 8">
            <a:extLst>
              <a:ext uri="{FF2B5EF4-FFF2-40B4-BE49-F238E27FC236}">
                <a16:creationId xmlns:a16="http://schemas.microsoft.com/office/drawing/2014/main" id="{4B262DB0-1614-0D06-269A-30B124F54FEE}"/>
              </a:ext>
            </a:extLst>
          </p:cNvPr>
          <p:cNvSpPr>
            <a:spLocks noGrp="1"/>
          </p:cNvSpPr>
          <p:nvPr>
            <p:ph type="body" idx="43" hasCustomPrompt="1"/>
          </p:nvPr>
        </p:nvSpPr>
        <p:spPr>
          <a:xfrm>
            <a:off x="152400" y="4435850"/>
            <a:ext cx="5070248"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Optional source here </a:t>
            </a:r>
          </a:p>
        </p:txBody>
      </p:sp>
      <p:sp>
        <p:nvSpPr>
          <p:cNvPr id="5" name="Text Placeholder 29">
            <a:extLst>
              <a:ext uri="{FF2B5EF4-FFF2-40B4-BE49-F238E27FC236}">
                <a16:creationId xmlns:a16="http://schemas.microsoft.com/office/drawing/2014/main" id="{263B32A1-4200-7AF0-6548-285E324C9B4D}"/>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Tree>
    <p:extLst>
      <p:ext uri="{BB962C8B-B14F-4D97-AF65-F5344CB8AC3E}">
        <p14:creationId xmlns:p14="http://schemas.microsoft.com/office/powerpoint/2010/main" val="3089025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0:50 - Text /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53831372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Text Placeholder 8">
            <a:extLst>
              <a:ext uri="{FF2B5EF4-FFF2-40B4-BE49-F238E27FC236}">
                <a16:creationId xmlns:a16="http://schemas.microsoft.com/office/drawing/2014/main" id="{09EBC000-7FAE-C3AF-4628-88977F7CE950}"/>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1" name="Title 1">
            <a:extLst>
              <a:ext uri="{FF2B5EF4-FFF2-40B4-BE49-F238E27FC236}">
                <a16:creationId xmlns:a16="http://schemas.microsoft.com/office/drawing/2014/main" id="{D14CC2B7-EB2F-D3AC-433A-1A01AF6326FA}"/>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6" name="Content Placeholder 7">
            <a:extLst>
              <a:ext uri="{FF2B5EF4-FFF2-40B4-BE49-F238E27FC236}">
                <a16:creationId xmlns:a16="http://schemas.microsoft.com/office/drawing/2014/main" id="{C5DCEE9B-C96E-27E4-0643-021F27509990}"/>
              </a:ext>
            </a:extLst>
          </p:cNvPr>
          <p:cNvSpPr>
            <a:spLocks noGrp="1"/>
          </p:cNvSpPr>
          <p:nvPr>
            <p:ph sz="quarter" idx="44"/>
          </p:nvPr>
        </p:nvSpPr>
        <p:spPr>
          <a:xfrm>
            <a:off x="4648200" y="1230213"/>
            <a:ext cx="4023360" cy="3321150"/>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
        <p:nvSpPr>
          <p:cNvPr id="5" name="Text Placeholder 8">
            <a:extLst>
              <a:ext uri="{FF2B5EF4-FFF2-40B4-BE49-F238E27FC236}">
                <a16:creationId xmlns:a16="http://schemas.microsoft.com/office/drawing/2014/main" id="{93D2843C-5A04-C973-57F3-3CE976A7B0B2}"/>
              </a:ext>
            </a:extLst>
          </p:cNvPr>
          <p:cNvSpPr>
            <a:spLocks noGrp="1"/>
          </p:cNvSpPr>
          <p:nvPr>
            <p:ph type="body" idx="45" hasCustomPrompt="1"/>
          </p:nvPr>
        </p:nvSpPr>
        <p:spPr>
          <a:xfrm>
            <a:off x="4648200" y="4435850"/>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29">
            <a:extLst>
              <a:ext uri="{FF2B5EF4-FFF2-40B4-BE49-F238E27FC236}">
                <a16:creationId xmlns:a16="http://schemas.microsoft.com/office/drawing/2014/main" id="{C57D3CEE-5659-1843-976E-0394BC49D844}"/>
              </a:ext>
            </a:extLst>
          </p:cNvPr>
          <p:cNvSpPr>
            <a:spLocks noGrp="1"/>
          </p:cNvSpPr>
          <p:nvPr>
            <p:ph type="body" sz="quarter" idx="46"/>
          </p:nvPr>
        </p:nvSpPr>
        <p:spPr>
          <a:xfrm>
            <a:off x="152400" y="1230213"/>
            <a:ext cx="4023360" cy="3321150"/>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4159083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 - Text /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7073493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Text Placeholder 8">
            <a:extLst>
              <a:ext uri="{FF2B5EF4-FFF2-40B4-BE49-F238E27FC236}">
                <a16:creationId xmlns:a16="http://schemas.microsoft.com/office/drawing/2014/main" id="{09EBC000-7FAE-C3AF-4628-88977F7CE950}"/>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1" name="Title 1">
            <a:extLst>
              <a:ext uri="{FF2B5EF4-FFF2-40B4-BE49-F238E27FC236}">
                <a16:creationId xmlns:a16="http://schemas.microsoft.com/office/drawing/2014/main" id="{D14CC2B7-EB2F-D3AC-433A-1A01AF6326FA}"/>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Content Placeholder 7">
            <a:extLst>
              <a:ext uri="{FF2B5EF4-FFF2-40B4-BE49-F238E27FC236}">
                <a16:creationId xmlns:a16="http://schemas.microsoft.com/office/drawing/2014/main" id="{6897704A-0323-D7E2-680E-0A48D80ED1B9}"/>
              </a:ext>
            </a:extLst>
          </p:cNvPr>
          <p:cNvSpPr>
            <a:spLocks noGrp="1"/>
          </p:cNvSpPr>
          <p:nvPr>
            <p:ph sz="quarter" idx="44" hasCustomPrompt="1"/>
          </p:nvPr>
        </p:nvSpPr>
        <p:spPr>
          <a:xfrm>
            <a:off x="3146299" y="1482211"/>
            <a:ext cx="5848349" cy="307429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0" name="Text Placeholder 8">
            <a:extLst>
              <a:ext uri="{FF2B5EF4-FFF2-40B4-BE49-F238E27FC236}">
                <a16:creationId xmlns:a16="http://schemas.microsoft.com/office/drawing/2014/main" id="{65306B4C-127F-2AAB-E5F1-D96DEB2D2922}"/>
              </a:ext>
            </a:extLst>
          </p:cNvPr>
          <p:cNvSpPr>
            <a:spLocks noGrp="1"/>
          </p:cNvSpPr>
          <p:nvPr>
            <p:ph type="body" idx="45" hasCustomPrompt="1"/>
          </p:nvPr>
        </p:nvSpPr>
        <p:spPr>
          <a:xfrm>
            <a:off x="3143250" y="4435850"/>
            <a:ext cx="5848349"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2" name="Text Placeholder 8">
            <a:extLst>
              <a:ext uri="{FF2B5EF4-FFF2-40B4-BE49-F238E27FC236}">
                <a16:creationId xmlns:a16="http://schemas.microsoft.com/office/drawing/2014/main" id="{8530F61E-A376-1D97-3CAA-CF3F52FEF149}"/>
              </a:ext>
            </a:extLst>
          </p:cNvPr>
          <p:cNvSpPr>
            <a:spLocks noGrp="1"/>
          </p:cNvSpPr>
          <p:nvPr>
            <p:ph type="body" idx="46" hasCustomPrompt="1"/>
          </p:nvPr>
        </p:nvSpPr>
        <p:spPr>
          <a:xfrm>
            <a:off x="3146299" y="1230212"/>
            <a:ext cx="5848349"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3" name="Text Placeholder 29">
            <a:extLst>
              <a:ext uri="{FF2B5EF4-FFF2-40B4-BE49-F238E27FC236}">
                <a16:creationId xmlns:a16="http://schemas.microsoft.com/office/drawing/2014/main" id="{15F2526B-6231-3535-455B-07472C54AE41}"/>
              </a:ext>
            </a:extLst>
          </p:cNvPr>
          <p:cNvSpPr>
            <a:spLocks noGrp="1"/>
          </p:cNvSpPr>
          <p:nvPr>
            <p:ph type="body" sz="quarter" idx="47"/>
          </p:nvPr>
        </p:nvSpPr>
        <p:spPr>
          <a:xfrm>
            <a:off x="152400" y="1230212"/>
            <a:ext cx="2557464" cy="3321150"/>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6949394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1:2 - Text / 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41986774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DFF46160-5785-61D1-8DB0-D61007B8A294}"/>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DCA74C2B-678D-EFEE-1B92-1C4765884341}"/>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BF7A4641-209F-FEB3-889B-581807AA138F}"/>
              </a:ext>
            </a:extLst>
          </p:cNvPr>
          <p:cNvSpPr>
            <a:spLocks noGrp="1"/>
          </p:cNvSpPr>
          <p:nvPr>
            <p:ph sz="quarter" idx="44" hasCustomPrompt="1"/>
          </p:nvPr>
        </p:nvSpPr>
        <p:spPr>
          <a:xfrm>
            <a:off x="2923228" y="1482211"/>
            <a:ext cx="2702657" cy="307429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5" name="Text Placeholder 8">
            <a:extLst>
              <a:ext uri="{FF2B5EF4-FFF2-40B4-BE49-F238E27FC236}">
                <a16:creationId xmlns:a16="http://schemas.microsoft.com/office/drawing/2014/main" id="{18A5DE4B-8EA0-01B5-15FA-88AEE808735C}"/>
              </a:ext>
            </a:extLst>
          </p:cNvPr>
          <p:cNvSpPr>
            <a:spLocks noGrp="1"/>
          </p:cNvSpPr>
          <p:nvPr>
            <p:ph type="body" idx="45" hasCustomPrompt="1"/>
          </p:nvPr>
        </p:nvSpPr>
        <p:spPr>
          <a:xfrm>
            <a:off x="2923228" y="4435850"/>
            <a:ext cx="2702658"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6" name="Text Placeholder 8">
            <a:extLst>
              <a:ext uri="{FF2B5EF4-FFF2-40B4-BE49-F238E27FC236}">
                <a16:creationId xmlns:a16="http://schemas.microsoft.com/office/drawing/2014/main" id="{EEF35E0A-8A5C-7C13-A1D0-33B30EC2B65A}"/>
              </a:ext>
            </a:extLst>
          </p:cNvPr>
          <p:cNvSpPr>
            <a:spLocks noGrp="1"/>
          </p:cNvSpPr>
          <p:nvPr>
            <p:ph type="body" idx="46" hasCustomPrompt="1"/>
          </p:nvPr>
        </p:nvSpPr>
        <p:spPr>
          <a:xfrm>
            <a:off x="2923228" y="1230212"/>
            <a:ext cx="2702657"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7" name="Text Placeholder 29">
            <a:extLst>
              <a:ext uri="{FF2B5EF4-FFF2-40B4-BE49-F238E27FC236}">
                <a16:creationId xmlns:a16="http://schemas.microsoft.com/office/drawing/2014/main" id="{60771A1A-ADA2-9D36-F034-2BBDAA660381}"/>
              </a:ext>
            </a:extLst>
          </p:cNvPr>
          <p:cNvSpPr>
            <a:spLocks noGrp="1"/>
          </p:cNvSpPr>
          <p:nvPr>
            <p:ph type="body" sz="quarter" idx="47"/>
          </p:nvPr>
        </p:nvSpPr>
        <p:spPr>
          <a:xfrm>
            <a:off x="152400" y="1230212"/>
            <a:ext cx="2359809" cy="3321150"/>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
        <p:nvSpPr>
          <p:cNvPr id="18" name="Content Placeholder 7">
            <a:extLst>
              <a:ext uri="{FF2B5EF4-FFF2-40B4-BE49-F238E27FC236}">
                <a16:creationId xmlns:a16="http://schemas.microsoft.com/office/drawing/2014/main" id="{02440001-F93A-5CF4-D97F-218ADF903337}"/>
              </a:ext>
            </a:extLst>
          </p:cNvPr>
          <p:cNvSpPr>
            <a:spLocks noGrp="1"/>
          </p:cNvSpPr>
          <p:nvPr>
            <p:ph sz="quarter" idx="48" hasCustomPrompt="1"/>
          </p:nvPr>
        </p:nvSpPr>
        <p:spPr>
          <a:xfrm>
            <a:off x="6065620" y="1482211"/>
            <a:ext cx="2702657" cy="307429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9" name="Text Placeholder 8">
            <a:extLst>
              <a:ext uri="{FF2B5EF4-FFF2-40B4-BE49-F238E27FC236}">
                <a16:creationId xmlns:a16="http://schemas.microsoft.com/office/drawing/2014/main" id="{6524A50C-3494-FA40-0047-7E1C58734D1F}"/>
              </a:ext>
            </a:extLst>
          </p:cNvPr>
          <p:cNvSpPr>
            <a:spLocks noGrp="1"/>
          </p:cNvSpPr>
          <p:nvPr>
            <p:ph type="body" idx="49" hasCustomPrompt="1"/>
          </p:nvPr>
        </p:nvSpPr>
        <p:spPr>
          <a:xfrm>
            <a:off x="6065620" y="1230212"/>
            <a:ext cx="2702657"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0" name="Text Placeholder 8">
            <a:extLst>
              <a:ext uri="{FF2B5EF4-FFF2-40B4-BE49-F238E27FC236}">
                <a16:creationId xmlns:a16="http://schemas.microsoft.com/office/drawing/2014/main" id="{8787FF76-4EED-1F89-B98A-E13E1C4BE25E}"/>
              </a:ext>
            </a:extLst>
          </p:cNvPr>
          <p:cNvSpPr>
            <a:spLocks noGrp="1"/>
          </p:cNvSpPr>
          <p:nvPr>
            <p:ph type="body" idx="50" hasCustomPrompt="1"/>
          </p:nvPr>
        </p:nvSpPr>
        <p:spPr>
          <a:xfrm>
            <a:off x="6065620" y="4435850"/>
            <a:ext cx="2702658"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Tree>
    <p:extLst>
      <p:ext uri="{BB962C8B-B14F-4D97-AF65-F5344CB8AC3E}">
        <p14:creationId xmlns:p14="http://schemas.microsoft.com/office/powerpoint/2010/main" val="509937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0:50 - Text / 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04693192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5004FBD5-E9CC-42CE-DDDC-1632F2170436}"/>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CDB1604E-D9EF-E83F-3093-CA0836B5D515}"/>
              </a:ext>
            </a:extLst>
          </p:cNvPr>
          <p:cNvSpPr>
            <a:spLocks noGrp="1"/>
          </p:cNvSpPr>
          <p:nvPr>
            <p:ph type="title" hasCustomPrompt="1"/>
          </p:nvPr>
        </p:nvSpPr>
        <p:spPr>
          <a:xfrm>
            <a:off x="152400" y="447675"/>
            <a:ext cx="8842248" cy="332212"/>
          </a:xfrm>
        </p:spPr>
        <p:txBody>
          <a:bodyPr vert="horz" tIns="0" rIns="0" anchor="t">
            <a:noAutofit/>
          </a:bodyPr>
          <a:lstStyle>
            <a:lvl1pPr>
              <a:defRPr sz="1800"/>
            </a:lvl1pPr>
          </a:lstStyle>
          <a:p>
            <a:r>
              <a:rPr lang="en-GB" dirty="0"/>
              <a:t>Data slide title</a:t>
            </a:r>
          </a:p>
        </p:txBody>
      </p:sp>
      <p:sp>
        <p:nvSpPr>
          <p:cNvPr id="10" name="Text Placeholder 29">
            <a:extLst>
              <a:ext uri="{FF2B5EF4-FFF2-40B4-BE49-F238E27FC236}">
                <a16:creationId xmlns:a16="http://schemas.microsoft.com/office/drawing/2014/main" id="{FDA5E5DA-4DCB-A0CF-C251-A89D98F12CB1}"/>
              </a:ext>
            </a:extLst>
          </p:cNvPr>
          <p:cNvSpPr>
            <a:spLocks noGrp="1"/>
          </p:cNvSpPr>
          <p:nvPr>
            <p:ph type="body" sz="quarter" idx="28"/>
          </p:nvPr>
        </p:nvSpPr>
        <p:spPr>
          <a:xfrm>
            <a:off x="152400" y="1230212"/>
            <a:ext cx="4023360" cy="3321150"/>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
        <p:nvSpPr>
          <p:cNvPr id="11" name="Content Placeholder 7">
            <a:extLst>
              <a:ext uri="{FF2B5EF4-FFF2-40B4-BE49-F238E27FC236}">
                <a16:creationId xmlns:a16="http://schemas.microsoft.com/office/drawing/2014/main" id="{B8D1A175-F243-AA68-E04F-5390332F33EA}"/>
              </a:ext>
            </a:extLst>
          </p:cNvPr>
          <p:cNvSpPr>
            <a:spLocks noGrp="1"/>
          </p:cNvSpPr>
          <p:nvPr>
            <p:ph sz="quarter" idx="44" hasCustomPrompt="1"/>
          </p:nvPr>
        </p:nvSpPr>
        <p:spPr>
          <a:xfrm>
            <a:off x="4648200" y="1482212"/>
            <a:ext cx="402336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2" name="Text Placeholder 8">
            <a:extLst>
              <a:ext uri="{FF2B5EF4-FFF2-40B4-BE49-F238E27FC236}">
                <a16:creationId xmlns:a16="http://schemas.microsoft.com/office/drawing/2014/main" id="{155DFDD3-E9F8-6F7F-B632-546FAB1CBB0F}"/>
              </a:ext>
            </a:extLst>
          </p:cNvPr>
          <p:cNvSpPr>
            <a:spLocks noGrp="1"/>
          </p:cNvSpPr>
          <p:nvPr>
            <p:ph type="body" idx="45" hasCustomPrompt="1"/>
          </p:nvPr>
        </p:nvSpPr>
        <p:spPr>
          <a:xfrm>
            <a:off x="4648200" y="2661302"/>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3" name="Text Placeholder 8">
            <a:extLst>
              <a:ext uri="{FF2B5EF4-FFF2-40B4-BE49-F238E27FC236}">
                <a16:creationId xmlns:a16="http://schemas.microsoft.com/office/drawing/2014/main" id="{3E9AAA53-B874-98E3-A1F3-4EDFAEF86B27}"/>
              </a:ext>
            </a:extLst>
          </p:cNvPr>
          <p:cNvSpPr>
            <a:spLocks noGrp="1"/>
          </p:cNvSpPr>
          <p:nvPr>
            <p:ph type="body" idx="46" hasCustomPrompt="1"/>
          </p:nvPr>
        </p:nvSpPr>
        <p:spPr>
          <a:xfrm>
            <a:off x="4648200"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1" name="Content Placeholder 7">
            <a:extLst>
              <a:ext uri="{FF2B5EF4-FFF2-40B4-BE49-F238E27FC236}">
                <a16:creationId xmlns:a16="http://schemas.microsoft.com/office/drawing/2014/main" id="{95060A97-5FC0-A1BD-D687-347161450B4A}"/>
              </a:ext>
            </a:extLst>
          </p:cNvPr>
          <p:cNvSpPr>
            <a:spLocks noGrp="1"/>
          </p:cNvSpPr>
          <p:nvPr>
            <p:ph sz="quarter" idx="49" hasCustomPrompt="1"/>
          </p:nvPr>
        </p:nvSpPr>
        <p:spPr>
          <a:xfrm>
            <a:off x="4648200" y="3253862"/>
            <a:ext cx="402336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22" name="Text Placeholder 8">
            <a:extLst>
              <a:ext uri="{FF2B5EF4-FFF2-40B4-BE49-F238E27FC236}">
                <a16:creationId xmlns:a16="http://schemas.microsoft.com/office/drawing/2014/main" id="{3444FE91-8CC6-1B1C-7692-95DE8F03E771}"/>
              </a:ext>
            </a:extLst>
          </p:cNvPr>
          <p:cNvSpPr>
            <a:spLocks noGrp="1"/>
          </p:cNvSpPr>
          <p:nvPr>
            <p:ph type="body" idx="50" hasCustomPrompt="1"/>
          </p:nvPr>
        </p:nvSpPr>
        <p:spPr>
          <a:xfrm>
            <a:off x="4648200" y="4435851"/>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23" name="Text Placeholder 8">
            <a:extLst>
              <a:ext uri="{FF2B5EF4-FFF2-40B4-BE49-F238E27FC236}">
                <a16:creationId xmlns:a16="http://schemas.microsoft.com/office/drawing/2014/main" id="{847E81EE-12C1-4D35-0B55-E6DBCDA373A2}"/>
              </a:ext>
            </a:extLst>
          </p:cNvPr>
          <p:cNvSpPr>
            <a:spLocks noGrp="1"/>
          </p:cNvSpPr>
          <p:nvPr>
            <p:ph type="body" idx="52" hasCustomPrompt="1"/>
          </p:nvPr>
        </p:nvSpPr>
        <p:spPr>
          <a:xfrm>
            <a:off x="4648200" y="300186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2822177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x Chart Solu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3934311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0DDCDC46-4E66-815B-618F-E6C9A4634767}"/>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ECE869AF-8C92-57A4-297C-CDD600F7F757}"/>
              </a:ext>
            </a:extLst>
          </p:cNvPr>
          <p:cNvSpPr>
            <a:spLocks noGrp="1"/>
          </p:cNvSpPr>
          <p:nvPr>
            <p:ph type="title" hasCustomPrompt="1"/>
          </p:nvPr>
        </p:nvSpPr>
        <p:spPr>
          <a:xfrm>
            <a:off x="152400" y="447675"/>
            <a:ext cx="8842248" cy="329972"/>
          </a:xfrm>
        </p:spPr>
        <p:txBody>
          <a:bodyPr vert="horz" tIns="0" rIns="0" anchor="t">
            <a:noAutofit/>
          </a:bodyPr>
          <a:lstStyle>
            <a:lvl1pPr>
              <a:defRPr sz="1800"/>
            </a:lvl1pPr>
          </a:lstStyle>
          <a:p>
            <a:r>
              <a:rPr lang="en-GB" dirty="0"/>
              <a:t>Report slide title</a:t>
            </a:r>
          </a:p>
        </p:txBody>
      </p:sp>
      <p:sp>
        <p:nvSpPr>
          <p:cNvPr id="14" name="Content Placeholder 7">
            <a:extLst>
              <a:ext uri="{FF2B5EF4-FFF2-40B4-BE49-F238E27FC236}">
                <a16:creationId xmlns:a16="http://schemas.microsoft.com/office/drawing/2014/main" id="{3950D204-7E30-EC84-ED64-C3256A53024F}"/>
              </a:ext>
            </a:extLst>
          </p:cNvPr>
          <p:cNvSpPr>
            <a:spLocks noGrp="1"/>
          </p:cNvSpPr>
          <p:nvPr>
            <p:ph sz="quarter" idx="42" hasCustomPrompt="1"/>
          </p:nvPr>
        </p:nvSpPr>
        <p:spPr>
          <a:xfrm>
            <a:off x="152400" y="1482211"/>
            <a:ext cx="8842248" cy="3074291"/>
          </a:xfrm>
        </p:spPr>
        <p:txBody>
          <a:bodyPr lIns="0" tIns="0" rIns="0" bIns="0">
            <a:noAutofit/>
          </a:bodyPr>
          <a:lstStyle>
            <a:lvl1pPr marL="0" indent="0" algn="ctr">
              <a:buNone/>
              <a:defRPr/>
            </a:lvl1pPr>
            <a:lvl3pPr>
              <a:buSzPct val="110000"/>
              <a:defRPr/>
            </a:lvl3pPr>
          </a:lstStyle>
          <a:p>
            <a:pPr lvl="0"/>
            <a:r>
              <a:rPr lang="en-GB" dirty="0"/>
              <a:t>Click appropriate icon to insert custom data</a:t>
            </a:r>
            <a:endParaRPr lang="en-US" dirty="0"/>
          </a:p>
        </p:txBody>
      </p:sp>
      <p:sp>
        <p:nvSpPr>
          <p:cNvPr id="15" name="Text Placeholder 8">
            <a:extLst>
              <a:ext uri="{FF2B5EF4-FFF2-40B4-BE49-F238E27FC236}">
                <a16:creationId xmlns:a16="http://schemas.microsoft.com/office/drawing/2014/main" id="{A67EC5B3-C19E-C93A-E90B-F4F2E973DD1D}"/>
              </a:ext>
            </a:extLst>
          </p:cNvPr>
          <p:cNvSpPr>
            <a:spLocks noGrp="1"/>
          </p:cNvSpPr>
          <p:nvPr>
            <p:ph type="body" idx="43" hasCustomPrompt="1"/>
          </p:nvPr>
        </p:nvSpPr>
        <p:spPr>
          <a:xfrm>
            <a:off x="152400" y="4435850"/>
            <a:ext cx="8842248"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6" name="Text Placeholder 8">
            <a:extLst>
              <a:ext uri="{FF2B5EF4-FFF2-40B4-BE49-F238E27FC236}">
                <a16:creationId xmlns:a16="http://schemas.microsoft.com/office/drawing/2014/main" id="{108B9B8C-3D53-A282-0578-BA805F399DE7}"/>
              </a:ext>
            </a:extLst>
          </p:cNvPr>
          <p:cNvSpPr>
            <a:spLocks noGrp="1"/>
          </p:cNvSpPr>
          <p:nvPr>
            <p:ph type="body" idx="20" hasCustomPrompt="1"/>
          </p:nvPr>
        </p:nvSpPr>
        <p:spPr>
          <a:xfrm>
            <a:off x="152400" y="1230212"/>
            <a:ext cx="88422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912975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03243633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A882ED54-145A-C9E2-A234-7B6DE7AF758D}"/>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6CAEC1C7-F1B0-B18D-AFA5-E1E8756DCD76}"/>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0" name="Content Placeholder 7">
            <a:extLst>
              <a:ext uri="{FF2B5EF4-FFF2-40B4-BE49-F238E27FC236}">
                <a16:creationId xmlns:a16="http://schemas.microsoft.com/office/drawing/2014/main" id="{FF8FF734-8873-79BC-920A-D25E7C1AB3BD}"/>
              </a:ext>
            </a:extLst>
          </p:cNvPr>
          <p:cNvSpPr>
            <a:spLocks noGrp="1"/>
          </p:cNvSpPr>
          <p:nvPr>
            <p:ph sz="quarter" idx="42" hasCustomPrompt="1"/>
          </p:nvPr>
        </p:nvSpPr>
        <p:spPr>
          <a:xfrm>
            <a:off x="152399" y="1482211"/>
            <a:ext cx="4023360" cy="3070738"/>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1" name="Text Placeholder 8">
            <a:extLst>
              <a:ext uri="{FF2B5EF4-FFF2-40B4-BE49-F238E27FC236}">
                <a16:creationId xmlns:a16="http://schemas.microsoft.com/office/drawing/2014/main" id="{99F525BE-6C14-1692-94C3-8D2D29D2E4D0}"/>
              </a:ext>
            </a:extLst>
          </p:cNvPr>
          <p:cNvSpPr>
            <a:spLocks noGrp="1"/>
          </p:cNvSpPr>
          <p:nvPr>
            <p:ph type="body" idx="43" hasCustomPrompt="1"/>
          </p:nvPr>
        </p:nvSpPr>
        <p:spPr>
          <a:xfrm>
            <a:off x="152399" y="4435850"/>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2" name="Content Placeholder 7">
            <a:extLst>
              <a:ext uri="{FF2B5EF4-FFF2-40B4-BE49-F238E27FC236}">
                <a16:creationId xmlns:a16="http://schemas.microsoft.com/office/drawing/2014/main" id="{DB83829D-6F44-7C1F-0C9E-A8576523BB57}"/>
              </a:ext>
            </a:extLst>
          </p:cNvPr>
          <p:cNvSpPr>
            <a:spLocks noGrp="1"/>
          </p:cNvSpPr>
          <p:nvPr>
            <p:ph sz="quarter" idx="44" hasCustomPrompt="1"/>
          </p:nvPr>
        </p:nvSpPr>
        <p:spPr>
          <a:xfrm>
            <a:off x="4651248" y="1482210"/>
            <a:ext cx="4023360" cy="3070739"/>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3" name="Text Placeholder 8">
            <a:extLst>
              <a:ext uri="{FF2B5EF4-FFF2-40B4-BE49-F238E27FC236}">
                <a16:creationId xmlns:a16="http://schemas.microsoft.com/office/drawing/2014/main" id="{02C44CF7-ED0F-D9FB-DF1F-886B0258E693}"/>
              </a:ext>
            </a:extLst>
          </p:cNvPr>
          <p:cNvSpPr>
            <a:spLocks noGrp="1"/>
          </p:cNvSpPr>
          <p:nvPr>
            <p:ph type="body" idx="45" hasCustomPrompt="1"/>
          </p:nvPr>
        </p:nvSpPr>
        <p:spPr>
          <a:xfrm>
            <a:off x="4651248" y="4435850"/>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7" name="Text Placeholder 8">
            <a:extLst>
              <a:ext uri="{FF2B5EF4-FFF2-40B4-BE49-F238E27FC236}">
                <a16:creationId xmlns:a16="http://schemas.microsoft.com/office/drawing/2014/main" id="{887F92D8-1BB4-6B88-BA7F-A326C5DAD4A6}"/>
              </a:ext>
            </a:extLst>
          </p:cNvPr>
          <p:cNvSpPr>
            <a:spLocks noGrp="1"/>
          </p:cNvSpPr>
          <p:nvPr>
            <p:ph type="body" idx="20" hasCustomPrompt="1"/>
          </p:nvPr>
        </p:nvSpPr>
        <p:spPr>
          <a:xfrm>
            <a:off x="152399"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8" name="Text Placeholder 8">
            <a:extLst>
              <a:ext uri="{FF2B5EF4-FFF2-40B4-BE49-F238E27FC236}">
                <a16:creationId xmlns:a16="http://schemas.microsoft.com/office/drawing/2014/main" id="{E2A6246C-25CD-8898-C640-1E380793D22A}"/>
              </a:ext>
            </a:extLst>
          </p:cNvPr>
          <p:cNvSpPr>
            <a:spLocks noGrp="1"/>
          </p:cNvSpPr>
          <p:nvPr>
            <p:ph type="body" idx="46" hasCustomPrompt="1"/>
          </p:nvPr>
        </p:nvSpPr>
        <p:spPr>
          <a:xfrm>
            <a:off x="4651248"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3801554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ual Imagery - Lar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F24715-57A5-4DFF-AF67-57999511D0CC}"/>
              </a:ext>
            </a:extLst>
          </p:cNvPr>
          <p:cNvGraphicFramePr>
            <a:graphicFrameLocks noChangeAspect="1"/>
          </p:cNvGraphicFramePr>
          <p:nvPr userDrawn="1">
            <p:custDataLst>
              <p:tags r:id="rId1"/>
            </p:custDataLst>
            <p:extLst>
              <p:ext uri="{D42A27DB-BD31-4B8C-83A1-F6EECF244321}">
                <p14:modId xmlns:p14="http://schemas.microsoft.com/office/powerpoint/2010/main" val="4085169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3" name="Object 2" hidden="1">
                        <a:extLst>
                          <a:ext uri="{FF2B5EF4-FFF2-40B4-BE49-F238E27FC236}">
                            <a16:creationId xmlns:a16="http://schemas.microsoft.com/office/drawing/2014/main" id="{4BF24715-57A5-4DFF-AF67-57999511D0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Graphic 3">
            <a:extLst>
              <a:ext uri="{FF2B5EF4-FFF2-40B4-BE49-F238E27FC236}">
                <a16:creationId xmlns:a16="http://schemas.microsoft.com/office/drawing/2014/main" id="{3FC55F18-3B48-95D9-FC40-16DD07712DB8}"/>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79388" y="163513"/>
            <a:ext cx="1799109" cy="601650"/>
          </a:xfrm>
          <a:prstGeom prst="rect">
            <a:avLst/>
          </a:prstGeom>
        </p:spPr>
      </p:pic>
      <p:sp>
        <p:nvSpPr>
          <p:cNvPr id="8" name="Title Placeholder 1">
            <a:extLst>
              <a:ext uri="{FF2B5EF4-FFF2-40B4-BE49-F238E27FC236}">
                <a16:creationId xmlns:a16="http://schemas.microsoft.com/office/drawing/2014/main" id="{A51DA0E2-A51A-8045-B288-7493DADE3C2C}"/>
              </a:ext>
            </a:extLst>
          </p:cNvPr>
          <p:cNvSpPr>
            <a:spLocks noGrp="1"/>
          </p:cNvSpPr>
          <p:nvPr>
            <p:ph type="title" hasCustomPrompt="1"/>
          </p:nvPr>
        </p:nvSpPr>
        <p:spPr>
          <a:xfrm>
            <a:off x="353952" y="1821062"/>
            <a:ext cx="3421124" cy="1040550"/>
          </a:xfrm>
          <a:prstGeom prst="rect">
            <a:avLst/>
          </a:prstGeom>
          <a:noFill/>
          <a:ln>
            <a:noFill/>
          </a:ln>
        </p:spPr>
        <p:txBody>
          <a:bodyPr vert="horz" lIns="0" tIns="0" rIns="0" bIns="0" rtlCol="0" anchor="t" anchorCtr="0">
            <a:noAutofit/>
          </a:bodyPr>
          <a:lstStyle>
            <a:lvl1pPr>
              <a:lnSpc>
                <a:spcPct val="90000"/>
              </a:lnSpc>
              <a:defRPr sz="3000" b="0" i="0" baseline="0">
                <a:solidFill>
                  <a:srgbClr val="0923FF"/>
                </a:solidFill>
                <a:latin typeface="Arial" panose="020B0604020202020204" pitchFamily="34" charset="0"/>
                <a:ea typeface="Arial" panose="020B0604020202020204" pitchFamily="34" charset="0"/>
                <a:cs typeface="Arial" panose="020B0604020202020204" pitchFamily="34" charset="0"/>
              </a:defRPr>
            </a:lvl1pPr>
          </a:lstStyle>
          <a:p>
            <a:pPr rtl="0"/>
            <a:r>
              <a:rPr lang="en-GB" dirty="0"/>
              <a:t>Presentation</a:t>
            </a:r>
            <a:br>
              <a:rPr lang="en-GB" dirty="0"/>
            </a:br>
            <a:r>
              <a:rPr lang="en-GB" dirty="0"/>
              <a:t>Title</a:t>
            </a:r>
          </a:p>
        </p:txBody>
      </p:sp>
      <p:sp>
        <p:nvSpPr>
          <p:cNvPr id="9" name="Text Placeholder 8">
            <a:extLst>
              <a:ext uri="{FF2B5EF4-FFF2-40B4-BE49-F238E27FC236}">
                <a16:creationId xmlns:a16="http://schemas.microsoft.com/office/drawing/2014/main" id="{8426C20F-0A2B-E3FA-46D3-9800E4825187}"/>
              </a:ext>
            </a:extLst>
          </p:cNvPr>
          <p:cNvSpPr>
            <a:spLocks noGrp="1"/>
          </p:cNvSpPr>
          <p:nvPr>
            <p:ph type="body" idx="1" hasCustomPrompt="1"/>
          </p:nvPr>
        </p:nvSpPr>
        <p:spPr>
          <a:xfrm>
            <a:off x="353951" y="2861612"/>
            <a:ext cx="3421124" cy="485868"/>
          </a:xfrm>
          <a:prstGeom prst="rect">
            <a:avLst/>
          </a:prstGeom>
        </p:spPr>
        <p:txBody>
          <a:bodyPr lIns="0" tIns="0" rIns="0" bIns="0" anchor="t">
            <a:noAutofit/>
          </a:bodyPr>
          <a:lstStyle>
            <a:lvl1pPr marL="0" indent="0">
              <a:buNone/>
              <a:defRPr sz="1200" b="0">
                <a:solidFill>
                  <a:schemeClr val="tx1"/>
                </a:solidFill>
                <a:latin typeface="Arial" panose="020B0604020202020204" pitchFamily="34" charset="0"/>
                <a:cs typeface="Arial" panose="020B0604020202020204" pitchFamily="34" charset="0"/>
              </a:defRPr>
            </a:lvl1pPr>
          </a:lstStyle>
          <a:p>
            <a:r>
              <a:rPr lang="en-GB" dirty="0"/>
              <a:t>Subtitle</a:t>
            </a:r>
          </a:p>
        </p:txBody>
      </p:sp>
      <p:sp>
        <p:nvSpPr>
          <p:cNvPr id="11" name="Text Placeholder 8">
            <a:extLst>
              <a:ext uri="{FF2B5EF4-FFF2-40B4-BE49-F238E27FC236}">
                <a16:creationId xmlns:a16="http://schemas.microsoft.com/office/drawing/2014/main" id="{ADA99116-1092-0E40-B736-CCC38FF0682D}"/>
              </a:ext>
            </a:extLst>
          </p:cNvPr>
          <p:cNvSpPr>
            <a:spLocks noGrp="1"/>
          </p:cNvSpPr>
          <p:nvPr>
            <p:ph type="body" idx="10" hasCustomPrompt="1"/>
          </p:nvPr>
        </p:nvSpPr>
        <p:spPr>
          <a:xfrm>
            <a:off x="353951" y="3634491"/>
            <a:ext cx="3421124" cy="194629"/>
          </a:xfrm>
          <a:prstGeom prst="rect">
            <a:avLst/>
          </a:prstGeom>
        </p:spPr>
        <p:txBody>
          <a:bodyPr lIns="0" tIns="0" rIns="0" bIns="0" anchor="t">
            <a:noAutofit/>
          </a:bodyPr>
          <a:lstStyle>
            <a:lvl1pPr marL="0" indent="0">
              <a:buNone/>
              <a:defRPr sz="900" b="0">
                <a:solidFill>
                  <a:schemeClr val="tx1"/>
                </a:solidFill>
                <a:latin typeface="Arial" panose="020B0604020202020204" pitchFamily="34" charset="0"/>
                <a:cs typeface="Arial" panose="020B0604020202020204" pitchFamily="34" charset="0"/>
              </a:defRPr>
            </a:lvl1pPr>
          </a:lstStyle>
          <a:p>
            <a:r>
              <a:rPr lang="en-GB" dirty="0"/>
              <a:t>Date XXXX</a:t>
            </a:r>
          </a:p>
        </p:txBody>
      </p:sp>
      <p:pic>
        <p:nvPicPr>
          <p:cNvPr id="10" name="Picture 9" descr="A picture containing device, windmill, sky, wind turbine&#10;&#10;Description automatically generated">
            <a:extLst>
              <a:ext uri="{FF2B5EF4-FFF2-40B4-BE49-F238E27FC236}">
                <a16:creationId xmlns:a16="http://schemas.microsoft.com/office/drawing/2014/main" id="{72DF17BC-3863-1FEE-E3AE-E5E9923F4508}"/>
              </a:ext>
            </a:extLst>
          </p:cNvPr>
          <p:cNvPicPr>
            <a:picLocks noChangeAspect="1"/>
          </p:cNvPicPr>
          <p:nvPr userDrawn="1"/>
        </p:nvPicPr>
        <p:blipFill rotWithShape="1">
          <a:blip r:embed="rId7"/>
          <a:srcRect l="19772" r="19772"/>
          <a:stretch/>
        </p:blipFill>
        <p:spPr>
          <a:xfrm>
            <a:off x="3919403" y="591671"/>
            <a:ext cx="3336620" cy="4138023"/>
          </a:xfrm>
          <a:custGeom>
            <a:avLst/>
            <a:gdLst>
              <a:gd name="connsiteX0" fmla="*/ 2431845 w 3336620"/>
              <a:gd name="connsiteY0" fmla="*/ 1 h 4138023"/>
              <a:gd name="connsiteX1" fmla="*/ 2568682 w 3336620"/>
              <a:gd name="connsiteY1" fmla="*/ 56688 h 4138023"/>
              <a:gd name="connsiteX2" fmla="*/ 3279947 w 3336620"/>
              <a:gd name="connsiteY2" fmla="*/ 767926 h 4138023"/>
              <a:gd name="connsiteX3" fmla="*/ 3279922 w 3336620"/>
              <a:gd name="connsiteY3" fmla="*/ 767926 h 4138023"/>
              <a:gd name="connsiteX4" fmla="*/ 3336620 w 3336620"/>
              <a:gd name="connsiteY4" fmla="*/ 904782 h 4138023"/>
              <a:gd name="connsiteX5" fmla="*/ 3279922 w 3336620"/>
              <a:gd name="connsiteY5" fmla="*/ 1041636 h 4138023"/>
              <a:gd name="connsiteX6" fmla="*/ 221350 w 3336620"/>
              <a:gd name="connsiteY6" fmla="*/ 4100043 h 4138023"/>
              <a:gd name="connsiteX7" fmla="*/ 80044 w 3336620"/>
              <a:gd name="connsiteY7" fmla="*/ 4128150 h 4138023"/>
              <a:gd name="connsiteX8" fmla="*/ 0 w 3336620"/>
              <a:gd name="connsiteY8" fmla="*/ 4008337 h 4138023"/>
              <a:gd name="connsiteX9" fmla="*/ 0 w 3336620"/>
              <a:gd name="connsiteY9" fmla="*/ 148641 h 4138023"/>
              <a:gd name="connsiteX10" fmla="*/ 91627 w 3336620"/>
              <a:gd name="connsiteY10" fmla="*/ 11494 h 4138023"/>
              <a:gd name="connsiteX11" fmla="*/ 253400 w 3336620"/>
              <a:gd name="connsiteY11" fmla="*/ 43644 h 4138023"/>
              <a:gd name="connsiteX12" fmla="*/ 1168788 w 3336620"/>
              <a:gd name="connsiteY12" fmla="*/ 958579 h 4138023"/>
              <a:gd name="connsiteX13" fmla="*/ 1392944 w 3336620"/>
              <a:gd name="connsiteY13" fmla="*/ 958562 h 4138023"/>
              <a:gd name="connsiteX14" fmla="*/ 2294997 w 3336620"/>
              <a:gd name="connsiteY14" fmla="*/ 56676 h 4138023"/>
              <a:gd name="connsiteX15" fmla="*/ 2431845 w 3336620"/>
              <a:gd name="connsiteY15" fmla="*/ 1 h 413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6620" h="4138023">
                <a:moveTo>
                  <a:pt x="2431845" y="1"/>
                </a:moveTo>
                <a:cubicBezTo>
                  <a:pt x="2481372" y="4"/>
                  <a:pt x="2530898" y="18900"/>
                  <a:pt x="2568682" y="56688"/>
                </a:cubicBezTo>
                <a:lnTo>
                  <a:pt x="3279947" y="767926"/>
                </a:lnTo>
                <a:lnTo>
                  <a:pt x="3279922" y="767926"/>
                </a:lnTo>
                <a:cubicBezTo>
                  <a:pt x="3316224" y="804223"/>
                  <a:pt x="3336620" y="853451"/>
                  <a:pt x="3336620" y="904782"/>
                </a:cubicBezTo>
                <a:cubicBezTo>
                  <a:pt x="3336620" y="956114"/>
                  <a:pt x="3316224" y="1005339"/>
                  <a:pt x="3279922" y="1041636"/>
                </a:cubicBezTo>
                <a:lnTo>
                  <a:pt x="221350" y="4100043"/>
                </a:lnTo>
                <a:cubicBezTo>
                  <a:pt x="184265" y="4137131"/>
                  <a:pt x="128496" y="4148216"/>
                  <a:pt x="80044" y="4128150"/>
                </a:cubicBezTo>
                <a:cubicBezTo>
                  <a:pt x="31590" y="4108085"/>
                  <a:pt x="0" y="4060799"/>
                  <a:pt x="0" y="4008337"/>
                </a:cubicBezTo>
                <a:lnTo>
                  <a:pt x="0" y="148641"/>
                </a:lnTo>
                <a:cubicBezTo>
                  <a:pt x="0" y="88603"/>
                  <a:pt x="36162" y="34478"/>
                  <a:pt x="91627" y="11494"/>
                </a:cubicBezTo>
                <a:cubicBezTo>
                  <a:pt x="147091" y="-11489"/>
                  <a:pt x="210936" y="1201"/>
                  <a:pt x="253400" y="43644"/>
                </a:cubicBezTo>
                <a:lnTo>
                  <a:pt x="1168788" y="958579"/>
                </a:lnTo>
                <a:cubicBezTo>
                  <a:pt x="1230698" y="1020459"/>
                  <a:pt x="1331044" y="1020452"/>
                  <a:pt x="1392944" y="958562"/>
                </a:cubicBezTo>
                <a:lnTo>
                  <a:pt x="2294997" y="56676"/>
                </a:lnTo>
                <a:cubicBezTo>
                  <a:pt x="2332789" y="18891"/>
                  <a:pt x="2382319" y="-1"/>
                  <a:pt x="2431845" y="1"/>
                </a:cubicBezTo>
                <a:close/>
              </a:path>
            </a:pathLst>
          </a:custGeom>
        </p:spPr>
      </p:pic>
      <p:pic>
        <p:nvPicPr>
          <p:cNvPr id="12" name="Picture 11" descr="A row of satellite dishes&#10;&#10;Description automatically generated with medium confidence">
            <a:extLst>
              <a:ext uri="{FF2B5EF4-FFF2-40B4-BE49-F238E27FC236}">
                <a16:creationId xmlns:a16="http://schemas.microsoft.com/office/drawing/2014/main" id="{E680C644-D01B-EE5E-1435-E3B9DC041E8D}"/>
              </a:ext>
            </a:extLst>
          </p:cNvPr>
          <p:cNvPicPr>
            <a:picLocks noChangeAspect="1"/>
          </p:cNvPicPr>
          <p:nvPr userDrawn="1"/>
        </p:nvPicPr>
        <p:blipFill rotWithShape="1">
          <a:blip r:embed="rId8"/>
          <a:srcRect l="23140" r="23140"/>
          <a:stretch/>
        </p:blipFill>
        <p:spPr>
          <a:xfrm>
            <a:off x="5453425" y="591671"/>
            <a:ext cx="3336623" cy="4138019"/>
          </a:xfrm>
          <a:custGeom>
            <a:avLst/>
            <a:gdLst>
              <a:gd name="connsiteX0" fmla="*/ 3219280 w 3336623"/>
              <a:gd name="connsiteY0" fmla="*/ 585 h 4138019"/>
              <a:gd name="connsiteX1" fmla="*/ 3256586 w 3336623"/>
              <a:gd name="connsiteY1" fmla="*/ 9875 h 4138019"/>
              <a:gd name="connsiteX2" fmla="*/ 3336623 w 3336623"/>
              <a:gd name="connsiteY2" fmla="*/ 129670 h 4138019"/>
              <a:gd name="connsiteX3" fmla="*/ 3336623 w 3336623"/>
              <a:gd name="connsiteY3" fmla="*/ 3989386 h 4138019"/>
              <a:gd name="connsiteX4" fmla="*/ 3244994 w 3336623"/>
              <a:gd name="connsiteY4" fmla="*/ 4126525 h 4138019"/>
              <a:gd name="connsiteX5" fmla="*/ 3083221 w 3336623"/>
              <a:gd name="connsiteY5" fmla="*/ 4094385 h 4138019"/>
              <a:gd name="connsiteX6" fmla="*/ 2167845 w 3336623"/>
              <a:gd name="connsiteY6" fmla="*/ 3179439 h 4138019"/>
              <a:gd name="connsiteX7" fmla="*/ 1943669 w 3336623"/>
              <a:gd name="connsiteY7" fmla="*/ 3179464 h 4138019"/>
              <a:gd name="connsiteX8" fmla="*/ 1041635 w 3336623"/>
              <a:gd name="connsiteY8" fmla="*/ 4081345 h 4138019"/>
              <a:gd name="connsiteX9" fmla="*/ 977606 w 3336623"/>
              <a:gd name="connsiteY9" fmla="*/ 4123854 h 4138019"/>
              <a:gd name="connsiteX10" fmla="*/ 904784 w 3336623"/>
              <a:gd name="connsiteY10" fmla="*/ 4138019 h 4138019"/>
              <a:gd name="connsiteX11" fmla="*/ 904772 w 3336623"/>
              <a:gd name="connsiteY11" fmla="*/ 4138019 h 4138019"/>
              <a:gd name="connsiteX12" fmla="*/ 831952 w 3336623"/>
              <a:gd name="connsiteY12" fmla="*/ 4123843 h 4138019"/>
              <a:gd name="connsiteX13" fmla="*/ 767932 w 3336623"/>
              <a:gd name="connsiteY13" fmla="*/ 4081320 h 4138019"/>
              <a:gd name="connsiteX14" fmla="*/ 56685 w 3336623"/>
              <a:gd name="connsiteY14" fmla="*/ 3370104 h 4138019"/>
              <a:gd name="connsiteX15" fmla="*/ 56688 w 3336623"/>
              <a:gd name="connsiteY15" fmla="*/ 3370104 h 4138019"/>
              <a:gd name="connsiteX16" fmla="*/ 0 w 3336623"/>
              <a:gd name="connsiteY16" fmla="*/ 3233244 h 4138019"/>
              <a:gd name="connsiteX17" fmla="*/ 56690 w 3336623"/>
              <a:gd name="connsiteY17" fmla="*/ 3096384 h 4138019"/>
              <a:gd name="connsiteX18" fmla="*/ 3115262 w 3336623"/>
              <a:gd name="connsiteY18" fmla="*/ 37981 h 4138019"/>
              <a:gd name="connsiteX19" fmla="*/ 3219280 w 3336623"/>
              <a:gd name="connsiteY19" fmla="*/ 585 h 413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36623" h="4138019">
                <a:moveTo>
                  <a:pt x="3219280" y="585"/>
                </a:moveTo>
                <a:lnTo>
                  <a:pt x="3256586" y="9875"/>
                </a:lnTo>
                <a:cubicBezTo>
                  <a:pt x="3305040" y="29947"/>
                  <a:pt x="3336623" y="77224"/>
                  <a:pt x="3336623" y="129670"/>
                </a:cubicBezTo>
                <a:lnTo>
                  <a:pt x="3336623" y="3989386"/>
                </a:lnTo>
                <a:cubicBezTo>
                  <a:pt x="3336623" y="4049408"/>
                  <a:pt x="3300448" y="4103543"/>
                  <a:pt x="3244994" y="4126525"/>
                </a:cubicBezTo>
                <a:cubicBezTo>
                  <a:pt x="3189540" y="4149509"/>
                  <a:pt x="3125688" y="4136825"/>
                  <a:pt x="3083221" y="4094385"/>
                </a:cubicBezTo>
                <a:lnTo>
                  <a:pt x="2167845" y="3179439"/>
                </a:lnTo>
                <a:cubicBezTo>
                  <a:pt x="2105922" y="3117567"/>
                  <a:pt x="2005593" y="3117567"/>
                  <a:pt x="1943669" y="3179464"/>
                </a:cubicBezTo>
                <a:lnTo>
                  <a:pt x="1041635" y="4081345"/>
                </a:lnTo>
                <a:cubicBezTo>
                  <a:pt x="1022737" y="4100238"/>
                  <a:pt x="1000905" y="4114408"/>
                  <a:pt x="977606" y="4123854"/>
                </a:cubicBezTo>
                <a:lnTo>
                  <a:pt x="904784" y="4138019"/>
                </a:lnTo>
                <a:lnTo>
                  <a:pt x="904772" y="4138019"/>
                </a:lnTo>
                <a:lnTo>
                  <a:pt x="831952" y="4123843"/>
                </a:lnTo>
                <a:cubicBezTo>
                  <a:pt x="808655" y="4114393"/>
                  <a:pt x="786826" y="4100219"/>
                  <a:pt x="767932" y="4081320"/>
                </a:cubicBezTo>
                <a:lnTo>
                  <a:pt x="56685" y="3370104"/>
                </a:lnTo>
                <a:lnTo>
                  <a:pt x="56688" y="3370104"/>
                </a:lnTo>
                <a:cubicBezTo>
                  <a:pt x="20391" y="3333803"/>
                  <a:pt x="0" y="3284564"/>
                  <a:pt x="0" y="3233244"/>
                </a:cubicBezTo>
                <a:cubicBezTo>
                  <a:pt x="0" y="3181900"/>
                  <a:pt x="20394" y="3132687"/>
                  <a:pt x="56690" y="3096384"/>
                </a:cubicBezTo>
                <a:lnTo>
                  <a:pt x="3115262" y="37981"/>
                </a:lnTo>
                <a:cubicBezTo>
                  <a:pt x="3143078" y="10169"/>
                  <a:pt x="3181410" y="-3024"/>
                  <a:pt x="3219280" y="585"/>
                </a:cubicBezTo>
                <a:close/>
              </a:path>
            </a:pathLst>
          </a:custGeom>
        </p:spPr>
      </p:pic>
    </p:spTree>
    <p:extLst>
      <p:ext uri="{BB962C8B-B14F-4D97-AF65-F5344CB8AC3E}">
        <p14:creationId xmlns:p14="http://schemas.microsoft.com/office/powerpoint/2010/main" val="417336189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03243633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A882ED54-145A-C9E2-A234-7B6DE7AF758D}"/>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6CAEC1C7-F1B0-B18D-AFA5-E1E8756DCD76}"/>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1" name="Text Placeholder 8">
            <a:extLst>
              <a:ext uri="{FF2B5EF4-FFF2-40B4-BE49-F238E27FC236}">
                <a16:creationId xmlns:a16="http://schemas.microsoft.com/office/drawing/2014/main" id="{99F525BE-6C14-1692-94C3-8D2D29D2E4D0}"/>
              </a:ext>
            </a:extLst>
          </p:cNvPr>
          <p:cNvSpPr>
            <a:spLocks noGrp="1"/>
          </p:cNvSpPr>
          <p:nvPr>
            <p:ph type="body" idx="43" hasCustomPrompt="1"/>
          </p:nvPr>
        </p:nvSpPr>
        <p:spPr>
          <a:xfrm>
            <a:off x="152399" y="4435850"/>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2" name="Content Placeholder 7">
            <a:extLst>
              <a:ext uri="{FF2B5EF4-FFF2-40B4-BE49-F238E27FC236}">
                <a16:creationId xmlns:a16="http://schemas.microsoft.com/office/drawing/2014/main" id="{DB83829D-6F44-7C1F-0C9E-A8576523BB57}"/>
              </a:ext>
            </a:extLst>
          </p:cNvPr>
          <p:cNvSpPr>
            <a:spLocks noGrp="1"/>
          </p:cNvSpPr>
          <p:nvPr>
            <p:ph sz="quarter" idx="44" hasCustomPrompt="1"/>
          </p:nvPr>
        </p:nvSpPr>
        <p:spPr>
          <a:xfrm>
            <a:off x="4651248" y="1482211"/>
            <a:ext cx="4023360" cy="3070739"/>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3" name="Text Placeholder 8">
            <a:extLst>
              <a:ext uri="{FF2B5EF4-FFF2-40B4-BE49-F238E27FC236}">
                <a16:creationId xmlns:a16="http://schemas.microsoft.com/office/drawing/2014/main" id="{02C44CF7-ED0F-D9FB-DF1F-886B0258E693}"/>
              </a:ext>
            </a:extLst>
          </p:cNvPr>
          <p:cNvSpPr>
            <a:spLocks noGrp="1"/>
          </p:cNvSpPr>
          <p:nvPr>
            <p:ph type="body" idx="45" hasCustomPrompt="1"/>
          </p:nvPr>
        </p:nvSpPr>
        <p:spPr>
          <a:xfrm>
            <a:off x="4651248" y="4435850"/>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8" name="Text Placeholder 8">
            <a:extLst>
              <a:ext uri="{FF2B5EF4-FFF2-40B4-BE49-F238E27FC236}">
                <a16:creationId xmlns:a16="http://schemas.microsoft.com/office/drawing/2014/main" id="{E2A6246C-25CD-8898-C640-1E380793D22A}"/>
              </a:ext>
            </a:extLst>
          </p:cNvPr>
          <p:cNvSpPr>
            <a:spLocks noGrp="1"/>
          </p:cNvSpPr>
          <p:nvPr>
            <p:ph type="body" idx="46" hasCustomPrompt="1"/>
          </p:nvPr>
        </p:nvSpPr>
        <p:spPr>
          <a:xfrm>
            <a:off x="4651248"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5" name="Content Placeholder 4">
            <a:extLst>
              <a:ext uri="{FF2B5EF4-FFF2-40B4-BE49-F238E27FC236}">
                <a16:creationId xmlns:a16="http://schemas.microsoft.com/office/drawing/2014/main" id="{EDB42311-5EF5-3625-695F-F74DF61C558D}"/>
              </a:ext>
            </a:extLst>
          </p:cNvPr>
          <p:cNvSpPr>
            <a:spLocks noGrp="1"/>
          </p:cNvSpPr>
          <p:nvPr>
            <p:ph sz="quarter" idx="47"/>
          </p:nvPr>
        </p:nvSpPr>
        <p:spPr>
          <a:xfrm>
            <a:off x="152399" y="1230213"/>
            <a:ext cx="4023360" cy="3326680"/>
          </a:xfrm>
        </p:spPr>
        <p:txBody>
          <a:bodyPr lIns="0" tIns="0" rIns="0" bIns="0"/>
          <a:lstStyle>
            <a:lvl3pPr marL="0" indent="0">
              <a:buNone/>
              <a:defRPr/>
            </a:lvl3pPr>
          </a:lstStyle>
          <a:p>
            <a:pPr lvl="0"/>
            <a:r>
              <a:rPr lang="en-US" dirty="0"/>
              <a:t>Click to edit Master text styles</a:t>
            </a:r>
          </a:p>
          <a:p>
            <a:pPr lvl="1"/>
            <a:r>
              <a:rPr lang="en-US" dirty="0"/>
              <a:t>Second level</a:t>
            </a:r>
          </a:p>
          <a:p>
            <a:pPr lvl="2"/>
            <a:endParaRPr lang="en-US" dirty="0"/>
          </a:p>
        </p:txBody>
      </p:sp>
    </p:spTree>
    <p:extLst>
      <p:ext uri="{BB962C8B-B14F-4D97-AF65-F5344CB8AC3E}">
        <p14:creationId xmlns:p14="http://schemas.microsoft.com/office/powerpoint/2010/main" val="26378397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1 - 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378668120"/>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D9534956-1BE7-2522-3124-C29075A59356}"/>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F4C62A7C-B66E-E9B6-9499-CEFF1382B60D}"/>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0" name="Content Placeholder 7">
            <a:extLst>
              <a:ext uri="{FF2B5EF4-FFF2-40B4-BE49-F238E27FC236}">
                <a16:creationId xmlns:a16="http://schemas.microsoft.com/office/drawing/2014/main" id="{0CEB0579-AA8B-099D-6ED5-ED6E8B1C10E9}"/>
              </a:ext>
            </a:extLst>
          </p:cNvPr>
          <p:cNvSpPr>
            <a:spLocks noGrp="1"/>
          </p:cNvSpPr>
          <p:nvPr>
            <p:ph sz="quarter" idx="42" hasCustomPrompt="1"/>
          </p:nvPr>
        </p:nvSpPr>
        <p:spPr>
          <a:xfrm>
            <a:off x="152400" y="1482211"/>
            <a:ext cx="5921147" cy="3074291"/>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1" name="Text Placeholder 8">
            <a:extLst>
              <a:ext uri="{FF2B5EF4-FFF2-40B4-BE49-F238E27FC236}">
                <a16:creationId xmlns:a16="http://schemas.microsoft.com/office/drawing/2014/main" id="{16DA46E9-BA29-D1F5-D08E-245873FD9BC1}"/>
              </a:ext>
            </a:extLst>
          </p:cNvPr>
          <p:cNvSpPr>
            <a:spLocks noGrp="1"/>
          </p:cNvSpPr>
          <p:nvPr>
            <p:ph type="body" idx="43" hasCustomPrompt="1"/>
          </p:nvPr>
        </p:nvSpPr>
        <p:spPr>
          <a:xfrm>
            <a:off x="152400" y="4435850"/>
            <a:ext cx="5921145"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2" name="Content Placeholder 7">
            <a:extLst>
              <a:ext uri="{FF2B5EF4-FFF2-40B4-BE49-F238E27FC236}">
                <a16:creationId xmlns:a16="http://schemas.microsoft.com/office/drawing/2014/main" id="{185010EC-4A62-C2C3-328D-F64E9E97EE77}"/>
              </a:ext>
            </a:extLst>
          </p:cNvPr>
          <p:cNvSpPr>
            <a:spLocks noGrp="1"/>
          </p:cNvSpPr>
          <p:nvPr>
            <p:ph sz="quarter" idx="44" hasCustomPrompt="1"/>
          </p:nvPr>
        </p:nvSpPr>
        <p:spPr>
          <a:xfrm>
            <a:off x="6464078" y="1482211"/>
            <a:ext cx="2530570" cy="307429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3" name="Text Placeholder 8">
            <a:extLst>
              <a:ext uri="{FF2B5EF4-FFF2-40B4-BE49-F238E27FC236}">
                <a16:creationId xmlns:a16="http://schemas.microsoft.com/office/drawing/2014/main" id="{733CE6C6-11A8-ABD7-EC7C-516433B7E1E1}"/>
              </a:ext>
            </a:extLst>
          </p:cNvPr>
          <p:cNvSpPr>
            <a:spLocks noGrp="1"/>
          </p:cNvSpPr>
          <p:nvPr>
            <p:ph type="body" idx="45" hasCustomPrompt="1"/>
          </p:nvPr>
        </p:nvSpPr>
        <p:spPr>
          <a:xfrm>
            <a:off x="6464075" y="4435850"/>
            <a:ext cx="2530573"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7" name="Text Placeholder 8">
            <a:extLst>
              <a:ext uri="{FF2B5EF4-FFF2-40B4-BE49-F238E27FC236}">
                <a16:creationId xmlns:a16="http://schemas.microsoft.com/office/drawing/2014/main" id="{AF90F446-2763-054A-143C-237A59E876DB}"/>
              </a:ext>
            </a:extLst>
          </p:cNvPr>
          <p:cNvSpPr>
            <a:spLocks noGrp="1"/>
          </p:cNvSpPr>
          <p:nvPr>
            <p:ph type="body" idx="20" hasCustomPrompt="1"/>
          </p:nvPr>
        </p:nvSpPr>
        <p:spPr>
          <a:xfrm>
            <a:off x="152400" y="1230212"/>
            <a:ext cx="5921147"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8" name="Text Placeholder 8">
            <a:extLst>
              <a:ext uri="{FF2B5EF4-FFF2-40B4-BE49-F238E27FC236}">
                <a16:creationId xmlns:a16="http://schemas.microsoft.com/office/drawing/2014/main" id="{F96935D9-3048-3FA1-9D4F-D345FD79FE1A}"/>
              </a:ext>
            </a:extLst>
          </p:cNvPr>
          <p:cNvSpPr>
            <a:spLocks noGrp="1"/>
          </p:cNvSpPr>
          <p:nvPr>
            <p:ph type="body" idx="46" hasCustomPrompt="1"/>
          </p:nvPr>
        </p:nvSpPr>
        <p:spPr>
          <a:xfrm>
            <a:off x="6464075" y="1230212"/>
            <a:ext cx="2530573"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2106001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97425195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B67FD59A-1FA6-0CB0-586B-90EFABE40C7B}"/>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3E154E2-4401-C66E-1530-2192A4370683}"/>
              </a:ext>
            </a:extLst>
          </p:cNvPr>
          <p:cNvSpPr>
            <a:spLocks noGrp="1"/>
          </p:cNvSpPr>
          <p:nvPr>
            <p:ph type="title" hasCustomPrompt="1"/>
          </p:nvPr>
        </p:nvSpPr>
        <p:spPr>
          <a:xfrm>
            <a:off x="152400" y="447675"/>
            <a:ext cx="8842248" cy="335111"/>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9583CA01-CA07-98C1-EA23-E85B7151658F}"/>
              </a:ext>
            </a:extLst>
          </p:cNvPr>
          <p:cNvSpPr>
            <a:spLocks noGrp="1"/>
          </p:cNvSpPr>
          <p:nvPr>
            <p:ph sz="quarter" idx="42" hasCustomPrompt="1"/>
          </p:nvPr>
        </p:nvSpPr>
        <p:spPr>
          <a:xfrm>
            <a:off x="152400" y="1482212"/>
            <a:ext cx="2560320" cy="3069152"/>
          </a:xfrm>
        </p:spPr>
        <p:txBody>
          <a:bodyPr lIns="0" tIns="0" rIns="0" bIns="0">
            <a:noAutofit/>
          </a:bodyPr>
          <a:lstStyle>
            <a:lvl1pPr marL="0" indent="0" algn="ctr">
              <a:buNone/>
              <a:defRPr/>
            </a:lvl1pPr>
            <a:lvl3pPr>
              <a:buSzPct val="110000"/>
              <a:defRPr/>
            </a:lvl3pPr>
          </a:lstStyle>
          <a:p>
            <a:pPr lvl="0"/>
            <a:r>
              <a:rPr lang="en-GB" dirty="0"/>
              <a:t>Click appropriate icon to insert custom data</a:t>
            </a:r>
            <a:endParaRPr lang="en-US" dirty="0"/>
          </a:p>
        </p:txBody>
      </p:sp>
      <p:sp>
        <p:nvSpPr>
          <p:cNvPr id="15" name="Text Placeholder 8">
            <a:extLst>
              <a:ext uri="{FF2B5EF4-FFF2-40B4-BE49-F238E27FC236}">
                <a16:creationId xmlns:a16="http://schemas.microsoft.com/office/drawing/2014/main" id="{57239B10-F4A1-1B29-704C-41EF9BED290D}"/>
              </a:ext>
            </a:extLst>
          </p:cNvPr>
          <p:cNvSpPr>
            <a:spLocks noGrp="1"/>
          </p:cNvSpPr>
          <p:nvPr>
            <p:ph type="body" idx="43" hasCustomPrompt="1"/>
          </p:nvPr>
        </p:nvSpPr>
        <p:spPr>
          <a:xfrm>
            <a:off x="152400" y="4435850"/>
            <a:ext cx="256032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6" name="Content Placeholder 7">
            <a:extLst>
              <a:ext uri="{FF2B5EF4-FFF2-40B4-BE49-F238E27FC236}">
                <a16:creationId xmlns:a16="http://schemas.microsoft.com/office/drawing/2014/main" id="{BBD8C839-2F75-E116-02B4-75EA174F6AB1}"/>
              </a:ext>
            </a:extLst>
          </p:cNvPr>
          <p:cNvSpPr>
            <a:spLocks noGrp="1"/>
          </p:cNvSpPr>
          <p:nvPr>
            <p:ph sz="quarter" idx="44" hasCustomPrompt="1"/>
          </p:nvPr>
        </p:nvSpPr>
        <p:spPr>
          <a:xfrm>
            <a:off x="3176586" y="1482211"/>
            <a:ext cx="2560320" cy="306915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9" name="Text Placeholder 8">
            <a:extLst>
              <a:ext uri="{FF2B5EF4-FFF2-40B4-BE49-F238E27FC236}">
                <a16:creationId xmlns:a16="http://schemas.microsoft.com/office/drawing/2014/main" id="{412D0765-4921-4117-DFC8-911CF0992C40}"/>
              </a:ext>
            </a:extLst>
          </p:cNvPr>
          <p:cNvSpPr>
            <a:spLocks noGrp="1"/>
          </p:cNvSpPr>
          <p:nvPr>
            <p:ph type="body" idx="45" hasCustomPrompt="1"/>
          </p:nvPr>
        </p:nvSpPr>
        <p:spPr>
          <a:xfrm>
            <a:off x="3176586" y="4435850"/>
            <a:ext cx="256032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20" name="Text Placeholder 8">
            <a:extLst>
              <a:ext uri="{FF2B5EF4-FFF2-40B4-BE49-F238E27FC236}">
                <a16:creationId xmlns:a16="http://schemas.microsoft.com/office/drawing/2014/main" id="{860B4F30-E74A-970A-7D6F-5EECE241248F}"/>
              </a:ext>
            </a:extLst>
          </p:cNvPr>
          <p:cNvSpPr>
            <a:spLocks noGrp="1"/>
          </p:cNvSpPr>
          <p:nvPr>
            <p:ph type="body" idx="20" hasCustomPrompt="1"/>
          </p:nvPr>
        </p:nvSpPr>
        <p:spPr>
          <a:xfrm>
            <a:off x="152400" y="1230212"/>
            <a:ext cx="256032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1" name="Text Placeholder 8">
            <a:extLst>
              <a:ext uri="{FF2B5EF4-FFF2-40B4-BE49-F238E27FC236}">
                <a16:creationId xmlns:a16="http://schemas.microsoft.com/office/drawing/2014/main" id="{0CE625C3-B6E1-0EC4-BEA9-46CDABB50BC3}"/>
              </a:ext>
            </a:extLst>
          </p:cNvPr>
          <p:cNvSpPr>
            <a:spLocks noGrp="1"/>
          </p:cNvSpPr>
          <p:nvPr>
            <p:ph type="body" idx="46" hasCustomPrompt="1"/>
          </p:nvPr>
        </p:nvSpPr>
        <p:spPr>
          <a:xfrm>
            <a:off x="3176586" y="1230212"/>
            <a:ext cx="256032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2" name="Content Placeholder 7">
            <a:extLst>
              <a:ext uri="{FF2B5EF4-FFF2-40B4-BE49-F238E27FC236}">
                <a16:creationId xmlns:a16="http://schemas.microsoft.com/office/drawing/2014/main" id="{DA9118E2-425D-DC4A-C0AB-3634BD568655}"/>
              </a:ext>
            </a:extLst>
          </p:cNvPr>
          <p:cNvSpPr>
            <a:spLocks noGrp="1"/>
          </p:cNvSpPr>
          <p:nvPr>
            <p:ph sz="quarter" idx="47" hasCustomPrompt="1"/>
          </p:nvPr>
        </p:nvSpPr>
        <p:spPr>
          <a:xfrm>
            <a:off x="6200772" y="1482211"/>
            <a:ext cx="2560320" cy="306915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23" name="Text Placeholder 8">
            <a:extLst>
              <a:ext uri="{FF2B5EF4-FFF2-40B4-BE49-F238E27FC236}">
                <a16:creationId xmlns:a16="http://schemas.microsoft.com/office/drawing/2014/main" id="{CCD58317-B7DC-6F7B-9C30-C18181FFC9C7}"/>
              </a:ext>
            </a:extLst>
          </p:cNvPr>
          <p:cNvSpPr>
            <a:spLocks noGrp="1"/>
          </p:cNvSpPr>
          <p:nvPr>
            <p:ph type="body" idx="48" hasCustomPrompt="1"/>
          </p:nvPr>
        </p:nvSpPr>
        <p:spPr>
          <a:xfrm>
            <a:off x="6200772" y="4435850"/>
            <a:ext cx="256032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24" name="Text Placeholder 8">
            <a:extLst>
              <a:ext uri="{FF2B5EF4-FFF2-40B4-BE49-F238E27FC236}">
                <a16:creationId xmlns:a16="http://schemas.microsoft.com/office/drawing/2014/main" id="{118842C3-CC13-02FB-1BCA-4B0C1D7F3C71}"/>
              </a:ext>
            </a:extLst>
          </p:cNvPr>
          <p:cNvSpPr>
            <a:spLocks noGrp="1"/>
          </p:cNvSpPr>
          <p:nvPr>
            <p:ph type="body" idx="49" hasCustomPrompt="1"/>
          </p:nvPr>
        </p:nvSpPr>
        <p:spPr>
          <a:xfrm>
            <a:off x="6200772" y="1230212"/>
            <a:ext cx="256032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13062449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50780426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0D08DE5A-C239-5371-FB89-5355C554E11A}"/>
              </a:ext>
            </a:extLst>
          </p:cNvPr>
          <p:cNvSpPr>
            <a:spLocks noGrp="1"/>
          </p:cNvSpPr>
          <p:nvPr>
            <p:ph type="body" idx="1" hasCustomPrompt="1"/>
          </p:nvPr>
        </p:nvSpPr>
        <p:spPr>
          <a:xfrm>
            <a:off x="152400" y="815036"/>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E0D1E59-3DA3-F40C-C335-DC6F3073FF5A}"/>
              </a:ext>
            </a:extLst>
          </p:cNvPr>
          <p:cNvSpPr>
            <a:spLocks noGrp="1"/>
          </p:cNvSpPr>
          <p:nvPr>
            <p:ph type="title" hasCustomPrompt="1"/>
          </p:nvPr>
        </p:nvSpPr>
        <p:spPr>
          <a:xfrm>
            <a:off x="152400" y="447675"/>
            <a:ext cx="8842248" cy="332212"/>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2F1175B1-9437-25C4-BE15-B0F77D6E4B07}"/>
              </a:ext>
            </a:extLst>
          </p:cNvPr>
          <p:cNvSpPr>
            <a:spLocks noGrp="1"/>
          </p:cNvSpPr>
          <p:nvPr>
            <p:ph sz="quarter" idx="42" hasCustomPrompt="1"/>
          </p:nvPr>
        </p:nvSpPr>
        <p:spPr>
          <a:xfrm>
            <a:off x="152399" y="1482212"/>
            <a:ext cx="4023360" cy="129750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5" name="Text Placeholder 8">
            <a:extLst>
              <a:ext uri="{FF2B5EF4-FFF2-40B4-BE49-F238E27FC236}">
                <a16:creationId xmlns:a16="http://schemas.microsoft.com/office/drawing/2014/main" id="{BDA1B451-98F3-1D3F-EB48-3A319457B1D4}"/>
              </a:ext>
            </a:extLst>
          </p:cNvPr>
          <p:cNvSpPr>
            <a:spLocks noGrp="1"/>
          </p:cNvSpPr>
          <p:nvPr>
            <p:ph type="body" idx="43" hasCustomPrompt="1"/>
          </p:nvPr>
        </p:nvSpPr>
        <p:spPr>
          <a:xfrm>
            <a:off x="152400" y="2661302"/>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a:t>Click to add source</a:t>
            </a:r>
            <a:endParaRPr lang="en-GB" dirty="0"/>
          </a:p>
        </p:txBody>
      </p:sp>
      <p:sp>
        <p:nvSpPr>
          <p:cNvPr id="16" name="Content Placeholder 7">
            <a:extLst>
              <a:ext uri="{FF2B5EF4-FFF2-40B4-BE49-F238E27FC236}">
                <a16:creationId xmlns:a16="http://schemas.microsoft.com/office/drawing/2014/main" id="{3F1BFBA0-709D-960B-CD1B-3AA3BE48520C}"/>
              </a:ext>
            </a:extLst>
          </p:cNvPr>
          <p:cNvSpPr>
            <a:spLocks noGrp="1"/>
          </p:cNvSpPr>
          <p:nvPr>
            <p:ph sz="quarter" idx="44" hasCustomPrompt="1"/>
          </p:nvPr>
        </p:nvSpPr>
        <p:spPr>
          <a:xfrm>
            <a:off x="4651248" y="1482212"/>
            <a:ext cx="402336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9" name="Text Placeholder 8">
            <a:extLst>
              <a:ext uri="{FF2B5EF4-FFF2-40B4-BE49-F238E27FC236}">
                <a16:creationId xmlns:a16="http://schemas.microsoft.com/office/drawing/2014/main" id="{2E0722D7-4BC3-B641-FCA1-3F51404614AD}"/>
              </a:ext>
            </a:extLst>
          </p:cNvPr>
          <p:cNvSpPr>
            <a:spLocks noGrp="1"/>
          </p:cNvSpPr>
          <p:nvPr>
            <p:ph type="body" idx="45" hasCustomPrompt="1"/>
          </p:nvPr>
        </p:nvSpPr>
        <p:spPr>
          <a:xfrm>
            <a:off x="4651248" y="2661302"/>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20" name="Text Placeholder 8">
            <a:extLst>
              <a:ext uri="{FF2B5EF4-FFF2-40B4-BE49-F238E27FC236}">
                <a16:creationId xmlns:a16="http://schemas.microsoft.com/office/drawing/2014/main" id="{485D3CFF-D5AA-7EFF-1E4E-949C7E71E2C9}"/>
              </a:ext>
            </a:extLst>
          </p:cNvPr>
          <p:cNvSpPr>
            <a:spLocks noGrp="1"/>
          </p:cNvSpPr>
          <p:nvPr>
            <p:ph type="body" idx="20" hasCustomPrompt="1"/>
          </p:nvPr>
        </p:nvSpPr>
        <p:spPr>
          <a:xfrm>
            <a:off x="152399"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1" name="Text Placeholder 8">
            <a:extLst>
              <a:ext uri="{FF2B5EF4-FFF2-40B4-BE49-F238E27FC236}">
                <a16:creationId xmlns:a16="http://schemas.microsoft.com/office/drawing/2014/main" id="{6884D9D7-37F9-263D-44EF-EAB8987E11AF}"/>
              </a:ext>
            </a:extLst>
          </p:cNvPr>
          <p:cNvSpPr>
            <a:spLocks noGrp="1"/>
          </p:cNvSpPr>
          <p:nvPr>
            <p:ph type="body" idx="46" hasCustomPrompt="1"/>
          </p:nvPr>
        </p:nvSpPr>
        <p:spPr>
          <a:xfrm>
            <a:off x="4651248"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2" name="Content Placeholder 7">
            <a:extLst>
              <a:ext uri="{FF2B5EF4-FFF2-40B4-BE49-F238E27FC236}">
                <a16:creationId xmlns:a16="http://schemas.microsoft.com/office/drawing/2014/main" id="{B2632AE9-4A0B-4B65-E943-041C6CC3C85F}"/>
              </a:ext>
            </a:extLst>
          </p:cNvPr>
          <p:cNvSpPr>
            <a:spLocks noGrp="1"/>
          </p:cNvSpPr>
          <p:nvPr>
            <p:ph sz="quarter" idx="47" hasCustomPrompt="1"/>
          </p:nvPr>
        </p:nvSpPr>
        <p:spPr>
          <a:xfrm>
            <a:off x="152399" y="3253862"/>
            <a:ext cx="4023360" cy="129750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23" name="Text Placeholder 8">
            <a:extLst>
              <a:ext uri="{FF2B5EF4-FFF2-40B4-BE49-F238E27FC236}">
                <a16:creationId xmlns:a16="http://schemas.microsoft.com/office/drawing/2014/main" id="{83171653-17D6-5373-CE01-05C005AB75A4}"/>
              </a:ext>
            </a:extLst>
          </p:cNvPr>
          <p:cNvSpPr>
            <a:spLocks noGrp="1"/>
          </p:cNvSpPr>
          <p:nvPr>
            <p:ph type="body" idx="48" hasCustomPrompt="1"/>
          </p:nvPr>
        </p:nvSpPr>
        <p:spPr>
          <a:xfrm>
            <a:off x="152400" y="4435851"/>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a:t>Click to add source</a:t>
            </a:r>
            <a:endParaRPr lang="en-GB" dirty="0"/>
          </a:p>
        </p:txBody>
      </p:sp>
      <p:sp>
        <p:nvSpPr>
          <p:cNvPr id="24" name="Content Placeholder 7">
            <a:extLst>
              <a:ext uri="{FF2B5EF4-FFF2-40B4-BE49-F238E27FC236}">
                <a16:creationId xmlns:a16="http://schemas.microsoft.com/office/drawing/2014/main" id="{9CE331B2-C1F9-1CAC-0674-0117FD4C0D3E}"/>
              </a:ext>
            </a:extLst>
          </p:cNvPr>
          <p:cNvSpPr>
            <a:spLocks noGrp="1"/>
          </p:cNvSpPr>
          <p:nvPr>
            <p:ph sz="quarter" idx="49" hasCustomPrompt="1"/>
          </p:nvPr>
        </p:nvSpPr>
        <p:spPr>
          <a:xfrm>
            <a:off x="4651248" y="3253862"/>
            <a:ext cx="402336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28" name="Text Placeholder 8">
            <a:extLst>
              <a:ext uri="{FF2B5EF4-FFF2-40B4-BE49-F238E27FC236}">
                <a16:creationId xmlns:a16="http://schemas.microsoft.com/office/drawing/2014/main" id="{5DEE7DDA-10FF-6248-473E-B014172CA396}"/>
              </a:ext>
            </a:extLst>
          </p:cNvPr>
          <p:cNvSpPr>
            <a:spLocks noGrp="1"/>
          </p:cNvSpPr>
          <p:nvPr>
            <p:ph type="body" idx="50" hasCustomPrompt="1"/>
          </p:nvPr>
        </p:nvSpPr>
        <p:spPr>
          <a:xfrm>
            <a:off x="4651248" y="4435851"/>
            <a:ext cx="402336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29" name="Text Placeholder 8">
            <a:extLst>
              <a:ext uri="{FF2B5EF4-FFF2-40B4-BE49-F238E27FC236}">
                <a16:creationId xmlns:a16="http://schemas.microsoft.com/office/drawing/2014/main" id="{4D77A6B6-2229-EF04-6990-D055BB219B68}"/>
              </a:ext>
            </a:extLst>
          </p:cNvPr>
          <p:cNvSpPr>
            <a:spLocks noGrp="1"/>
          </p:cNvSpPr>
          <p:nvPr>
            <p:ph type="body" idx="51" hasCustomPrompt="1"/>
          </p:nvPr>
        </p:nvSpPr>
        <p:spPr>
          <a:xfrm>
            <a:off x="152399" y="300186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30" name="Text Placeholder 8">
            <a:extLst>
              <a:ext uri="{FF2B5EF4-FFF2-40B4-BE49-F238E27FC236}">
                <a16:creationId xmlns:a16="http://schemas.microsoft.com/office/drawing/2014/main" id="{E3B40A07-6DE9-8D89-F23C-19C208E2E734}"/>
              </a:ext>
            </a:extLst>
          </p:cNvPr>
          <p:cNvSpPr>
            <a:spLocks noGrp="1"/>
          </p:cNvSpPr>
          <p:nvPr>
            <p:ph type="body" idx="52" hasCustomPrompt="1"/>
          </p:nvPr>
        </p:nvSpPr>
        <p:spPr>
          <a:xfrm>
            <a:off x="4651248" y="300186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9433106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le – half slide vertical">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50780426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0D08DE5A-C239-5371-FB89-5355C554E11A}"/>
              </a:ext>
            </a:extLst>
          </p:cNvPr>
          <p:cNvSpPr>
            <a:spLocks noGrp="1"/>
          </p:cNvSpPr>
          <p:nvPr>
            <p:ph type="body" idx="1" hasCustomPrompt="1"/>
          </p:nvPr>
        </p:nvSpPr>
        <p:spPr>
          <a:xfrm>
            <a:off x="152400" y="815036"/>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E0D1E59-3DA3-F40C-C335-DC6F3073FF5A}"/>
              </a:ext>
            </a:extLst>
          </p:cNvPr>
          <p:cNvSpPr>
            <a:spLocks noGrp="1"/>
          </p:cNvSpPr>
          <p:nvPr>
            <p:ph type="title" hasCustomPrompt="1"/>
          </p:nvPr>
        </p:nvSpPr>
        <p:spPr>
          <a:xfrm>
            <a:off x="152400" y="447675"/>
            <a:ext cx="8842248" cy="332212"/>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2F1175B1-9437-25C4-BE15-B0F77D6E4B07}"/>
              </a:ext>
            </a:extLst>
          </p:cNvPr>
          <p:cNvSpPr>
            <a:spLocks noGrp="1"/>
          </p:cNvSpPr>
          <p:nvPr>
            <p:ph sz="quarter" idx="42" hasCustomPrompt="1"/>
          </p:nvPr>
        </p:nvSpPr>
        <p:spPr>
          <a:xfrm>
            <a:off x="152399" y="1482212"/>
            <a:ext cx="8842248" cy="129750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5" name="Text Placeholder 8">
            <a:extLst>
              <a:ext uri="{FF2B5EF4-FFF2-40B4-BE49-F238E27FC236}">
                <a16:creationId xmlns:a16="http://schemas.microsoft.com/office/drawing/2014/main" id="{BDA1B451-98F3-1D3F-EB48-3A319457B1D4}"/>
              </a:ext>
            </a:extLst>
          </p:cNvPr>
          <p:cNvSpPr>
            <a:spLocks noGrp="1"/>
          </p:cNvSpPr>
          <p:nvPr>
            <p:ph type="body" idx="43" hasCustomPrompt="1"/>
          </p:nvPr>
        </p:nvSpPr>
        <p:spPr>
          <a:xfrm>
            <a:off x="152400" y="2661302"/>
            <a:ext cx="8842248"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a:t>Click to add source</a:t>
            </a:r>
            <a:endParaRPr lang="en-GB" dirty="0"/>
          </a:p>
        </p:txBody>
      </p:sp>
      <p:sp>
        <p:nvSpPr>
          <p:cNvPr id="20" name="Text Placeholder 8">
            <a:extLst>
              <a:ext uri="{FF2B5EF4-FFF2-40B4-BE49-F238E27FC236}">
                <a16:creationId xmlns:a16="http://schemas.microsoft.com/office/drawing/2014/main" id="{485D3CFF-D5AA-7EFF-1E4E-949C7E71E2C9}"/>
              </a:ext>
            </a:extLst>
          </p:cNvPr>
          <p:cNvSpPr>
            <a:spLocks noGrp="1"/>
          </p:cNvSpPr>
          <p:nvPr>
            <p:ph type="body" idx="20" hasCustomPrompt="1"/>
          </p:nvPr>
        </p:nvSpPr>
        <p:spPr>
          <a:xfrm>
            <a:off x="152399" y="1230212"/>
            <a:ext cx="88422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2" name="Content Placeholder 7">
            <a:extLst>
              <a:ext uri="{FF2B5EF4-FFF2-40B4-BE49-F238E27FC236}">
                <a16:creationId xmlns:a16="http://schemas.microsoft.com/office/drawing/2014/main" id="{B2632AE9-4A0B-4B65-E943-041C6CC3C85F}"/>
              </a:ext>
            </a:extLst>
          </p:cNvPr>
          <p:cNvSpPr>
            <a:spLocks noGrp="1"/>
          </p:cNvSpPr>
          <p:nvPr>
            <p:ph sz="quarter" idx="47" hasCustomPrompt="1"/>
          </p:nvPr>
        </p:nvSpPr>
        <p:spPr>
          <a:xfrm>
            <a:off x="152399" y="3253862"/>
            <a:ext cx="8842248" cy="129750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23" name="Text Placeholder 8">
            <a:extLst>
              <a:ext uri="{FF2B5EF4-FFF2-40B4-BE49-F238E27FC236}">
                <a16:creationId xmlns:a16="http://schemas.microsoft.com/office/drawing/2014/main" id="{83171653-17D6-5373-CE01-05C005AB75A4}"/>
              </a:ext>
            </a:extLst>
          </p:cNvPr>
          <p:cNvSpPr>
            <a:spLocks noGrp="1"/>
          </p:cNvSpPr>
          <p:nvPr>
            <p:ph type="body" idx="48" hasCustomPrompt="1"/>
          </p:nvPr>
        </p:nvSpPr>
        <p:spPr>
          <a:xfrm>
            <a:off x="152400" y="4435851"/>
            <a:ext cx="8842248"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a:t>Click to add source</a:t>
            </a:r>
            <a:endParaRPr lang="en-GB" dirty="0"/>
          </a:p>
        </p:txBody>
      </p:sp>
      <p:sp>
        <p:nvSpPr>
          <p:cNvPr id="29" name="Text Placeholder 8">
            <a:extLst>
              <a:ext uri="{FF2B5EF4-FFF2-40B4-BE49-F238E27FC236}">
                <a16:creationId xmlns:a16="http://schemas.microsoft.com/office/drawing/2014/main" id="{4D77A6B6-2229-EF04-6990-D055BB219B68}"/>
              </a:ext>
            </a:extLst>
          </p:cNvPr>
          <p:cNvSpPr>
            <a:spLocks noGrp="1"/>
          </p:cNvSpPr>
          <p:nvPr>
            <p:ph type="body" idx="51" hasCustomPrompt="1"/>
          </p:nvPr>
        </p:nvSpPr>
        <p:spPr>
          <a:xfrm>
            <a:off x="152399" y="3001862"/>
            <a:ext cx="88422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189443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Quote / Statement - Whit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2180D4-EBC2-0CFD-EB18-6B2BD29BA59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775" r="775"/>
          <a:stretch>
            <a:fillRect/>
          </a:stretch>
        </p:blipFill>
        <p:spPr>
          <a:xfrm>
            <a:off x="0" y="0"/>
            <a:ext cx="9152001" cy="5148000"/>
          </a:xfrm>
          <a:prstGeom prst="rect">
            <a:avLst/>
          </a:prstGeom>
        </p:spPr>
      </p:pic>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47181335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7" imgW="572" imgH="429" progId="TCLayout.ActiveDocument.1">
                  <p:embed/>
                </p:oleObj>
              </mc:Choice>
              <mc:Fallback>
                <p:oleObj name="think-cell Slide" r:id="rId7" imgW="572" imgH="429" progId="TCLayout.ActiveDocument.1">
                  <p:embed/>
                  <p:pic>
                    <p:nvPicPr>
                      <p:cNvPr id="3" name="Object 2" hidden="1"/>
                      <p:cNvPicPr/>
                      <p:nvPr/>
                    </p:nvPicPr>
                    <p:blipFill>
                      <a:blip r:embed="rId8"/>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7E501FFE-0AE5-288D-E5CB-075DBD71FD00}"/>
              </a:ext>
            </a:extLst>
          </p:cNvPr>
          <p:cNvSpPr>
            <a:spLocks noGrp="1"/>
          </p:cNvSpPr>
          <p:nvPr>
            <p:ph type="sldNum" sz="quarter" idx="14"/>
          </p:nvPr>
        </p:nvSpPr>
        <p:spPr>
          <a:xfrm>
            <a:off x="6927850" y="4774536"/>
            <a:ext cx="2057400" cy="197409"/>
          </a:xfrm>
        </p:spPr>
        <p:txBody>
          <a:bodyPr/>
          <a:lstStyle/>
          <a:p>
            <a:fld id="{CC6EE8D8-BDE1-7940-A77B-94F3F186491E}" type="slidenum">
              <a:rPr lang="en-GB" smtClean="0"/>
              <a:pPr/>
              <a:t>‹#›</a:t>
            </a:fld>
            <a:endParaRPr lang="en-GB" dirty="0"/>
          </a:p>
        </p:txBody>
      </p:sp>
      <p:sp>
        <p:nvSpPr>
          <p:cNvPr id="10" name="Title 1">
            <a:extLst>
              <a:ext uri="{FF2B5EF4-FFF2-40B4-BE49-F238E27FC236}">
                <a16:creationId xmlns:a16="http://schemas.microsoft.com/office/drawing/2014/main" id="{5C57FF7E-08B9-745C-173B-44873A415614}"/>
              </a:ext>
            </a:extLst>
          </p:cNvPr>
          <p:cNvSpPr>
            <a:spLocks noGrp="1"/>
          </p:cNvSpPr>
          <p:nvPr>
            <p:ph type="title" hasCustomPrompt="1"/>
          </p:nvPr>
        </p:nvSpPr>
        <p:spPr>
          <a:xfrm>
            <a:off x="152400" y="2351713"/>
            <a:ext cx="5811610" cy="440075"/>
          </a:xfrm>
        </p:spPr>
        <p:txBody>
          <a:bodyPr vert="horz" tIns="0" rIns="0" anchor="b" anchorCtr="0"/>
          <a:lstStyle>
            <a:lvl1pPr>
              <a:defRPr sz="3600">
                <a:solidFill>
                  <a:schemeClr val="tx2"/>
                </a:solidFill>
              </a:defRPr>
            </a:lvl1pPr>
          </a:lstStyle>
          <a:p>
            <a:r>
              <a:rPr lang="en-GB" dirty="0"/>
              <a:t>Big statement</a:t>
            </a:r>
          </a:p>
        </p:txBody>
      </p:sp>
      <p:sp>
        <p:nvSpPr>
          <p:cNvPr id="7" name="Text Placeholder 29">
            <a:extLst>
              <a:ext uri="{FF2B5EF4-FFF2-40B4-BE49-F238E27FC236}">
                <a16:creationId xmlns:a16="http://schemas.microsoft.com/office/drawing/2014/main" id="{F0AC328B-739B-318D-93D6-7DA0FE054848}"/>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2" name="Text Placeholder 17">
            <a:extLst>
              <a:ext uri="{FF2B5EF4-FFF2-40B4-BE49-F238E27FC236}">
                <a16:creationId xmlns:a16="http://schemas.microsoft.com/office/drawing/2014/main" id="{03C7B916-8F99-6600-2EBF-28C024DAA7FD}"/>
              </a:ext>
            </a:extLst>
          </p:cNvPr>
          <p:cNvSpPr>
            <a:spLocks noGrp="1"/>
          </p:cNvSpPr>
          <p:nvPr>
            <p:ph type="body" sz="quarter" idx="28" hasCustomPrompt="1"/>
          </p:nvPr>
        </p:nvSpPr>
        <p:spPr>
          <a:xfrm>
            <a:off x="152400" y="3028400"/>
            <a:ext cx="2057400" cy="150875"/>
          </a:xfrm>
          <a:prstGeom prst="rect">
            <a:avLst/>
          </a:prstGeom>
        </p:spPr>
        <p:txBody>
          <a:bodyPr wrap="square" lIns="0" tIns="0" rIns="0" bIns="0" anchor="b">
            <a:spAutoFit/>
          </a:bodyPr>
          <a:lstStyle>
            <a:lvl1pPr marL="0" indent="0" algn="l">
              <a:buClr>
                <a:schemeClr val="tx2"/>
              </a:buClr>
              <a:buFont typeface="Arial" panose="020B0604020202020204" pitchFamily="34" charset="0"/>
              <a:buNone/>
              <a:defRPr lang="en-US" sz="900" b="0" i="0" cap="none" dirty="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Analyst name here</a:t>
            </a:r>
          </a:p>
        </p:txBody>
      </p:sp>
      <p:pic>
        <p:nvPicPr>
          <p:cNvPr id="2" name="Graphic 1">
            <a:extLst>
              <a:ext uri="{FF2B5EF4-FFF2-40B4-BE49-F238E27FC236}">
                <a16:creationId xmlns:a16="http://schemas.microsoft.com/office/drawing/2014/main" id="{D0D5DBD5-29C5-2316-205E-2C71EE3231FA}"/>
              </a:ext>
            </a:extLst>
          </p:cNvPr>
          <p:cNvPicPr>
            <a:picLocks noChangeAspect="1"/>
          </p:cNvPicPr>
          <p:nvPr userDrawn="1"/>
        </p:nvPicPr>
        <p:blipFill>
          <a:blip r:embed="rId5">
            <a:extLst>
              <a:ext uri="{96DAC541-7B7A-43D3-8B79-37D633B846F1}">
                <asvg:svgBlip xmlns:asvg="http://schemas.microsoft.com/office/drawing/2016/SVG/main" r:embed="rId6"/>
              </a:ext>
            </a:extLst>
          </a:blip>
          <a:srcRect l="775" r="775"/>
          <a:stretch>
            <a:fillRect/>
          </a:stretch>
        </p:blipFill>
        <p:spPr>
          <a:xfrm>
            <a:off x="0" y="0"/>
            <a:ext cx="9152001" cy="5148000"/>
          </a:xfrm>
          <a:prstGeom prst="rect">
            <a:avLst/>
          </a:prstGeom>
        </p:spPr>
      </p:pic>
      <p:sp>
        <p:nvSpPr>
          <p:cNvPr id="5" name="Rectangle 4" hidden="1">
            <a:extLst>
              <a:ext uri="{FF2B5EF4-FFF2-40B4-BE49-F238E27FC236}">
                <a16:creationId xmlns:a16="http://schemas.microsoft.com/office/drawing/2014/main" id="{0F31AD56-564B-9BB9-4807-832E983AD13E}"/>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21754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0:50 - Text /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53831372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Text Placeholder 8">
            <a:extLst>
              <a:ext uri="{FF2B5EF4-FFF2-40B4-BE49-F238E27FC236}">
                <a16:creationId xmlns:a16="http://schemas.microsoft.com/office/drawing/2014/main" id="{09EBC000-7FAE-C3AF-4628-88977F7CE950}"/>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1" name="Title 1">
            <a:extLst>
              <a:ext uri="{FF2B5EF4-FFF2-40B4-BE49-F238E27FC236}">
                <a16:creationId xmlns:a16="http://schemas.microsoft.com/office/drawing/2014/main" id="{D14CC2B7-EB2F-D3AC-433A-1A01AF6326FA}"/>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6" name="Content Placeholder 7">
            <a:extLst>
              <a:ext uri="{FF2B5EF4-FFF2-40B4-BE49-F238E27FC236}">
                <a16:creationId xmlns:a16="http://schemas.microsoft.com/office/drawing/2014/main" id="{C5DCEE9B-C96E-27E4-0643-021F27509990}"/>
              </a:ext>
            </a:extLst>
          </p:cNvPr>
          <p:cNvSpPr>
            <a:spLocks noGrp="1"/>
          </p:cNvSpPr>
          <p:nvPr>
            <p:ph sz="quarter" idx="44"/>
          </p:nvPr>
        </p:nvSpPr>
        <p:spPr>
          <a:xfrm>
            <a:off x="4648200" y="1230213"/>
            <a:ext cx="4343400" cy="3321150"/>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
        <p:nvSpPr>
          <p:cNvPr id="5" name="Text Placeholder 8">
            <a:extLst>
              <a:ext uri="{FF2B5EF4-FFF2-40B4-BE49-F238E27FC236}">
                <a16:creationId xmlns:a16="http://schemas.microsoft.com/office/drawing/2014/main" id="{93D2843C-5A04-C973-57F3-3CE976A7B0B2}"/>
              </a:ext>
            </a:extLst>
          </p:cNvPr>
          <p:cNvSpPr>
            <a:spLocks noGrp="1"/>
          </p:cNvSpPr>
          <p:nvPr>
            <p:ph type="body" idx="45" hasCustomPrompt="1"/>
          </p:nvPr>
        </p:nvSpPr>
        <p:spPr>
          <a:xfrm>
            <a:off x="4648200" y="4435850"/>
            <a:ext cx="434340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29">
            <a:extLst>
              <a:ext uri="{FF2B5EF4-FFF2-40B4-BE49-F238E27FC236}">
                <a16:creationId xmlns:a16="http://schemas.microsoft.com/office/drawing/2014/main" id="{C57D3CEE-5659-1843-976E-0394BC49D844}"/>
              </a:ext>
            </a:extLst>
          </p:cNvPr>
          <p:cNvSpPr>
            <a:spLocks noGrp="1"/>
          </p:cNvSpPr>
          <p:nvPr>
            <p:ph type="body" sz="quarter" idx="46"/>
          </p:nvPr>
        </p:nvSpPr>
        <p:spPr>
          <a:xfrm>
            <a:off x="152400" y="1230213"/>
            <a:ext cx="4343400" cy="3321150"/>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38377961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 - Text /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7073493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Text Placeholder 8">
            <a:extLst>
              <a:ext uri="{FF2B5EF4-FFF2-40B4-BE49-F238E27FC236}">
                <a16:creationId xmlns:a16="http://schemas.microsoft.com/office/drawing/2014/main" id="{09EBC000-7FAE-C3AF-4628-88977F7CE950}"/>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1" name="Title 1">
            <a:extLst>
              <a:ext uri="{FF2B5EF4-FFF2-40B4-BE49-F238E27FC236}">
                <a16:creationId xmlns:a16="http://schemas.microsoft.com/office/drawing/2014/main" id="{D14CC2B7-EB2F-D3AC-433A-1A01AF6326FA}"/>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Content Placeholder 7">
            <a:extLst>
              <a:ext uri="{FF2B5EF4-FFF2-40B4-BE49-F238E27FC236}">
                <a16:creationId xmlns:a16="http://schemas.microsoft.com/office/drawing/2014/main" id="{6897704A-0323-D7E2-680E-0A48D80ED1B9}"/>
              </a:ext>
            </a:extLst>
          </p:cNvPr>
          <p:cNvSpPr>
            <a:spLocks noGrp="1"/>
          </p:cNvSpPr>
          <p:nvPr>
            <p:ph sz="quarter" idx="44" hasCustomPrompt="1"/>
          </p:nvPr>
        </p:nvSpPr>
        <p:spPr>
          <a:xfrm>
            <a:off x="3146299" y="1482211"/>
            <a:ext cx="5848349" cy="307429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0" name="Text Placeholder 8">
            <a:extLst>
              <a:ext uri="{FF2B5EF4-FFF2-40B4-BE49-F238E27FC236}">
                <a16:creationId xmlns:a16="http://schemas.microsoft.com/office/drawing/2014/main" id="{65306B4C-127F-2AAB-E5F1-D96DEB2D2922}"/>
              </a:ext>
            </a:extLst>
          </p:cNvPr>
          <p:cNvSpPr>
            <a:spLocks noGrp="1"/>
          </p:cNvSpPr>
          <p:nvPr>
            <p:ph type="body" idx="45" hasCustomPrompt="1"/>
          </p:nvPr>
        </p:nvSpPr>
        <p:spPr>
          <a:xfrm>
            <a:off x="3143250" y="4435850"/>
            <a:ext cx="5848349"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2" name="Text Placeholder 8">
            <a:extLst>
              <a:ext uri="{FF2B5EF4-FFF2-40B4-BE49-F238E27FC236}">
                <a16:creationId xmlns:a16="http://schemas.microsoft.com/office/drawing/2014/main" id="{8530F61E-A376-1D97-3CAA-CF3F52FEF149}"/>
              </a:ext>
            </a:extLst>
          </p:cNvPr>
          <p:cNvSpPr>
            <a:spLocks noGrp="1"/>
          </p:cNvSpPr>
          <p:nvPr>
            <p:ph type="body" idx="46" hasCustomPrompt="1"/>
          </p:nvPr>
        </p:nvSpPr>
        <p:spPr>
          <a:xfrm>
            <a:off x="3146299" y="1230212"/>
            <a:ext cx="5848349"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3" name="Text Placeholder 29">
            <a:extLst>
              <a:ext uri="{FF2B5EF4-FFF2-40B4-BE49-F238E27FC236}">
                <a16:creationId xmlns:a16="http://schemas.microsoft.com/office/drawing/2014/main" id="{15F2526B-6231-3535-455B-07472C54AE41}"/>
              </a:ext>
            </a:extLst>
          </p:cNvPr>
          <p:cNvSpPr>
            <a:spLocks noGrp="1"/>
          </p:cNvSpPr>
          <p:nvPr>
            <p:ph type="body" sz="quarter" idx="47"/>
          </p:nvPr>
        </p:nvSpPr>
        <p:spPr>
          <a:xfrm>
            <a:off x="152400" y="1230212"/>
            <a:ext cx="2557464" cy="3321150"/>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Tree>
    <p:extLst>
      <p:ext uri="{BB962C8B-B14F-4D97-AF65-F5344CB8AC3E}">
        <p14:creationId xmlns:p14="http://schemas.microsoft.com/office/powerpoint/2010/main" val="41688332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2 - Text / 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41986774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DFF46160-5785-61D1-8DB0-D61007B8A294}"/>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DCA74C2B-678D-EFEE-1B92-1C4765884341}"/>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BF7A4641-209F-FEB3-889B-581807AA138F}"/>
              </a:ext>
            </a:extLst>
          </p:cNvPr>
          <p:cNvSpPr>
            <a:spLocks noGrp="1"/>
          </p:cNvSpPr>
          <p:nvPr>
            <p:ph sz="quarter" idx="44" hasCustomPrompt="1"/>
          </p:nvPr>
        </p:nvSpPr>
        <p:spPr>
          <a:xfrm>
            <a:off x="2923228" y="1482211"/>
            <a:ext cx="2929028" cy="307429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5" name="Text Placeholder 8">
            <a:extLst>
              <a:ext uri="{FF2B5EF4-FFF2-40B4-BE49-F238E27FC236}">
                <a16:creationId xmlns:a16="http://schemas.microsoft.com/office/drawing/2014/main" id="{18A5DE4B-8EA0-01B5-15FA-88AEE808735C}"/>
              </a:ext>
            </a:extLst>
          </p:cNvPr>
          <p:cNvSpPr>
            <a:spLocks noGrp="1"/>
          </p:cNvSpPr>
          <p:nvPr>
            <p:ph type="body" idx="45" hasCustomPrompt="1"/>
          </p:nvPr>
        </p:nvSpPr>
        <p:spPr>
          <a:xfrm>
            <a:off x="2923227" y="4435850"/>
            <a:ext cx="2929029"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6" name="Text Placeholder 8">
            <a:extLst>
              <a:ext uri="{FF2B5EF4-FFF2-40B4-BE49-F238E27FC236}">
                <a16:creationId xmlns:a16="http://schemas.microsoft.com/office/drawing/2014/main" id="{EEF35E0A-8A5C-7C13-A1D0-33B30EC2B65A}"/>
              </a:ext>
            </a:extLst>
          </p:cNvPr>
          <p:cNvSpPr>
            <a:spLocks noGrp="1"/>
          </p:cNvSpPr>
          <p:nvPr>
            <p:ph type="body" idx="46" hasCustomPrompt="1"/>
          </p:nvPr>
        </p:nvSpPr>
        <p:spPr>
          <a:xfrm>
            <a:off x="2923228" y="1230212"/>
            <a:ext cx="292902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7" name="Text Placeholder 29">
            <a:extLst>
              <a:ext uri="{FF2B5EF4-FFF2-40B4-BE49-F238E27FC236}">
                <a16:creationId xmlns:a16="http://schemas.microsoft.com/office/drawing/2014/main" id="{60771A1A-ADA2-9D36-F034-2BBDAA660381}"/>
              </a:ext>
            </a:extLst>
          </p:cNvPr>
          <p:cNvSpPr>
            <a:spLocks noGrp="1"/>
          </p:cNvSpPr>
          <p:nvPr>
            <p:ph type="body" sz="quarter" idx="47"/>
          </p:nvPr>
        </p:nvSpPr>
        <p:spPr>
          <a:xfrm>
            <a:off x="152400" y="1230212"/>
            <a:ext cx="2557464" cy="3321150"/>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
        <p:nvSpPr>
          <p:cNvPr id="18" name="Content Placeholder 7">
            <a:extLst>
              <a:ext uri="{FF2B5EF4-FFF2-40B4-BE49-F238E27FC236}">
                <a16:creationId xmlns:a16="http://schemas.microsoft.com/office/drawing/2014/main" id="{02440001-F93A-5CF4-D97F-218ADF903337}"/>
              </a:ext>
            </a:extLst>
          </p:cNvPr>
          <p:cNvSpPr>
            <a:spLocks noGrp="1"/>
          </p:cNvSpPr>
          <p:nvPr>
            <p:ph sz="quarter" idx="48" hasCustomPrompt="1"/>
          </p:nvPr>
        </p:nvSpPr>
        <p:spPr>
          <a:xfrm>
            <a:off x="6065620" y="1482211"/>
            <a:ext cx="2929028" cy="307429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9" name="Text Placeholder 8">
            <a:extLst>
              <a:ext uri="{FF2B5EF4-FFF2-40B4-BE49-F238E27FC236}">
                <a16:creationId xmlns:a16="http://schemas.microsoft.com/office/drawing/2014/main" id="{6524A50C-3494-FA40-0047-7E1C58734D1F}"/>
              </a:ext>
            </a:extLst>
          </p:cNvPr>
          <p:cNvSpPr>
            <a:spLocks noGrp="1"/>
          </p:cNvSpPr>
          <p:nvPr>
            <p:ph type="body" idx="49" hasCustomPrompt="1"/>
          </p:nvPr>
        </p:nvSpPr>
        <p:spPr>
          <a:xfrm>
            <a:off x="6065620" y="1230212"/>
            <a:ext cx="292902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0" name="Text Placeholder 8">
            <a:extLst>
              <a:ext uri="{FF2B5EF4-FFF2-40B4-BE49-F238E27FC236}">
                <a16:creationId xmlns:a16="http://schemas.microsoft.com/office/drawing/2014/main" id="{8787FF76-4EED-1F89-B98A-E13E1C4BE25E}"/>
              </a:ext>
            </a:extLst>
          </p:cNvPr>
          <p:cNvSpPr>
            <a:spLocks noGrp="1"/>
          </p:cNvSpPr>
          <p:nvPr>
            <p:ph type="body" idx="50" hasCustomPrompt="1"/>
          </p:nvPr>
        </p:nvSpPr>
        <p:spPr>
          <a:xfrm>
            <a:off x="6065619" y="4435850"/>
            <a:ext cx="2929029"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Tree>
    <p:extLst>
      <p:ext uri="{BB962C8B-B14F-4D97-AF65-F5344CB8AC3E}">
        <p14:creationId xmlns:p14="http://schemas.microsoft.com/office/powerpoint/2010/main" val="1893531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0:50 - Text / 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04693192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5004FBD5-E9CC-42CE-DDDC-1632F2170436}"/>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CDB1604E-D9EF-E83F-3093-CA0836B5D515}"/>
              </a:ext>
            </a:extLst>
          </p:cNvPr>
          <p:cNvSpPr>
            <a:spLocks noGrp="1"/>
          </p:cNvSpPr>
          <p:nvPr>
            <p:ph type="title" hasCustomPrompt="1"/>
          </p:nvPr>
        </p:nvSpPr>
        <p:spPr>
          <a:xfrm>
            <a:off x="152400" y="447675"/>
            <a:ext cx="8842248" cy="332212"/>
          </a:xfrm>
        </p:spPr>
        <p:txBody>
          <a:bodyPr vert="horz" tIns="0" rIns="0" anchor="t">
            <a:noAutofit/>
          </a:bodyPr>
          <a:lstStyle>
            <a:lvl1pPr>
              <a:defRPr sz="1800"/>
            </a:lvl1pPr>
          </a:lstStyle>
          <a:p>
            <a:r>
              <a:rPr lang="en-GB" dirty="0"/>
              <a:t>Data slide title</a:t>
            </a:r>
          </a:p>
        </p:txBody>
      </p:sp>
      <p:sp>
        <p:nvSpPr>
          <p:cNvPr id="10" name="Text Placeholder 29">
            <a:extLst>
              <a:ext uri="{FF2B5EF4-FFF2-40B4-BE49-F238E27FC236}">
                <a16:creationId xmlns:a16="http://schemas.microsoft.com/office/drawing/2014/main" id="{FDA5E5DA-4DCB-A0CF-C251-A89D98F12CB1}"/>
              </a:ext>
            </a:extLst>
          </p:cNvPr>
          <p:cNvSpPr>
            <a:spLocks noGrp="1"/>
          </p:cNvSpPr>
          <p:nvPr>
            <p:ph type="body" sz="quarter" idx="28"/>
          </p:nvPr>
        </p:nvSpPr>
        <p:spPr>
          <a:xfrm>
            <a:off x="152400" y="1230212"/>
            <a:ext cx="4343400" cy="3321150"/>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
        <p:nvSpPr>
          <p:cNvPr id="11" name="Content Placeholder 7">
            <a:extLst>
              <a:ext uri="{FF2B5EF4-FFF2-40B4-BE49-F238E27FC236}">
                <a16:creationId xmlns:a16="http://schemas.microsoft.com/office/drawing/2014/main" id="{B8D1A175-F243-AA68-E04F-5390332F33EA}"/>
              </a:ext>
            </a:extLst>
          </p:cNvPr>
          <p:cNvSpPr>
            <a:spLocks noGrp="1"/>
          </p:cNvSpPr>
          <p:nvPr>
            <p:ph sz="quarter" idx="44" hasCustomPrompt="1"/>
          </p:nvPr>
        </p:nvSpPr>
        <p:spPr>
          <a:xfrm>
            <a:off x="4648200" y="1482212"/>
            <a:ext cx="434340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2" name="Text Placeholder 8">
            <a:extLst>
              <a:ext uri="{FF2B5EF4-FFF2-40B4-BE49-F238E27FC236}">
                <a16:creationId xmlns:a16="http://schemas.microsoft.com/office/drawing/2014/main" id="{155DFDD3-E9F8-6F7F-B632-546FAB1CBB0F}"/>
              </a:ext>
            </a:extLst>
          </p:cNvPr>
          <p:cNvSpPr>
            <a:spLocks noGrp="1"/>
          </p:cNvSpPr>
          <p:nvPr>
            <p:ph type="body" idx="45" hasCustomPrompt="1"/>
          </p:nvPr>
        </p:nvSpPr>
        <p:spPr>
          <a:xfrm>
            <a:off x="4648200" y="2661302"/>
            <a:ext cx="434340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3" name="Text Placeholder 8">
            <a:extLst>
              <a:ext uri="{FF2B5EF4-FFF2-40B4-BE49-F238E27FC236}">
                <a16:creationId xmlns:a16="http://schemas.microsoft.com/office/drawing/2014/main" id="{3E9AAA53-B874-98E3-A1F3-4EDFAEF86B27}"/>
              </a:ext>
            </a:extLst>
          </p:cNvPr>
          <p:cNvSpPr>
            <a:spLocks noGrp="1"/>
          </p:cNvSpPr>
          <p:nvPr>
            <p:ph type="body" idx="46" hasCustomPrompt="1"/>
          </p:nvPr>
        </p:nvSpPr>
        <p:spPr>
          <a:xfrm>
            <a:off x="4648200" y="123021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1" name="Content Placeholder 7">
            <a:extLst>
              <a:ext uri="{FF2B5EF4-FFF2-40B4-BE49-F238E27FC236}">
                <a16:creationId xmlns:a16="http://schemas.microsoft.com/office/drawing/2014/main" id="{95060A97-5FC0-A1BD-D687-347161450B4A}"/>
              </a:ext>
            </a:extLst>
          </p:cNvPr>
          <p:cNvSpPr>
            <a:spLocks noGrp="1"/>
          </p:cNvSpPr>
          <p:nvPr>
            <p:ph sz="quarter" idx="49" hasCustomPrompt="1"/>
          </p:nvPr>
        </p:nvSpPr>
        <p:spPr>
          <a:xfrm>
            <a:off x="4648200" y="3253862"/>
            <a:ext cx="434340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22" name="Text Placeholder 8">
            <a:extLst>
              <a:ext uri="{FF2B5EF4-FFF2-40B4-BE49-F238E27FC236}">
                <a16:creationId xmlns:a16="http://schemas.microsoft.com/office/drawing/2014/main" id="{3444FE91-8CC6-1B1C-7692-95DE8F03E771}"/>
              </a:ext>
            </a:extLst>
          </p:cNvPr>
          <p:cNvSpPr>
            <a:spLocks noGrp="1"/>
          </p:cNvSpPr>
          <p:nvPr>
            <p:ph type="body" idx="50" hasCustomPrompt="1"/>
          </p:nvPr>
        </p:nvSpPr>
        <p:spPr>
          <a:xfrm>
            <a:off x="4648200" y="4435851"/>
            <a:ext cx="434340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23" name="Text Placeholder 8">
            <a:extLst>
              <a:ext uri="{FF2B5EF4-FFF2-40B4-BE49-F238E27FC236}">
                <a16:creationId xmlns:a16="http://schemas.microsoft.com/office/drawing/2014/main" id="{847E81EE-12C1-4D35-0B55-E6DBCDA373A2}"/>
              </a:ext>
            </a:extLst>
          </p:cNvPr>
          <p:cNvSpPr>
            <a:spLocks noGrp="1"/>
          </p:cNvSpPr>
          <p:nvPr>
            <p:ph type="body" idx="52" hasCustomPrompt="1"/>
          </p:nvPr>
        </p:nvSpPr>
        <p:spPr>
          <a:xfrm>
            <a:off x="4648200" y="300186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3459991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ext &amp; Imagery - 3 Column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C7C5D3EF-C772-B8E1-3CE5-0EA1AEF0FD04}"/>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5A901E28-FC60-472F-E1E5-50E171236029}"/>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7" name="Text Placeholder 8">
            <a:extLst>
              <a:ext uri="{FF2B5EF4-FFF2-40B4-BE49-F238E27FC236}">
                <a16:creationId xmlns:a16="http://schemas.microsoft.com/office/drawing/2014/main" id="{A1953112-74D7-F109-4200-C4C1B066402C}"/>
              </a:ext>
            </a:extLst>
          </p:cNvPr>
          <p:cNvSpPr>
            <a:spLocks noGrp="1"/>
          </p:cNvSpPr>
          <p:nvPr>
            <p:ph type="body" idx="20" hasCustomPrompt="1"/>
          </p:nvPr>
        </p:nvSpPr>
        <p:spPr>
          <a:xfrm>
            <a:off x="152400" y="1314451"/>
            <a:ext cx="271236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1" name="Text Placeholder 29">
            <a:extLst>
              <a:ext uri="{FF2B5EF4-FFF2-40B4-BE49-F238E27FC236}">
                <a16:creationId xmlns:a16="http://schemas.microsoft.com/office/drawing/2014/main" id="{7BBFD13E-2309-1789-8ED6-A65A8C2D2655}"/>
              </a:ext>
            </a:extLst>
          </p:cNvPr>
          <p:cNvSpPr>
            <a:spLocks noGrp="1"/>
          </p:cNvSpPr>
          <p:nvPr>
            <p:ph type="body" sz="quarter" idx="27"/>
          </p:nvPr>
        </p:nvSpPr>
        <p:spPr>
          <a:xfrm>
            <a:off x="152400" y="1771650"/>
            <a:ext cx="2712360" cy="774483"/>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5" name="Text Placeholder 8">
            <a:extLst>
              <a:ext uri="{FF2B5EF4-FFF2-40B4-BE49-F238E27FC236}">
                <a16:creationId xmlns:a16="http://schemas.microsoft.com/office/drawing/2014/main" id="{58972809-C706-B694-9286-9EFF5EBB12C4}"/>
              </a:ext>
            </a:extLst>
          </p:cNvPr>
          <p:cNvSpPr>
            <a:spLocks noGrp="1"/>
          </p:cNvSpPr>
          <p:nvPr>
            <p:ph type="body" idx="31" hasCustomPrompt="1"/>
          </p:nvPr>
        </p:nvSpPr>
        <p:spPr>
          <a:xfrm>
            <a:off x="3217344" y="1314451"/>
            <a:ext cx="271236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6" name="Text Placeholder 29">
            <a:extLst>
              <a:ext uri="{FF2B5EF4-FFF2-40B4-BE49-F238E27FC236}">
                <a16:creationId xmlns:a16="http://schemas.microsoft.com/office/drawing/2014/main" id="{2E53186D-B247-F0F5-D81A-9B01EC624720}"/>
              </a:ext>
            </a:extLst>
          </p:cNvPr>
          <p:cNvSpPr>
            <a:spLocks noGrp="1"/>
          </p:cNvSpPr>
          <p:nvPr>
            <p:ph type="body" sz="quarter" idx="32"/>
          </p:nvPr>
        </p:nvSpPr>
        <p:spPr>
          <a:xfrm>
            <a:off x="3217344" y="1771650"/>
            <a:ext cx="2712360" cy="774483"/>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9" name="Text Placeholder 8">
            <a:extLst>
              <a:ext uri="{FF2B5EF4-FFF2-40B4-BE49-F238E27FC236}">
                <a16:creationId xmlns:a16="http://schemas.microsoft.com/office/drawing/2014/main" id="{6BBEA851-3D29-14CA-5094-CD2A3B91BF43}"/>
              </a:ext>
            </a:extLst>
          </p:cNvPr>
          <p:cNvSpPr>
            <a:spLocks noGrp="1"/>
          </p:cNvSpPr>
          <p:nvPr>
            <p:ph type="body" idx="34" hasCustomPrompt="1"/>
          </p:nvPr>
        </p:nvSpPr>
        <p:spPr>
          <a:xfrm>
            <a:off x="6282288" y="1314451"/>
            <a:ext cx="271236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20" name="Text Placeholder 29">
            <a:extLst>
              <a:ext uri="{FF2B5EF4-FFF2-40B4-BE49-F238E27FC236}">
                <a16:creationId xmlns:a16="http://schemas.microsoft.com/office/drawing/2014/main" id="{6CC2ACF3-D786-948D-9827-0FFA7CBE9CA8}"/>
              </a:ext>
            </a:extLst>
          </p:cNvPr>
          <p:cNvSpPr>
            <a:spLocks noGrp="1"/>
          </p:cNvSpPr>
          <p:nvPr>
            <p:ph type="body" sz="quarter" idx="35"/>
          </p:nvPr>
        </p:nvSpPr>
        <p:spPr>
          <a:xfrm>
            <a:off x="6282288" y="1771650"/>
            <a:ext cx="2712360" cy="774483"/>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8" name="Picture Placeholder 14">
            <a:extLst>
              <a:ext uri="{FF2B5EF4-FFF2-40B4-BE49-F238E27FC236}">
                <a16:creationId xmlns:a16="http://schemas.microsoft.com/office/drawing/2014/main" id="{E0B2A35C-3E8F-3AE5-CBB4-0913B918E17D}"/>
              </a:ext>
            </a:extLst>
          </p:cNvPr>
          <p:cNvSpPr>
            <a:spLocks noGrp="1"/>
          </p:cNvSpPr>
          <p:nvPr>
            <p:ph type="pic" sz="quarter" idx="24" hasCustomPrompt="1"/>
          </p:nvPr>
        </p:nvSpPr>
        <p:spPr>
          <a:xfrm>
            <a:off x="152400" y="2768639"/>
            <a:ext cx="2712360"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3" name="Picture Placeholder 14">
            <a:extLst>
              <a:ext uri="{FF2B5EF4-FFF2-40B4-BE49-F238E27FC236}">
                <a16:creationId xmlns:a16="http://schemas.microsoft.com/office/drawing/2014/main" id="{A32CFE0D-79CE-7DDE-81DE-D386FC15D089}"/>
              </a:ext>
            </a:extLst>
          </p:cNvPr>
          <p:cNvSpPr>
            <a:spLocks noGrp="1"/>
          </p:cNvSpPr>
          <p:nvPr>
            <p:ph type="pic" sz="quarter" idx="36" hasCustomPrompt="1"/>
          </p:nvPr>
        </p:nvSpPr>
        <p:spPr>
          <a:xfrm>
            <a:off x="3217344" y="2768639"/>
            <a:ext cx="2712360"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4" name="Picture Placeholder 14">
            <a:extLst>
              <a:ext uri="{FF2B5EF4-FFF2-40B4-BE49-F238E27FC236}">
                <a16:creationId xmlns:a16="http://schemas.microsoft.com/office/drawing/2014/main" id="{37458BB9-847F-83BF-B0D4-DA2C49012148}"/>
              </a:ext>
            </a:extLst>
          </p:cNvPr>
          <p:cNvSpPr>
            <a:spLocks noGrp="1"/>
          </p:cNvSpPr>
          <p:nvPr>
            <p:ph type="pic" sz="quarter" idx="37" hasCustomPrompt="1"/>
          </p:nvPr>
        </p:nvSpPr>
        <p:spPr>
          <a:xfrm>
            <a:off x="6282288" y="2768639"/>
            <a:ext cx="2712360"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8" name="Text Placeholder 29">
            <a:extLst>
              <a:ext uri="{FF2B5EF4-FFF2-40B4-BE49-F238E27FC236}">
                <a16:creationId xmlns:a16="http://schemas.microsoft.com/office/drawing/2014/main" id="{027CC0C9-CE90-E134-5382-653F84DF0A88}"/>
              </a:ext>
            </a:extLst>
          </p:cNvPr>
          <p:cNvSpPr>
            <a:spLocks noGrp="1"/>
          </p:cNvSpPr>
          <p:nvPr>
            <p:ph type="body" sz="quarter" idx="38"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6" name="Rectangle 5" hidden="1">
            <a:extLst>
              <a:ext uri="{FF2B5EF4-FFF2-40B4-BE49-F238E27FC236}">
                <a16:creationId xmlns:a16="http://schemas.microsoft.com/office/drawing/2014/main" id="{DD2F2377-4832-C335-C44D-470514C13CAD}"/>
              </a:ext>
            </a:extLst>
          </p:cNvPr>
          <p:cNvSpPr/>
          <p:nvPr userDrawn="1">
            <p:custDataLst>
              <p:tags r:id="rId1"/>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96703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50:50 - Text / 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04693192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5004FBD5-E9CC-42CE-DDDC-1632F2170436}"/>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CDB1604E-D9EF-E83F-3093-CA0836B5D515}"/>
              </a:ext>
            </a:extLst>
          </p:cNvPr>
          <p:cNvSpPr>
            <a:spLocks noGrp="1"/>
          </p:cNvSpPr>
          <p:nvPr>
            <p:ph type="title" hasCustomPrompt="1"/>
          </p:nvPr>
        </p:nvSpPr>
        <p:spPr>
          <a:xfrm>
            <a:off x="152400" y="447675"/>
            <a:ext cx="8842248" cy="332212"/>
          </a:xfrm>
        </p:spPr>
        <p:txBody>
          <a:bodyPr vert="horz" tIns="0" rIns="0" anchor="t">
            <a:noAutofit/>
          </a:bodyPr>
          <a:lstStyle>
            <a:lvl1pPr>
              <a:defRPr sz="1800"/>
            </a:lvl1pPr>
          </a:lstStyle>
          <a:p>
            <a:r>
              <a:rPr lang="en-GB" dirty="0"/>
              <a:t>Data slide title</a:t>
            </a:r>
          </a:p>
        </p:txBody>
      </p:sp>
      <p:sp>
        <p:nvSpPr>
          <p:cNvPr id="10" name="Text Placeholder 29">
            <a:extLst>
              <a:ext uri="{FF2B5EF4-FFF2-40B4-BE49-F238E27FC236}">
                <a16:creationId xmlns:a16="http://schemas.microsoft.com/office/drawing/2014/main" id="{FDA5E5DA-4DCB-A0CF-C251-A89D98F12CB1}"/>
              </a:ext>
            </a:extLst>
          </p:cNvPr>
          <p:cNvSpPr>
            <a:spLocks noGrp="1"/>
          </p:cNvSpPr>
          <p:nvPr>
            <p:ph type="body" sz="quarter" idx="28"/>
          </p:nvPr>
        </p:nvSpPr>
        <p:spPr>
          <a:xfrm>
            <a:off x="152400" y="1230212"/>
            <a:ext cx="4346448" cy="3321150"/>
          </a:xfrm>
        </p:spPr>
        <p:txBody>
          <a:bodyPr lIns="0" tIns="0" rIns="0" bIns="0">
            <a:noAutofit/>
          </a:bodyPr>
          <a:lstStyle>
            <a:lvl3pPr>
              <a:buSzPct val="110000"/>
              <a:defRPr/>
            </a:lvl3pPr>
          </a:lstStyle>
          <a:p>
            <a:pPr lvl="0"/>
            <a:r>
              <a:rPr lang="en-GB" dirty="0"/>
              <a:t>Click to edit Master text styles</a:t>
            </a:r>
          </a:p>
          <a:p>
            <a:pPr lvl="1"/>
            <a:r>
              <a:rPr lang="en-GB" dirty="0"/>
              <a:t>Second level</a:t>
            </a:r>
          </a:p>
        </p:txBody>
      </p:sp>
      <p:sp>
        <p:nvSpPr>
          <p:cNvPr id="11" name="Content Placeholder 7">
            <a:extLst>
              <a:ext uri="{FF2B5EF4-FFF2-40B4-BE49-F238E27FC236}">
                <a16:creationId xmlns:a16="http://schemas.microsoft.com/office/drawing/2014/main" id="{B8D1A175-F243-AA68-E04F-5390332F33EA}"/>
              </a:ext>
            </a:extLst>
          </p:cNvPr>
          <p:cNvSpPr>
            <a:spLocks noGrp="1"/>
          </p:cNvSpPr>
          <p:nvPr>
            <p:ph sz="quarter" idx="44" hasCustomPrompt="1"/>
          </p:nvPr>
        </p:nvSpPr>
        <p:spPr>
          <a:xfrm>
            <a:off x="4648200" y="1482212"/>
            <a:ext cx="4346448"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2" name="Text Placeholder 8">
            <a:extLst>
              <a:ext uri="{FF2B5EF4-FFF2-40B4-BE49-F238E27FC236}">
                <a16:creationId xmlns:a16="http://schemas.microsoft.com/office/drawing/2014/main" id="{155DFDD3-E9F8-6F7F-B632-546FAB1CBB0F}"/>
              </a:ext>
            </a:extLst>
          </p:cNvPr>
          <p:cNvSpPr>
            <a:spLocks noGrp="1"/>
          </p:cNvSpPr>
          <p:nvPr>
            <p:ph type="body" idx="45" hasCustomPrompt="1"/>
          </p:nvPr>
        </p:nvSpPr>
        <p:spPr>
          <a:xfrm>
            <a:off x="4648200" y="2661302"/>
            <a:ext cx="4346448"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3" name="Text Placeholder 8">
            <a:extLst>
              <a:ext uri="{FF2B5EF4-FFF2-40B4-BE49-F238E27FC236}">
                <a16:creationId xmlns:a16="http://schemas.microsoft.com/office/drawing/2014/main" id="{3E9AAA53-B874-98E3-A1F3-4EDFAEF86B27}"/>
              </a:ext>
            </a:extLst>
          </p:cNvPr>
          <p:cNvSpPr>
            <a:spLocks noGrp="1"/>
          </p:cNvSpPr>
          <p:nvPr>
            <p:ph type="body" idx="46" hasCustomPrompt="1"/>
          </p:nvPr>
        </p:nvSpPr>
        <p:spPr>
          <a:xfrm>
            <a:off x="4648200" y="1230212"/>
            <a:ext cx="43464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1" name="Content Placeholder 7">
            <a:extLst>
              <a:ext uri="{FF2B5EF4-FFF2-40B4-BE49-F238E27FC236}">
                <a16:creationId xmlns:a16="http://schemas.microsoft.com/office/drawing/2014/main" id="{95060A97-5FC0-A1BD-D687-347161450B4A}"/>
              </a:ext>
            </a:extLst>
          </p:cNvPr>
          <p:cNvSpPr>
            <a:spLocks noGrp="1"/>
          </p:cNvSpPr>
          <p:nvPr>
            <p:ph sz="quarter" idx="49" hasCustomPrompt="1"/>
          </p:nvPr>
        </p:nvSpPr>
        <p:spPr>
          <a:xfrm>
            <a:off x="4648200" y="3253862"/>
            <a:ext cx="4346448"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22" name="Text Placeholder 8">
            <a:extLst>
              <a:ext uri="{FF2B5EF4-FFF2-40B4-BE49-F238E27FC236}">
                <a16:creationId xmlns:a16="http://schemas.microsoft.com/office/drawing/2014/main" id="{3444FE91-8CC6-1B1C-7692-95DE8F03E771}"/>
              </a:ext>
            </a:extLst>
          </p:cNvPr>
          <p:cNvSpPr>
            <a:spLocks noGrp="1"/>
          </p:cNvSpPr>
          <p:nvPr>
            <p:ph type="body" idx="50" hasCustomPrompt="1"/>
          </p:nvPr>
        </p:nvSpPr>
        <p:spPr>
          <a:xfrm>
            <a:off x="4648200" y="4435851"/>
            <a:ext cx="4346448"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23" name="Text Placeholder 8">
            <a:extLst>
              <a:ext uri="{FF2B5EF4-FFF2-40B4-BE49-F238E27FC236}">
                <a16:creationId xmlns:a16="http://schemas.microsoft.com/office/drawing/2014/main" id="{847E81EE-12C1-4D35-0B55-E6DBCDA373A2}"/>
              </a:ext>
            </a:extLst>
          </p:cNvPr>
          <p:cNvSpPr>
            <a:spLocks noGrp="1"/>
          </p:cNvSpPr>
          <p:nvPr>
            <p:ph type="body" idx="52" hasCustomPrompt="1"/>
          </p:nvPr>
        </p:nvSpPr>
        <p:spPr>
          <a:xfrm>
            <a:off x="4648200" y="3001862"/>
            <a:ext cx="43464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91308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x Chart Solu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3934311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0DDCDC46-4E66-815B-618F-E6C9A4634767}"/>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ECE869AF-8C92-57A4-297C-CDD600F7F757}"/>
              </a:ext>
            </a:extLst>
          </p:cNvPr>
          <p:cNvSpPr>
            <a:spLocks noGrp="1"/>
          </p:cNvSpPr>
          <p:nvPr>
            <p:ph type="title" hasCustomPrompt="1"/>
          </p:nvPr>
        </p:nvSpPr>
        <p:spPr>
          <a:xfrm>
            <a:off x="152400" y="447675"/>
            <a:ext cx="8842248" cy="329972"/>
          </a:xfrm>
        </p:spPr>
        <p:txBody>
          <a:bodyPr vert="horz" tIns="0" rIns="0" anchor="t">
            <a:noAutofit/>
          </a:bodyPr>
          <a:lstStyle>
            <a:lvl1pPr>
              <a:defRPr sz="1800"/>
            </a:lvl1pPr>
          </a:lstStyle>
          <a:p>
            <a:r>
              <a:rPr lang="en-GB" dirty="0"/>
              <a:t>Report slide title</a:t>
            </a:r>
          </a:p>
        </p:txBody>
      </p:sp>
      <p:sp>
        <p:nvSpPr>
          <p:cNvPr id="14" name="Content Placeholder 7">
            <a:extLst>
              <a:ext uri="{FF2B5EF4-FFF2-40B4-BE49-F238E27FC236}">
                <a16:creationId xmlns:a16="http://schemas.microsoft.com/office/drawing/2014/main" id="{3950D204-7E30-EC84-ED64-C3256A53024F}"/>
              </a:ext>
            </a:extLst>
          </p:cNvPr>
          <p:cNvSpPr>
            <a:spLocks noGrp="1"/>
          </p:cNvSpPr>
          <p:nvPr>
            <p:ph sz="quarter" idx="42" hasCustomPrompt="1"/>
          </p:nvPr>
        </p:nvSpPr>
        <p:spPr>
          <a:xfrm>
            <a:off x="152400" y="1482211"/>
            <a:ext cx="8842248" cy="3074291"/>
          </a:xfrm>
        </p:spPr>
        <p:txBody>
          <a:bodyPr lIns="0" tIns="0" rIns="0" bIns="0">
            <a:noAutofit/>
          </a:bodyPr>
          <a:lstStyle>
            <a:lvl1pPr marL="0" indent="0" algn="ctr">
              <a:buNone/>
              <a:defRPr/>
            </a:lvl1pPr>
            <a:lvl3pPr>
              <a:buSzPct val="110000"/>
              <a:defRPr/>
            </a:lvl3pPr>
          </a:lstStyle>
          <a:p>
            <a:pPr lvl="0"/>
            <a:r>
              <a:rPr lang="en-GB" dirty="0"/>
              <a:t>Click appropriate icon to insert custom data</a:t>
            </a:r>
            <a:endParaRPr lang="en-US" dirty="0"/>
          </a:p>
        </p:txBody>
      </p:sp>
      <p:sp>
        <p:nvSpPr>
          <p:cNvPr id="15" name="Text Placeholder 8">
            <a:extLst>
              <a:ext uri="{FF2B5EF4-FFF2-40B4-BE49-F238E27FC236}">
                <a16:creationId xmlns:a16="http://schemas.microsoft.com/office/drawing/2014/main" id="{A67EC5B3-C19E-C93A-E90B-F4F2E973DD1D}"/>
              </a:ext>
            </a:extLst>
          </p:cNvPr>
          <p:cNvSpPr>
            <a:spLocks noGrp="1"/>
          </p:cNvSpPr>
          <p:nvPr>
            <p:ph type="body" idx="43" hasCustomPrompt="1"/>
          </p:nvPr>
        </p:nvSpPr>
        <p:spPr>
          <a:xfrm>
            <a:off x="152400" y="4435850"/>
            <a:ext cx="8842248"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6" name="Text Placeholder 8">
            <a:extLst>
              <a:ext uri="{FF2B5EF4-FFF2-40B4-BE49-F238E27FC236}">
                <a16:creationId xmlns:a16="http://schemas.microsoft.com/office/drawing/2014/main" id="{108B9B8C-3D53-A282-0578-BA805F399DE7}"/>
              </a:ext>
            </a:extLst>
          </p:cNvPr>
          <p:cNvSpPr>
            <a:spLocks noGrp="1"/>
          </p:cNvSpPr>
          <p:nvPr>
            <p:ph type="body" idx="20" hasCustomPrompt="1"/>
          </p:nvPr>
        </p:nvSpPr>
        <p:spPr>
          <a:xfrm>
            <a:off x="152400" y="1230212"/>
            <a:ext cx="88422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6618684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03243633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A882ED54-145A-C9E2-A234-7B6DE7AF758D}"/>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6CAEC1C7-F1B0-B18D-AFA5-E1E8756DCD76}"/>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0" name="Content Placeholder 7">
            <a:extLst>
              <a:ext uri="{FF2B5EF4-FFF2-40B4-BE49-F238E27FC236}">
                <a16:creationId xmlns:a16="http://schemas.microsoft.com/office/drawing/2014/main" id="{FF8FF734-8873-79BC-920A-D25E7C1AB3BD}"/>
              </a:ext>
            </a:extLst>
          </p:cNvPr>
          <p:cNvSpPr>
            <a:spLocks noGrp="1"/>
          </p:cNvSpPr>
          <p:nvPr>
            <p:ph sz="quarter" idx="42" hasCustomPrompt="1"/>
          </p:nvPr>
        </p:nvSpPr>
        <p:spPr>
          <a:xfrm>
            <a:off x="152399" y="1482211"/>
            <a:ext cx="4343400" cy="3070738"/>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1" name="Text Placeholder 8">
            <a:extLst>
              <a:ext uri="{FF2B5EF4-FFF2-40B4-BE49-F238E27FC236}">
                <a16:creationId xmlns:a16="http://schemas.microsoft.com/office/drawing/2014/main" id="{99F525BE-6C14-1692-94C3-8D2D29D2E4D0}"/>
              </a:ext>
            </a:extLst>
          </p:cNvPr>
          <p:cNvSpPr>
            <a:spLocks noGrp="1"/>
          </p:cNvSpPr>
          <p:nvPr>
            <p:ph type="body" idx="43" hasCustomPrompt="1"/>
          </p:nvPr>
        </p:nvSpPr>
        <p:spPr>
          <a:xfrm>
            <a:off x="152399" y="4435850"/>
            <a:ext cx="434340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2" name="Content Placeholder 7">
            <a:extLst>
              <a:ext uri="{FF2B5EF4-FFF2-40B4-BE49-F238E27FC236}">
                <a16:creationId xmlns:a16="http://schemas.microsoft.com/office/drawing/2014/main" id="{DB83829D-6F44-7C1F-0C9E-A8576523BB57}"/>
              </a:ext>
            </a:extLst>
          </p:cNvPr>
          <p:cNvSpPr>
            <a:spLocks noGrp="1"/>
          </p:cNvSpPr>
          <p:nvPr>
            <p:ph sz="quarter" idx="44" hasCustomPrompt="1"/>
          </p:nvPr>
        </p:nvSpPr>
        <p:spPr>
          <a:xfrm>
            <a:off x="4651248" y="1482210"/>
            <a:ext cx="4343400" cy="3070739"/>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3" name="Text Placeholder 8">
            <a:extLst>
              <a:ext uri="{FF2B5EF4-FFF2-40B4-BE49-F238E27FC236}">
                <a16:creationId xmlns:a16="http://schemas.microsoft.com/office/drawing/2014/main" id="{02C44CF7-ED0F-D9FB-DF1F-886B0258E693}"/>
              </a:ext>
            </a:extLst>
          </p:cNvPr>
          <p:cNvSpPr>
            <a:spLocks noGrp="1"/>
          </p:cNvSpPr>
          <p:nvPr>
            <p:ph type="body" idx="45" hasCustomPrompt="1"/>
          </p:nvPr>
        </p:nvSpPr>
        <p:spPr>
          <a:xfrm>
            <a:off x="4651248" y="4435850"/>
            <a:ext cx="434340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7" name="Text Placeholder 8">
            <a:extLst>
              <a:ext uri="{FF2B5EF4-FFF2-40B4-BE49-F238E27FC236}">
                <a16:creationId xmlns:a16="http://schemas.microsoft.com/office/drawing/2014/main" id="{887F92D8-1BB4-6B88-BA7F-A326C5DAD4A6}"/>
              </a:ext>
            </a:extLst>
          </p:cNvPr>
          <p:cNvSpPr>
            <a:spLocks noGrp="1"/>
          </p:cNvSpPr>
          <p:nvPr>
            <p:ph type="body" idx="20" hasCustomPrompt="1"/>
          </p:nvPr>
        </p:nvSpPr>
        <p:spPr>
          <a:xfrm>
            <a:off x="152399" y="123021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8" name="Text Placeholder 8">
            <a:extLst>
              <a:ext uri="{FF2B5EF4-FFF2-40B4-BE49-F238E27FC236}">
                <a16:creationId xmlns:a16="http://schemas.microsoft.com/office/drawing/2014/main" id="{E2A6246C-25CD-8898-C640-1E380793D22A}"/>
              </a:ext>
            </a:extLst>
          </p:cNvPr>
          <p:cNvSpPr>
            <a:spLocks noGrp="1"/>
          </p:cNvSpPr>
          <p:nvPr>
            <p:ph type="body" idx="46" hasCustomPrompt="1"/>
          </p:nvPr>
        </p:nvSpPr>
        <p:spPr>
          <a:xfrm>
            <a:off x="4651248" y="123021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37864424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03243633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A882ED54-145A-C9E2-A234-7B6DE7AF758D}"/>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6CAEC1C7-F1B0-B18D-AFA5-E1E8756DCD76}"/>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1" name="Text Placeholder 8">
            <a:extLst>
              <a:ext uri="{FF2B5EF4-FFF2-40B4-BE49-F238E27FC236}">
                <a16:creationId xmlns:a16="http://schemas.microsoft.com/office/drawing/2014/main" id="{99F525BE-6C14-1692-94C3-8D2D29D2E4D0}"/>
              </a:ext>
            </a:extLst>
          </p:cNvPr>
          <p:cNvSpPr>
            <a:spLocks noGrp="1"/>
          </p:cNvSpPr>
          <p:nvPr>
            <p:ph type="body" idx="43" hasCustomPrompt="1"/>
          </p:nvPr>
        </p:nvSpPr>
        <p:spPr>
          <a:xfrm>
            <a:off x="152399" y="4435850"/>
            <a:ext cx="434340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2" name="Content Placeholder 7">
            <a:extLst>
              <a:ext uri="{FF2B5EF4-FFF2-40B4-BE49-F238E27FC236}">
                <a16:creationId xmlns:a16="http://schemas.microsoft.com/office/drawing/2014/main" id="{DB83829D-6F44-7C1F-0C9E-A8576523BB57}"/>
              </a:ext>
            </a:extLst>
          </p:cNvPr>
          <p:cNvSpPr>
            <a:spLocks noGrp="1"/>
          </p:cNvSpPr>
          <p:nvPr>
            <p:ph sz="quarter" idx="44" hasCustomPrompt="1"/>
          </p:nvPr>
        </p:nvSpPr>
        <p:spPr>
          <a:xfrm>
            <a:off x="4651248" y="1482211"/>
            <a:ext cx="4343400" cy="3070739"/>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3" name="Text Placeholder 8">
            <a:extLst>
              <a:ext uri="{FF2B5EF4-FFF2-40B4-BE49-F238E27FC236}">
                <a16:creationId xmlns:a16="http://schemas.microsoft.com/office/drawing/2014/main" id="{02C44CF7-ED0F-D9FB-DF1F-886B0258E693}"/>
              </a:ext>
            </a:extLst>
          </p:cNvPr>
          <p:cNvSpPr>
            <a:spLocks noGrp="1"/>
          </p:cNvSpPr>
          <p:nvPr>
            <p:ph type="body" idx="45" hasCustomPrompt="1"/>
          </p:nvPr>
        </p:nvSpPr>
        <p:spPr>
          <a:xfrm>
            <a:off x="4651248" y="4435850"/>
            <a:ext cx="434340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8" name="Text Placeholder 8">
            <a:extLst>
              <a:ext uri="{FF2B5EF4-FFF2-40B4-BE49-F238E27FC236}">
                <a16:creationId xmlns:a16="http://schemas.microsoft.com/office/drawing/2014/main" id="{E2A6246C-25CD-8898-C640-1E380793D22A}"/>
              </a:ext>
            </a:extLst>
          </p:cNvPr>
          <p:cNvSpPr>
            <a:spLocks noGrp="1"/>
          </p:cNvSpPr>
          <p:nvPr>
            <p:ph type="body" idx="46" hasCustomPrompt="1"/>
          </p:nvPr>
        </p:nvSpPr>
        <p:spPr>
          <a:xfrm>
            <a:off x="4651248" y="123021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5" name="Content Placeholder 4">
            <a:extLst>
              <a:ext uri="{FF2B5EF4-FFF2-40B4-BE49-F238E27FC236}">
                <a16:creationId xmlns:a16="http://schemas.microsoft.com/office/drawing/2014/main" id="{EDB42311-5EF5-3625-695F-F74DF61C558D}"/>
              </a:ext>
            </a:extLst>
          </p:cNvPr>
          <p:cNvSpPr>
            <a:spLocks noGrp="1"/>
          </p:cNvSpPr>
          <p:nvPr>
            <p:ph sz="quarter" idx="47"/>
          </p:nvPr>
        </p:nvSpPr>
        <p:spPr>
          <a:xfrm>
            <a:off x="152399" y="1230213"/>
            <a:ext cx="4343400" cy="3326680"/>
          </a:xfrm>
        </p:spPr>
        <p:txBody>
          <a:bodyPr lIns="0" tIns="0" rIns="0" bIns="0"/>
          <a:lstStyle>
            <a:lvl3pPr marL="0" indent="0">
              <a:buNone/>
              <a:defRPr/>
            </a:lvl3pPr>
          </a:lstStyle>
          <a:p>
            <a:pPr lvl="0"/>
            <a:r>
              <a:rPr lang="en-US" dirty="0"/>
              <a:t>Click to edit Master text styles</a:t>
            </a:r>
          </a:p>
          <a:p>
            <a:pPr lvl="1"/>
            <a:r>
              <a:rPr lang="en-US" dirty="0"/>
              <a:t>Second level</a:t>
            </a:r>
          </a:p>
          <a:p>
            <a:pPr lvl="2"/>
            <a:endParaRPr lang="en-US" dirty="0"/>
          </a:p>
        </p:txBody>
      </p:sp>
    </p:spTree>
    <p:extLst>
      <p:ext uri="{BB962C8B-B14F-4D97-AF65-F5344CB8AC3E}">
        <p14:creationId xmlns:p14="http://schemas.microsoft.com/office/powerpoint/2010/main" val="103020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1 - 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378668120"/>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D9534956-1BE7-2522-3124-C29075A59356}"/>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F4C62A7C-B66E-E9B6-9499-CEFF1382B60D}"/>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0" name="Content Placeholder 7">
            <a:extLst>
              <a:ext uri="{FF2B5EF4-FFF2-40B4-BE49-F238E27FC236}">
                <a16:creationId xmlns:a16="http://schemas.microsoft.com/office/drawing/2014/main" id="{0CEB0579-AA8B-099D-6ED5-ED6E8B1C10E9}"/>
              </a:ext>
            </a:extLst>
          </p:cNvPr>
          <p:cNvSpPr>
            <a:spLocks noGrp="1"/>
          </p:cNvSpPr>
          <p:nvPr>
            <p:ph sz="quarter" idx="42" hasCustomPrompt="1"/>
          </p:nvPr>
        </p:nvSpPr>
        <p:spPr>
          <a:xfrm>
            <a:off x="152400" y="1482211"/>
            <a:ext cx="5921147" cy="3074291"/>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1" name="Text Placeholder 8">
            <a:extLst>
              <a:ext uri="{FF2B5EF4-FFF2-40B4-BE49-F238E27FC236}">
                <a16:creationId xmlns:a16="http://schemas.microsoft.com/office/drawing/2014/main" id="{16DA46E9-BA29-D1F5-D08E-245873FD9BC1}"/>
              </a:ext>
            </a:extLst>
          </p:cNvPr>
          <p:cNvSpPr>
            <a:spLocks noGrp="1"/>
          </p:cNvSpPr>
          <p:nvPr>
            <p:ph type="body" idx="43" hasCustomPrompt="1"/>
          </p:nvPr>
        </p:nvSpPr>
        <p:spPr>
          <a:xfrm>
            <a:off x="152400" y="4435850"/>
            <a:ext cx="5921145"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2" name="Content Placeholder 7">
            <a:extLst>
              <a:ext uri="{FF2B5EF4-FFF2-40B4-BE49-F238E27FC236}">
                <a16:creationId xmlns:a16="http://schemas.microsoft.com/office/drawing/2014/main" id="{185010EC-4A62-C2C3-328D-F64E9E97EE77}"/>
              </a:ext>
            </a:extLst>
          </p:cNvPr>
          <p:cNvSpPr>
            <a:spLocks noGrp="1"/>
          </p:cNvSpPr>
          <p:nvPr>
            <p:ph sz="quarter" idx="44" hasCustomPrompt="1"/>
          </p:nvPr>
        </p:nvSpPr>
        <p:spPr>
          <a:xfrm>
            <a:off x="6464078" y="1482211"/>
            <a:ext cx="2530570" cy="307429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3" name="Text Placeholder 8">
            <a:extLst>
              <a:ext uri="{FF2B5EF4-FFF2-40B4-BE49-F238E27FC236}">
                <a16:creationId xmlns:a16="http://schemas.microsoft.com/office/drawing/2014/main" id="{733CE6C6-11A8-ABD7-EC7C-516433B7E1E1}"/>
              </a:ext>
            </a:extLst>
          </p:cNvPr>
          <p:cNvSpPr>
            <a:spLocks noGrp="1"/>
          </p:cNvSpPr>
          <p:nvPr>
            <p:ph type="body" idx="45" hasCustomPrompt="1"/>
          </p:nvPr>
        </p:nvSpPr>
        <p:spPr>
          <a:xfrm>
            <a:off x="6464075" y="4435850"/>
            <a:ext cx="2530573"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7" name="Text Placeholder 8">
            <a:extLst>
              <a:ext uri="{FF2B5EF4-FFF2-40B4-BE49-F238E27FC236}">
                <a16:creationId xmlns:a16="http://schemas.microsoft.com/office/drawing/2014/main" id="{AF90F446-2763-054A-143C-237A59E876DB}"/>
              </a:ext>
            </a:extLst>
          </p:cNvPr>
          <p:cNvSpPr>
            <a:spLocks noGrp="1"/>
          </p:cNvSpPr>
          <p:nvPr>
            <p:ph type="body" idx="20" hasCustomPrompt="1"/>
          </p:nvPr>
        </p:nvSpPr>
        <p:spPr>
          <a:xfrm>
            <a:off x="152400" y="1230212"/>
            <a:ext cx="5921147"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8" name="Text Placeholder 8">
            <a:extLst>
              <a:ext uri="{FF2B5EF4-FFF2-40B4-BE49-F238E27FC236}">
                <a16:creationId xmlns:a16="http://schemas.microsoft.com/office/drawing/2014/main" id="{F96935D9-3048-3FA1-9D4F-D345FD79FE1A}"/>
              </a:ext>
            </a:extLst>
          </p:cNvPr>
          <p:cNvSpPr>
            <a:spLocks noGrp="1"/>
          </p:cNvSpPr>
          <p:nvPr>
            <p:ph type="body" idx="46" hasCustomPrompt="1"/>
          </p:nvPr>
        </p:nvSpPr>
        <p:spPr>
          <a:xfrm>
            <a:off x="6464075" y="1230212"/>
            <a:ext cx="2530573"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34144409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97425195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B67FD59A-1FA6-0CB0-586B-90EFABE40C7B}"/>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3E154E2-4401-C66E-1530-2192A4370683}"/>
              </a:ext>
            </a:extLst>
          </p:cNvPr>
          <p:cNvSpPr>
            <a:spLocks noGrp="1"/>
          </p:cNvSpPr>
          <p:nvPr>
            <p:ph type="title" hasCustomPrompt="1"/>
          </p:nvPr>
        </p:nvSpPr>
        <p:spPr>
          <a:xfrm>
            <a:off x="152400" y="447675"/>
            <a:ext cx="8842248" cy="335111"/>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9583CA01-CA07-98C1-EA23-E85B7151658F}"/>
              </a:ext>
            </a:extLst>
          </p:cNvPr>
          <p:cNvSpPr>
            <a:spLocks noGrp="1"/>
          </p:cNvSpPr>
          <p:nvPr>
            <p:ph sz="quarter" idx="42" hasCustomPrompt="1"/>
          </p:nvPr>
        </p:nvSpPr>
        <p:spPr>
          <a:xfrm>
            <a:off x="152400" y="1482212"/>
            <a:ext cx="2793876" cy="3069152"/>
          </a:xfrm>
        </p:spPr>
        <p:txBody>
          <a:bodyPr lIns="0" tIns="0" rIns="0" bIns="0">
            <a:noAutofit/>
          </a:bodyPr>
          <a:lstStyle>
            <a:lvl1pPr marL="0" indent="0" algn="ctr">
              <a:buNone/>
              <a:defRPr/>
            </a:lvl1pPr>
            <a:lvl3pPr>
              <a:buSzPct val="110000"/>
              <a:defRPr/>
            </a:lvl3pPr>
          </a:lstStyle>
          <a:p>
            <a:pPr lvl="0"/>
            <a:r>
              <a:rPr lang="en-GB" dirty="0"/>
              <a:t>Click appropriate icon to insert custom data</a:t>
            </a:r>
            <a:endParaRPr lang="en-US" dirty="0"/>
          </a:p>
        </p:txBody>
      </p:sp>
      <p:sp>
        <p:nvSpPr>
          <p:cNvPr id="15" name="Text Placeholder 8">
            <a:extLst>
              <a:ext uri="{FF2B5EF4-FFF2-40B4-BE49-F238E27FC236}">
                <a16:creationId xmlns:a16="http://schemas.microsoft.com/office/drawing/2014/main" id="{57239B10-F4A1-1B29-704C-41EF9BED290D}"/>
              </a:ext>
            </a:extLst>
          </p:cNvPr>
          <p:cNvSpPr>
            <a:spLocks noGrp="1"/>
          </p:cNvSpPr>
          <p:nvPr>
            <p:ph type="body" idx="43" hasCustomPrompt="1"/>
          </p:nvPr>
        </p:nvSpPr>
        <p:spPr>
          <a:xfrm>
            <a:off x="152400" y="4435850"/>
            <a:ext cx="2793876"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16" name="Content Placeholder 7">
            <a:extLst>
              <a:ext uri="{FF2B5EF4-FFF2-40B4-BE49-F238E27FC236}">
                <a16:creationId xmlns:a16="http://schemas.microsoft.com/office/drawing/2014/main" id="{BBD8C839-2F75-E116-02B4-75EA174F6AB1}"/>
              </a:ext>
            </a:extLst>
          </p:cNvPr>
          <p:cNvSpPr>
            <a:spLocks noGrp="1"/>
          </p:cNvSpPr>
          <p:nvPr>
            <p:ph sz="quarter" idx="44" hasCustomPrompt="1"/>
          </p:nvPr>
        </p:nvSpPr>
        <p:spPr>
          <a:xfrm>
            <a:off x="3176586" y="1482211"/>
            <a:ext cx="2793876" cy="306915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9" name="Text Placeholder 8">
            <a:extLst>
              <a:ext uri="{FF2B5EF4-FFF2-40B4-BE49-F238E27FC236}">
                <a16:creationId xmlns:a16="http://schemas.microsoft.com/office/drawing/2014/main" id="{412D0765-4921-4117-DFC8-911CF0992C40}"/>
              </a:ext>
            </a:extLst>
          </p:cNvPr>
          <p:cNvSpPr>
            <a:spLocks noGrp="1"/>
          </p:cNvSpPr>
          <p:nvPr>
            <p:ph type="body" idx="45" hasCustomPrompt="1"/>
          </p:nvPr>
        </p:nvSpPr>
        <p:spPr>
          <a:xfrm>
            <a:off x="3176586" y="4435850"/>
            <a:ext cx="2793876"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20" name="Text Placeholder 8">
            <a:extLst>
              <a:ext uri="{FF2B5EF4-FFF2-40B4-BE49-F238E27FC236}">
                <a16:creationId xmlns:a16="http://schemas.microsoft.com/office/drawing/2014/main" id="{860B4F30-E74A-970A-7D6F-5EECE241248F}"/>
              </a:ext>
            </a:extLst>
          </p:cNvPr>
          <p:cNvSpPr>
            <a:spLocks noGrp="1"/>
          </p:cNvSpPr>
          <p:nvPr>
            <p:ph type="body" idx="20" hasCustomPrompt="1"/>
          </p:nvPr>
        </p:nvSpPr>
        <p:spPr>
          <a:xfrm>
            <a:off x="152400" y="1230212"/>
            <a:ext cx="2793876"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1" name="Text Placeholder 8">
            <a:extLst>
              <a:ext uri="{FF2B5EF4-FFF2-40B4-BE49-F238E27FC236}">
                <a16:creationId xmlns:a16="http://schemas.microsoft.com/office/drawing/2014/main" id="{0CE625C3-B6E1-0EC4-BEA9-46CDABB50BC3}"/>
              </a:ext>
            </a:extLst>
          </p:cNvPr>
          <p:cNvSpPr>
            <a:spLocks noGrp="1"/>
          </p:cNvSpPr>
          <p:nvPr>
            <p:ph type="body" idx="46" hasCustomPrompt="1"/>
          </p:nvPr>
        </p:nvSpPr>
        <p:spPr>
          <a:xfrm>
            <a:off x="3176586" y="1230212"/>
            <a:ext cx="2793876"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2" name="Content Placeholder 7">
            <a:extLst>
              <a:ext uri="{FF2B5EF4-FFF2-40B4-BE49-F238E27FC236}">
                <a16:creationId xmlns:a16="http://schemas.microsoft.com/office/drawing/2014/main" id="{DA9118E2-425D-DC4A-C0AB-3634BD568655}"/>
              </a:ext>
            </a:extLst>
          </p:cNvPr>
          <p:cNvSpPr>
            <a:spLocks noGrp="1"/>
          </p:cNvSpPr>
          <p:nvPr>
            <p:ph sz="quarter" idx="47" hasCustomPrompt="1"/>
          </p:nvPr>
        </p:nvSpPr>
        <p:spPr>
          <a:xfrm>
            <a:off x="6200772" y="1482211"/>
            <a:ext cx="2793876" cy="306915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23" name="Text Placeholder 8">
            <a:extLst>
              <a:ext uri="{FF2B5EF4-FFF2-40B4-BE49-F238E27FC236}">
                <a16:creationId xmlns:a16="http://schemas.microsoft.com/office/drawing/2014/main" id="{CCD58317-B7DC-6F7B-9C30-C18181FFC9C7}"/>
              </a:ext>
            </a:extLst>
          </p:cNvPr>
          <p:cNvSpPr>
            <a:spLocks noGrp="1"/>
          </p:cNvSpPr>
          <p:nvPr>
            <p:ph type="body" idx="48" hasCustomPrompt="1"/>
          </p:nvPr>
        </p:nvSpPr>
        <p:spPr>
          <a:xfrm>
            <a:off x="6200772" y="4435850"/>
            <a:ext cx="2793876"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24" name="Text Placeholder 8">
            <a:extLst>
              <a:ext uri="{FF2B5EF4-FFF2-40B4-BE49-F238E27FC236}">
                <a16:creationId xmlns:a16="http://schemas.microsoft.com/office/drawing/2014/main" id="{118842C3-CC13-02FB-1BCA-4B0C1D7F3C71}"/>
              </a:ext>
            </a:extLst>
          </p:cNvPr>
          <p:cNvSpPr>
            <a:spLocks noGrp="1"/>
          </p:cNvSpPr>
          <p:nvPr>
            <p:ph type="body" idx="49" hasCustomPrompt="1"/>
          </p:nvPr>
        </p:nvSpPr>
        <p:spPr>
          <a:xfrm>
            <a:off x="6200772" y="1230212"/>
            <a:ext cx="2793876"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565466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50780426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0D08DE5A-C239-5371-FB89-5355C554E11A}"/>
              </a:ext>
            </a:extLst>
          </p:cNvPr>
          <p:cNvSpPr>
            <a:spLocks noGrp="1"/>
          </p:cNvSpPr>
          <p:nvPr>
            <p:ph type="body" idx="1" hasCustomPrompt="1"/>
          </p:nvPr>
        </p:nvSpPr>
        <p:spPr>
          <a:xfrm>
            <a:off x="152400" y="815036"/>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E0D1E59-3DA3-F40C-C335-DC6F3073FF5A}"/>
              </a:ext>
            </a:extLst>
          </p:cNvPr>
          <p:cNvSpPr>
            <a:spLocks noGrp="1"/>
          </p:cNvSpPr>
          <p:nvPr>
            <p:ph type="title" hasCustomPrompt="1"/>
          </p:nvPr>
        </p:nvSpPr>
        <p:spPr>
          <a:xfrm>
            <a:off x="152400" y="447675"/>
            <a:ext cx="8842248" cy="332212"/>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2F1175B1-9437-25C4-BE15-B0F77D6E4B07}"/>
              </a:ext>
            </a:extLst>
          </p:cNvPr>
          <p:cNvSpPr>
            <a:spLocks noGrp="1"/>
          </p:cNvSpPr>
          <p:nvPr>
            <p:ph sz="quarter" idx="42" hasCustomPrompt="1"/>
          </p:nvPr>
        </p:nvSpPr>
        <p:spPr>
          <a:xfrm>
            <a:off x="152399" y="1482212"/>
            <a:ext cx="4343400" cy="129750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5" name="Text Placeholder 8">
            <a:extLst>
              <a:ext uri="{FF2B5EF4-FFF2-40B4-BE49-F238E27FC236}">
                <a16:creationId xmlns:a16="http://schemas.microsoft.com/office/drawing/2014/main" id="{BDA1B451-98F3-1D3F-EB48-3A319457B1D4}"/>
              </a:ext>
            </a:extLst>
          </p:cNvPr>
          <p:cNvSpPr>
            <a:spLocks noGrp="1"/>
          </p:cNvSpPr>
          <p:nvPr>
            <p:ph type="body" idx="43" hasCustomPrompt="1"/>
          </p:nvPr>
        </p:nvSpPr>
        <p:spPr>
          <a:xfrm>
            <a:off x="152400" y="2661302"/>
            <a:ext cx="434340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a:t>Click to add source</a:t>
            </a:r>
            <a:endParaRPr lang="en-GB" dirty="0"/>
          </a:p>
        </p:txBody>
      </p:sp>
      <p:sp>
        <p:nvSpPr>
          <p:cNvPr id="16" name="Content Placeholder 7">
            <a:extLst>
              <a:ext uri="{FF2B5EF4-FFF2-40B4-BE49-F238E27FC236}">
                <a16:creationId xmlns:a16="http://schemas.microsoft.com/office/drawing/2014/main" id="{3F1BFBA0-709D-960B-CD1B-3AA3BE48520C}"/>
              </a:ext>
            </a:extLst>
          </p:cNvPr>
          <p:cNvSpPr>
            <a:spLocks noGrp="1"/>
          </p:cNvSpPr>
          <p:nvPr>
            <p:ph sz="quarter" idx="44" hasCustomPrompt="1"/>
          </p:nvPr>
        </p:nvSpPr>
        <p:spPr>
          <a:xfrm>
            <a:off x="4651248" y="1482212"/>
            <a:ext cx="434340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9" name="Text Placeholder 8">
            <a:extLst>
              <a:ext uri="{FF2B5EF4-FFF2-40B4-BE49-F238E27FC236}">
                <a16:creationId xmlns:a16="http://schemas.microsoft.com/office/drawing/2014/main" id="{2E0722D7-4BC3-B641-FCA1-3F51404614AD}"/>
              </a:ext>
            </a:extLst>
          </p:cNvPr>
          <p:cNvSpPr>
            <a:spLocks noGrp="1"/>
          </p:cNvSpPr>
          <p:nvPr>
            <p:ph type="body" idx="45" hasCustomPrompt="1"/>
          </p:nvPr>
        </p:nvSpPr>
        <p:spPr>
          <a:xfrm>
            <a:off x="4651248" y="2661302"/>
            <a:ext cx="434340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20" name="Text Placeholder 8">
            <a:extLst>
              <a:ext uri="{FF2B5EF4-FFF2-40B4-BE49-F238E27FC236}">
                <a16:creationId xmlns:a16="http://schemas.microsoft.com/office/drawing/2014/main" id="{485D3CFF-D5AA-7EFF-1E4E-949C7E71E2C9}"/>
              </a:ext>
            </a:extLst>
          </p:cNvPr>
          <p:cNvSpPr>
            <a:spLocks noGrp="1"/>
          </p:cNvSpPr>
          <p:nvPr>
            <p:ph type="body" idx="20" hasCustomPrompt="1"/>
          </p:nvPr>
        </p:nvSpPr>
        <p:spPr>
          <a:xfrm>
            <a:off x="152399" y="123021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1" name="Text Placeholder 8">
            <a:extLst>
              <a:ext uri="{FF2B5EF4-FFF2-40B4-BE49-F238E27FC236}">
                <a16:creationId xmlns:a16="http://schemas.microsoft.com/office/drawing/2014/main" id="{6884D9D7-37F9-263D-44EF-EAB8987E11AF}"/>
              </a:ext>
            </a:extLst>
          </p:cNvPr>
          <p:cNvSpPr>
            <a:spLocks noGrp="1"/>
          </p:cNvSpPr>
          <p:nvPr>
            <p:ph type="body" idx="46" hasCustomPrompt="1"/>
          </p:nvPr>
        </p:nvSpPr>
        <p:spPr>
          <a:xfrm>
            <a:off x="4651248" y="123021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2" name="Content Placeholder 7">
            <a:extLst>
              <a:ext uri="{FF2B5EF4-FFF2-40B4-BE49-F238E27FC236}">
                <a16:creationId xmlns:a16="http://schemas.microsoft.com/office/drawing/2014/main" id="{B2632AE9-4A0B-4B65-E943-041C6CC3C85F}"/>
              </a:ext>
            </a:extLst>
          </p:cNvPr>
          <p:cNvSpPr>
            <a:spLocks noGrp="1"/>
          </p:cNvSpPr>
          <p:nvPr>
            <p:ph sz="quarter" idx="47" hasCustomPrompt="1"/>
          </p:nvPr>
        </p:nvSpPr>
        <p:spPr>
          <a:xfrm>
            <a:off x="152399" y="3253862"/>
            <a:ext cx="4343400" cy="129750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23" name="Text Placeholder 8">
            <a:extLst>
              <a:ext uri="{FF2B5EF4-FFF2-40B4-BE49-F238E27FC236}">
                <a16:creationId xmlns:a16="http://schemas.microsoft.com/office/drawing/2014/main" id="{83171653-17D6-5373-CE01-05C005AB75A4}"/>
              </a:ext>
            </a:extLst>
          </p:cNvPr>
          <p:cNvSpPr>
            <a:spLocks noGrp="1"/>
          </p:cNvSpPr>
          <p:nvPr>
            <p:ph type="body" idx="48" hasCustomPrompt="1"/>
          </p:nvPr>
        </p:nvSpPr>
        <p:spPr>
          <a:xfrm>
            <a:off x="152400" y="4435851"/>
            <a:ext cx="434340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a:t>Click to add source</a:t>
            </a:r>
            <a:endParaRPr lang="en-GB" dirty="0"/>
          </a:p>
        </p:txBody>
      </p:sp>
      <p:sp>
        <p:nvSpPr>
          <p:cNvPr id="24" name="Content Placeholder 7">
            <a:extLst>
              <a:ext uri="{FF2B5EF4-FFF2-40B4-BE49-F238E27FC236}">
                <a16:creationId xmlns:a16="http://schemas.microsoft.com/office/drawing/2014/main" id="{9CE331B2-C1F9-1CAC-0674-0117FD4C0D3E}"/>
              </a:ext>
            </a:extLst>
          </p:cNvPr>
          <p:cNvSpPr>
            <a:spLocks noGrp="1"/>
          </p:cNvSpPr>
          <p:nvPr>
            <p:ph sz="quarter" idx="49" hasCustomPrompt="1"/>
          </p:nvPr>
        </p:nvSpPr>
        <p:spPr>
          <a:xfrm>
            <a:off x="4651248" y="3253862"/>
            <a:ext cx="4343400" cy="1297502"/>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28" name="Text Placeholder 8">
            <a:extLst>
              <a:ext uri="{FF2B5EF4-FFF2-40B4-BE49-F238E27FC236}">
                <a16:creationId xmlns:a16="http://schemas.microsoft.com/office/drawing/2014/main" id="{5DEE7DDA-10FF-6248-473E-B014172CA396}"/>
              </a:ext>
            </a:extLst>
          </p:cNvPr>
          <p:cNvSpPr>
            <a:spLocks noGrp="1"/>
          </p:cNvSpPr>
          <p:nvPr>
            <p:ph type="body" idx="50" hasCustomPrompt="1"/>
          </p:nvPr>
        </p:nvSpPr>
        <p:spPr>
          <a:xfrm>
            <a:off x="4651248" y="4435851"/>
            <a:ext cx="4343400"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dirty="0"/>
              <a:t>Click to add source</a:t>
            </a:r>
          </a:p>
        </p:txBody>
      </p:sp>
      <p:sp>
        <p:nvSpPr>
          <p:cNvPr id="29" name="Text Placeholder 8">
            <a:extLst>
              <a:ext uri="{FF2B5EF4-FFF2-40B4-BE49-F238E27FC236}">
                <a16:creationId xmlns:a16="http://schemas.microsoft.com/office/drawing/2014/main" id="{4D77A6B6-2229-EF04-6990-D055BB219B68}"/>
              </a:ext>
            </a:extLst>
          </p:cNvPr>
          <p:cNvSpPr>
            <a:spLocks noGrp="1"/>
          </p:cNvSpPr>
          <p:nvPr>
            <p:ph type="body" idx="51" hasCustomPrompt="1"/>
          </p:nvPr>
        </p:nvSpPr>
        <p:spPr>
          <a:xfrm>
            <a:off x="152399" y="300186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30" name="Text Placeholder 8">
            <a:extLst>
              <a:ext uri="{FF2B5EF4-FFF2-40B4-BE49-F238E27FC236}">
                <a16:creationId xmlns:a16="http://schemas.microsoft.com/office/drawing/2014/main" id="{E3B40A07-6DE9-8D89-F23C-19C208E2E734}"/>
              </a:ext>
            </a:extLst>
          </p:cNvPr>
          <p:cNvSpPr>
            <a:spLocks noGrp="1"/>
          </p:cNvSpPr>
          <p:nvPr>
            <p:ph type="body" idx="52" hasCustomPrompt="1"/>
          </p:nvPr>
        </p:nvSpPr>
        <p:spPr>
          <a:xfrm>
            <a:off x="4651248" y="3001862"/>
            <a:ext cx="434340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40756427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 half slide vertical">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50780426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8">
            <a:extLst>
              <a:ext uri="{FF2B5EF4-FFF2-40B4-BE49-F238E27FC236}">
                <a16:creationId xmlns:a16="http://schemas.microsoft.com/office/drawing/2014/main" id="{0D08DE5A-C239-5371-FB89-5355C554E11A}"/>
              </a:ext>
            </a:extLst>
          </p:cNvPr>
          <p:cNvSpPr>
            <a:spLocks noGrp="1"/>
          </p:cNvSpPr>
          <p:nvPr>
            <p:ph type="body" idx="1" hasCustomPrompt="1"/>
          </p:nvPr>
        </p:nvSpPr>
        <p:spPr>
          <a:xfrm>
            <a:off x="152400" y="815036"/>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E0D1E59-3DA3-F40C-C335-DC6F3073FF5A}"/>
              </a:ext>
            </a:extLst>
          </p:cNvPr>
          <p:cNvSpPr>
            <a:spLocks noGrp="1"/>
          </p:cNvSpPr>
          <p:nvPr>
            <p:ph type="title" hasCustomPrompt="1"/>
          </p:nvPr>
        </p:nvSpPr>
        <p:spPr>
          <a:xfrm>
            <a:off x="152400" y="447675"/>
            <a:ext cx="8842248" cy="332212"/>
          </a:xfrm>
        </p:spPr>
        <p:txBody>
          <a:bodyPr vert="horz" tIns="0" rIns="0" anchor="t">
            <a:noAutofit/>
          </a:bodyPr>
          <a:lstStyle>
            <a:lvl1pPr>
              <a:defRPr sz="1800"/>
            </a:lvl1pPr>
          </a:lstStyle>
          <a:p>
            <a:r>
              <a:rPr lang="en-GB" dirty="0"/>
              <a:t>Data slide title</a:t>
            </a:r>
          </a:p>
        </p:txBody>
      </p:sp>
      <p:sp>
        <p:nvSpPr>
          <p:cNvPr id="14" name="Content Placeholder 7">
            <a:extLst>
              <a:ext uri="{FF2B5EF4-FFF2-40B4-BE49-F238E27FC236}">
                <a16:creationId xmlns:a16="http://schemas.microsoft.com/office/drawing/2014/main" id="{2F1175B1-9437-25C4-BE15-B0F77D6E4B07}"/>
              </a:ext>
            </a:extLst>
          </p:cNvPr>
          <p:cNvSpPr>
            <a:spLocks noGrp="1"/>
          </p:cNvSpPr>
          <p:nvPr>
            <p:ph sz="quarter" idx="42" hasCustomPrompt="1"/>
          </p:nvPr>
        </p:nvSpPr>
        <p:spPr>
          <a:xfrm>
            <a:off x="152399" y="1482212"/>
            <a:ext cx="8842248" cy="129750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5" name="Text Placeholder 8">
            <a:extLst>
              <a:ext uri="{FF2B5EF4-FFF2-40B4-BE49-F238E27FC236}">
                <a16:creationId xmlns:a16="http://schemas.microsoft.com/office/drawing/2014/main" id="{BDA1B451-98F3-1D3F-EB48-3A319457B1D4}"/>
              </a:ext>
            </a:extLst>
          </p:cNvPr>
          <p:cNvSpPr>
            <a:spLocks noGrp="1"/>
          </p:cNvSpPr>
          <p:nvPr>
            <p:ph type="body" idx="43" hasCustomPrompt="1"/>
          </p:nvPr>
        </p:nvSpPr>
        <p:spPr>
          <a:xfrm>
            <a:off x="152400" y="2661302"/>
            <a:ext cx="8842248"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a:t>Click to add source</a:t>
            </a:r>
            <a:endParaRPr lang="en-GB" dirty="0"/>
          </a:p>
        </p:txBody>
      </p:sp>
      <p:sp>
        <p:nvSpPr>
          <p:cNvPr id="20" name="Text Placeholder 8">
            <a:extLst>
              <a:ext uri="{FF2B5EF4-FFF2-40B4-BE49-F238E27FC236}">
                <a16:creationId xmlns:a16="http://schemas.microsoft.com/office/drawing/2014/main" id="{485D3CFF-D5AA-7EFF-1E4E-949C7E71E2C9}"/>
              </a:ext>
            </a:extLst>
          </p:cNvPr>
          <p:cNvSpPr>
            <a:spLocks noGrp="1"/>
          </p:cNvSpPr>
          <p:nvPr>
            <p:ph type="body" idx="20" hasCustomPrompt="1"/>
          </p:nvPr>
        </p:nvSpPr>
        <p:spPr>
          <a:xfrm>
            <a:off x="152399" y="1230212"/>
            <a:ext cx="88422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22" name="Content Placeholder 7">
            <a:extLst>
              <a:ext uri="{FF2B5EF4-FFF2-40B4-BE49-F238E27FC236}">
                <a16:creationId xmlns:a16="http://schemas.microsoft.com/office/drawing/2014/main" id="{B2632AE9-4A0B-4B65-E943-041C6CC3C85F}"/>
              </a:ext>
            </a:extLst>
          </p:cNvPr>
          <p:cNvSpPr>
            <a:spLocks noGrp="1"/>
          </p:cNvSpPr>
          <p:nvPr>
            <p:ph sz="quarter" idx="47" hasCustomPrompt="1"/>
          </p:nvPr>
        </p:nvSpPr>
        <p:spPr>
          <a:xfrm>
            <a:off x="152399" y="3253862"/>
            <a:ext cx="8842248" cy="129750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23" name="Text Placeholder 8">
            <a:extLst>
              <a:ext uri="{FF2B5EF4-FFF2-40B4-BE49-F238E27FC236}">
                <a16:creationId xmlns:a16="http://schemas.microsoft.com/office/drawing/2014/main" id="{83171653-17D6-5373-CE01-05C005AB75A4}"/>
              </a:ext>
            </a:extLst>
          </p:cNvPr>
          <p:cNvSpPr>
            <a:spLocks noGrp="1"/>
          </p:cNvSpPr>
          <p:nvPr>
            <p:ph type="body" idx="48" hasCustomPrompt="1"/>
          </p:nvPr>
        </p:nvSpPr>
        <p:spPr>
          <a:xfrm>
            <a:off x="152400" y="4435851"/>
            <a:ext cx="8842248" cy="115513"/>
          </a:xfrm>
          <a:prstGeom prst="rect">
            <a:avLst/>
          </a:prstGeom>
        </p:spPr>
        <p:txBody>
          <a:bodyPr lIns="0" tIns="0" rIns="0" bIns="0" anchor="t">
            <a:noAutofit/>
          </a:bodyPr>
          <a:lstStyle>
            <a:lvl1pPr marL="0" indent="0">
              <a:buNone/>
              <a:defRPr sz="800" b="0">
                <a:solidFill>
                  <a:schemeClr val="bg1">
                    <a:lumMod val="75000"/>
                  </a:schemeClr>
                </a:solidFill>
              </a:defRPr>
            </a:lvl1pPr>
          </a:lstStyle>
          <a:p>
            <a:r>
              <a:rPr lang="en-GB"/>
              <a:t>Click to add source</a:t>
            </a:r>
            <a:endParaRPr lang="en-GB" dirty="0"/>
          </a:p>
        </p:txBody>
      </p:sp>
      <p:sp>
        <p:nvSpPr>
          <p:cNvPr id="29" name="Text Placeholder 8">
            <a:extLst>
              <a:ext uri="{FF2B5EF4-FFF2-40B4-BE49-F238E27FC236}">
                <a16:creationId xmlns:a16="http://schemas.microsoft.com/office/drawing/2014/main" id="{4D77A6B6-2229-EF04-6990-D055BB219B68}"/>
              </a:ext>
            </a:extLst>
          </p:cNvPr>
          <p:cNvSpPr>
            <a:spLocks noGrp="1"/>
          </p:cNvSpPr>
          <p:nvPr>
            <p:ph type="body" idx="51" hasCustomPrompt="1"/>
          </p:nvPr>
        </p:nvSpPr>
        <p:spPr>
          <a:xfrm>
            <a:off x="152399" y="3001862"/>
            <a:ext cx="8842248"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31157882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0:50 - Text / Char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78881044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Text Placeholder 8">
            <a:extLst>
              <a:ext uri="{FF2B5EF4-FFF2-40B4-BE49-F238E27FC236}">
                <a16:creationId xmlns:a16="http://schemas.microsoft.com/office/drawing/2014/main" id="{09EBC000-7FAE-C3AF-4628-88977F7CE950}"/>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Position</a:t>
            </a:r>
          </a:p>
        </p:txBody>
      </p:sp>
      <p:sp>
        <p:nvSpPr>
          <p:cNvPr id="11" name="Title 1">
            <a:extLst>
              <a:ext uri="{FF2B5EF4-FFF2-40B4-BE49-F238E27FC236}">
                <a16:creationId xmlns:a16="http://schemas.microsoft.com/office/drawing/2014/main" id="{D14CC2B7-EB2F-D3AC-433A-1A01AF6326FA}"/>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Name</a:t>
            </a:r>
          </a:p>
        </p:txBody>
      </p:sp>
      <p:sp>
        <p:nvSpPr>
          <p:cNvPr id="16" name="Content Placeholder 7">
            <a:extLst>
              <a:ext uri="{FF2B5EF4-FFF2-40B4-BE49-F238E27FC236}">
                <a16:creationId xmlns:a16="http://schemas.microsoft.com/office/drawing/2014/main" id="{C5DCEE9B-C96E-27E4-0643-021F27509990}"/>
              </a:ext>
            </a:extLst>
          </p:cNvPr>
          <p:cNvSpPr>
            <a:spLocks noGrp="1"/>
          </p:cNvSpPr>
          <p:nvPr>
            <p:ph sz="quarter" idx="44" hasCustomPrompt="1"/>
          </p:nvPr>
        </p:nvSpPr>
        <p:spPr>
          <a:xfrm>
            <a:off x="6819254" y="2772351"/>
            <a:ext cx="2175394" cy="167675"/>
          </a:xfrm>
        </p:spPr>
        <p:txBody>
          <a:bodyPr wrap="square" lIns="0" tIns="0" rIns="0" bIns="0" anchor="b">
            <a:spAutoFit/>
          </a:bodyPr>
          <a:lstStyle>
            <a:lvl1pPr marL="0" indent="0">
              <a:buNone/>
              <a:defRPr sz="1000"/>
            </a:lvl1pPr>
            <a:lvl3pPr>
              <a:buSzPct val="110000"/>
              <a:defRPr/>
            </a:lvl3pPr>
          </a:lstStyle>
          <a:p>
            <a:pPr lvl="0"/>
            <a:r>
              <a:rPr lang="en-GB" dirty="0"/>
              <a:t>Email</a:t>
            </a: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2" name="Text Placeholder 29">
            <a:extLst>
              <a:ext uri="{FF2B5EF4-FFF2-40B4-BE49-F238E27FC236}">
                <a16:creationId xmlns:a16="http://schemas.microsoft.com/office/drawing/2014/main" id="{C57D3CEE-5659-1843-976E-0394BC49D844}"/>
              </a:ext>
            </a:extLst>
          </p:cNvPr>
          <p:cNvSpPr>
            <a:spLocks noGrp="1"/>
          </p:cNvSpPr>
          <p:nvPr>
            <p:ph type="body" sz="quarter" idx="46" hasCustomPrompt="1"/>
          </p:nvPr>
        </p:nvSpPr>
        <p:spPr>
          <a:xfrm>
            <a:off x="152400" y="1635071"/>
            <a:ext cx="6309360" cy="2916291"/>
          </a:xfrm>
        </p:spPr>
        <p:txBody>
          <a:bodyPr lIns="0" tIns="0" rIns="0" bIns="0">
            <a:noAutofit/>
          </a:bodyPr>
          <a:lstStyle>
            <a:lvl1pPr marL="0" indent="0">
              <a:buNone/>
              <a:defRPr/>
            </a:lvl1pPr>
            <a:lvl2pPr marL="252000" indent="0">
              <a:buNone/>
              <a:defRPr/>
            </a:lvl2pPr>
            <a:lvl3pPr>
              <a:buSzPct val="110000"/>
              <a:defRPr/>
            </a:lvl3pPr>
          </a:lstStyle>
          <a:p>
            <a:pPr lvl="0"/>
            <a:r>
              <a:rPr lang="en-GB" dirty="0"/>
              <a:t>Click here to add text</a:t>
            </a:r>
          </a:p>
        </p:txBody>
      </p:sp>
      <p:sp>
        <p:nvSpPr>
          <p:cNvPr id="12" name="Text Placeholder 8">
            <a:extLst>
              <a:ext uri="{FF2B5EF4-FFF2-40B4-BE49-F238E27FC236}">
                <a16:creationId xmlns:a16="http://schemas.microsoft.com/office/drawing/2014/main" id="{29BBC906-6153-7DEB-AF17-E06AC5AE9F71}"/>
              </a:ext>
            </a:extLst>
          </p:cNvPr>
          <p:cNvSpPr>
            <a:spLocks noGrp="1"/>
          </p:cNvSpPr>
          <p:nvPr>
            <p:ph type="body" idx="20" hasCustomPrompt="1"/>
          </p:nvPr>
        </p:nvSpPr>
        <p:spPr>
          <a:xfrm>
            <a:off x="152400" y="1230212"/>
            <a:ext cx="5682712"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Biography</a:t>
            </a:r>
          </a:p>
        </p:txBody>
      </p:sp>
      <p:cxnSp>
        <p:nvCxnSpPr>
          <p:cNvPr id="13" name="Straight Connector 12">
            <a:extLst>
              <a:ext uri="{FF2B5EF4-FFF2-40B4-BE49-F238E27FC236}">
                <a16:creationId xmlns:a16="http://schemas.microsoft.com/office/drawing/2014/main" id="{990609C1-9B65-F554-096A-57353CFD27BF}"/>
              </a:ext>
            </a:extLst>
          </p:cNvPr>
          <p:cNvCxnSpPr>
            <a:cxnSpLocks/>
          </p:cNvCxnSpPr>
          <p:nvPr userDrawn="1"/>
        </p:nvCxnSpPr>
        <p:spPr>
          <a:xfrm>
            <a:off x="152400" y="1529400"/>
            <a:ext cx="6313846" cy="0"/>
          </a:xfrm>
          <a:prstGeom prst="line">
            <a:avLst/>
          </a:prstGeom>
          <a:ln w="127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8">
            <a:extLst>
              <a:ext uri="{FF2B5EF4-FFF2-40B4-BE49-F238E27FC236}">
                <a16:creationId xmlns:a16="http://schemas.microsoft.com/office/drawing/2014/main" id="{2F6F70D8-B909-D2D3-D886-1279F1DB967B}"/>
              </a:ext>
            </a:extLst>
          </p:cNvPr>
          <p:cNvSpPr>
            <a:spLocks noGrp="1"/>
          </p:cNvSpPr>
          <p:nvPr>
            <p:ph type="body" idx="47" hasCustomPrompt="1"/>
          </p:nvPr>
        </p:nvSpPr>
        <p:spPr>
          <a:xfrm>
            <a:off x="6819254" y="1230212"/>
            <a:ext cx="2175394" cy="211130"/>
          </a:xfrm>
          <a:prstGeom prst="rect">
            <a:avLst/>
          </a:prstGeom>
        </p:spPr>
        <p:txBody>
          <a:bodyPr lIns="0" tIns="0" rIns="0" bIns="0" anchor="t">
            <a:noAutofit/>
          </a:bodyPr>
          <a:lstStyle>
            <a:lvl1pPr marL="0" indent="0">
              <a:lnSpc>
                <a:spcPct val="90000"/>
              </a:lnSpc>
              <a:buNone/>
              <a:defRPr sz="1100" b="0">
                <a:solidFill>
                  <a:schemeClr val="tx1"/>
                </a:solidFill>
              </a:defRPr>
            </a:lvl1pPr>
          </a:lstStyle>
          <a:p>
            <a:r>
              <a:rPr lang="en-GB" dirty="0"/>
              <a:t>Connect with First Name</a:t>
            </a:r>
          </a:p>
        </p:txBody>
      </p:sp>
      <p:sp>
        <p:nvSpPr>
          <p:cNvPr id="21" name="Content Placeholder 7">
            <a:extLst>
              <a:ext uri="{FF2B5EF4-FFF2-40B4-BE49-F238E27FC236}">
                <a16:creationId xmlns:a16="http://schemas.microsoft.com/office/drawing/2014/main" id="{ACBD58E7-E35D-A1A0-5347-004E3C496B95}"/>
              </a:ext>
            </a:extLst>
          </p:cNvPr>
          <p:cNvSpPr>
            <a:spLocks noGrp="1"/>
          </p:cNvSpPr>
          <p:nvPr>
            <p:ph sz="quarter" idx="48" hasCustomPrompt="1"/>
          </p:nvPr>
        </p:nvSpPr>
        <p:spPr>
          <a:xfrm>
            <a:off x="6819254" y="3309463"/>
            <a:ext cx="2175394" cy="167675"/>
          </a:xfrm>
        </p:spPr>
        <p:txBody>
          <a:bodyPr wrap="square" lIns="0" tIns="0" rIns="0" bIns="0" anchor="b">
            <a:spAutoFit/>
          </a:bodyPr>
          <a:lstStyle>
            <a:lvl1pPr marL="0" indent="0">
              <a:buNone/>
              <a:defRPr sz="1000"/>
            </a:lvl1pPr>
            <a:lvl3pPr>
              <a:buSzPct val="110000"/>
              <a:defRPr/>
            </a:lvl3pPr>
          </a:lstStyle>
          <a:p>
            <a:pPr lvl="0"/>
            <a:r>
              <a:rPr lang="en-GB" dirty="0"/>
              <a:t>Phone Number</a:t>
            </a:r>
          </a:p>
        </p:txBody>
      </p:sp>
      <p:sp>
        <p:nvSpPr>
          <p:cNvPr id="22" name="Content Placeholder 7">
            <a:extLst>
              <a:ext uri="{FF2B5EF4-FFF2-40B4-BE49-F238E27FC236}">
                <a16:creationId xmlns:a16="http://schemas.microsoft.com/office/drawing/2014/main" id="{215070D9-6203-FFAD-C0C6-FA9490ED038C}"/>
              </a:ext>
            </a:extLst>
          </p:cNvPr>
          <p:cNvSpPr>
            <a:spLocks noGrp="1"/>
          </p:cNvSpPr>
          <p:nvPr>
            <p:ph sz="quarter" idx="49" hasCustomPrompt="1"/>
          </p:nvPr>
        </p:nvSpPr>
        <p:spPr>
          <a:xfrm>
            <a:off x="6819254" y="3846575"/>
            <a:ext cx="2175394" cy="167675"/>
          </a:xfrm>
        </p:spPr>
        <p:txBody>
          <a:bodyPr wrap="square" lIns="0" tIns="0" rIns="0" bIns="0" anchor="b">
            <a:spAutoFit/>
          </a:bodyPr>
          <a:lstStyle>
            <a:lvl1pPr marL="0" indent="0">
              <a:buNone/>
              <a:defRPr sz="1000"/>
            </a:lvl1pPr>
            <a:lvl3pPr>
              <a:buSzPct val="110000"/>
              <a:defRPr/>
            </a:lvl3pPr>
          </a:lstStyle>
          <a:p>
            <a:pPr lvl="0"/>
            <a:r>
              <a:rPr lang="en-GB" dirty="0"/>
              <a:t>Mobile Number (Optional)</a:t>
            </a:r>
          </a:p>
        </p:txBody>
      </p:sp>
      <p:sp>
        <p:nvSpPr>
          <p:cNvPr id="23" name="Content Placeholder 7">
            <a:extLst>
              <a:ext uri="{FF2B5EF4-FFF2-40B4-BE49-F238E27FC236}">
                <a16:creationId xmlns:a16="http://schemas.microsoft.com/office/drawing/2014/main" id="{3C99B039-121C-22E6-C7AA-53178D3FE62A}"/>
              </a:ext>
            </a:extLst>
          </p:cNvPr>
          <p:cNvSpPr>
            <a:spLocks noGrp="1"/>
          </p:cNvSpPr>
          <p:nvPr>
            <p:ph sz="quarter" idx="50" hasCustomPrompt="1"/>
          </p:nvPr>
        </p:nvSpPr>
        <p:spPr>
          <a:xfrm>
            <a:off x="6819254" y="4383688"/>
            <a:ext cx="2175394" cy="167675"/>
          </a:xfrm>
        </p:spPr>
        <p:txBody>
          <a:bodyPr wrap="square" lIns="0" tIns="0" rIns="0" bIns="0" anchor="b">
            <a:spAutoFit/>
          </a:bodyPr>
          <a:lstStyle>
            <a:lvl1pPr marL="0" indent="0">
              <a:buNone/>
              <a:defRPr sz="1000"/>
            </a:lvl1pPr>
            <a:lvl3pPr>
              <a:buSzPct val="110000"/>
              <a:defRPr/>
            </a:lvl3pPr>
          </a:lstStyle>
          <a:p>
            <a:pPr lvl="0"/>
            <a:r>
              <a:rPr lang="en-GB" dirty="0"/>
              <a:t>Social Media Name (Optional)</a:t>
            </a:r>
          </a:p>
        </p:txBody>
      </p:sp>
      <p:sp>
        <p:nvSpPr>
          <p:cNvPr id="25" name="Picture Placeholder 24">
            <a:extLst>
              <a:ext uri="{FF2B5EF4-FFF2-40B4-BE49-F238E27FC236}">
                <a16:creationId xmlns:a16="http://schemas.microsoft.com/office/drawing/2014/main" id="{C56D3479-F5A3-1A34-FE55-67F90539BAED}"/>
              </a:ext>
            </a:extLst>
          </p:cNvPr>
          <p:cNvSpPr>
            <a:spLocks noGrp="1" noChangeAspect="1"/>
          </p:cNvSpPr>
          <p:nvPr>
            <p:ph type="pic" sz="quarter" idx="51" hasCustomPrompt="1"/>
          </p:nvPr>
        </p:nvSpPr>
        <p:spPr>
          <a:xfrm>
            <a:off x="6819253" y="1529400"/>
            <a:ext cx="922150" cy="928553"/>
          </a:xfrm>
          <a:ln>
            <a:solidFill>
              <a:schemeClr val="tx2"/>
            </a:solidFill>
          </a:ln>
        </p:spPr>
        <p:txBody>
          <a:bodyPr/>
          <a:lstStyle>
            <a:lvl1pPr marL="0" indent="0">
              <a:buNone/>
              <a:defRPr/>
            </a:lvl1pPr>
          </a:lstStyle>
          <a:p>
            <a:r>
              <a:rPr lang="en-US" dirty="0"/>
              <a:t>Click to add photo </a:t>
            </a:r>
          </a:p>
          <a:p>
            <a:r>
              <a:rPr lang="en-US" dirty="0"/>
              <a:t>256px X 256px</a:t>
            </a:r>
          </a:p>
          <a:p>
            <a:endParaRPr lang="en-US" dirty="0"/>
          </a:p>
        </p:txBody>
      </p:sp>
    </p:spTree>
    <p:extLst>
      <p:ext uri="{BB962C8B-B14F-4D97-AF65-F5344CB8AC3E}">
        <p14:creationId xmlns:p14="http://schemas.microsoft.com/office/powerpoint/2010/main" val="11536399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isclaimer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766668A-86B3-4BAC-9FE9-BA595DE796AE}"/>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16" name="Rectangle 15"/>
          <p:cNvSpPr/>
          <p:nvPr userDrawn="1"/>
        </p:nvSpPr>
        <p:spPr>
          <a:xfrm>
            <a:off x="152400" y="904747"/>
            <a:ext cx="4232592" cy="3462551"/>
          </a:xfrm>
          <a:prstGeom prst="rect">
            <a:avLst/>
          </a:prstGeom>
        </p:spPr>
        <p:txBody>
          <a:bodyPr wrap="square" lIns="0" tIns="0" rIns="0" bIns="0">
            <a:spAutoFit/>
          </a:bodyPr>
          <a:lstStyle/>
          <a:p>
            <a:pPr>
              <a:lnSpc>
                <a:spcPct val="120000"/>
              </a:lnSpc>
              <a:spcAft>
                <a:spcPts val="1200"/>
              </a:spcAft>
            </a:pPr>
            <a:r>
              <a:rPr lang="en-US" sz="900" b="0" baseline="0" noProof="0" dirty="0">
                <a:solidFill>
                  <a:schemeClr val="tx1"/>
                </a:solidFill>
                <a:latin typeface="Arial" panose="020B0604020202020204" pitchFamily="34" charset="0"/>
                <a:cs typeface="Arial" panose="020B0604020202020204" pitchFamily="34" charset="0"/>
              </a:rPr>
              <a:t>These materials, including any updates to them, are published by and remain subject to the copyright of the Wood Mackenzie group ("Wood Mackenzie"), </a:t>
            </a:r>
            <a:br>
              <a:rPr lang="en-US" sz="900" b="0" baseline="0" noProof="0" dirty="0">
                <a:solidFill>
                  <a:schemeClr val="tx1"/>
                </a:solidFill>
                <a:latin typeface="Arial" panose="020B0604020202020204" pitchFamily="34" charset="0"/>
                <a:cs typeface="Arial" panose="020B0604020202020204" pitchFamily="34" charset="0"/>
              </a:rPr>
            </a:br>
            <a:r>
              <a:rPr lang="en-US" sz="900" b="0" baseline="0" noProof="0" dirty="0">
                <a:solidFill>
                  <a:schemeClr val="tx1"/>
                </a:solidFill>
                <a:latin typeface="Arial" panose="020B0604020202020204" pitchFamily="34" charset="0"/>
                <a:cs typeface="Arial" panose="020B0604020202020204" pitchFamily="34" charset="0"/>
              </a:rPr>
              <a:t>or its third-party licensors (“Licensors”) as relevant, and are made available to clients of Wood Mackenzie under terms agreed between Wood Mackenzie and those clients. The use of these materials is governed by the terms and conditions </a:t>
            </a:r>
            <a:br>
              <a:rPr lang="en-US" sz="900" b="0" baseline="0" noProof="0" dirty="0">
                <a:solidFill>
                  <a:schemeClr val="tx1"/>
                </a:solidFill>
                <a:latin typeface="Arial" panose="020B0604020202020204" pitchFamily="34" charset="0"/>
                <a:cs typeface="Arial" panose="020B0604020202020204" pitchFamily="34" charset="0"/>
              </a:rPr>
            </a:br>
            <a:r>
              <a:rPr lang="en-US" sz="900" b="0" baseline="0" noProof="0" dirty="0">
                <a:solidFill>
                  <a:schemeClr val="tx1"/>
                </a:solidFill>
                <a:latin typeface="Arial" panose="020B0604020202020204" pitchFamily="34" charset="0"/>
                <a:cs typeface="Arial" panose="020B0604020202020204" pitchFamily="34" charset="0"/>
              </a:rPr>
              <a:t>of the agreement under which they were provided. The content and conclusions contained are confidential and may not be disclosed to any other person without Wood Mackenzie's prior written permission. Wood Mackenzie makes no warranty or representation about the accuracy or completeness of the information and data contained in these materials, which are provided 'as is'. The opinions expressed </a:t>
            </a:r>
            <a:br>
              <a:rPr lang="en-US" sz="900" b="0" baseline="0" noProof="0" dirty="0">
                <a:solidFill>
                  <a:schemeClr val="tx1"/>
                </a:solidFill>
                <a:latin typeface="Arial" panose="020B0604020202020204" pitchFamily="34" charset="0"/>
                <a:cs typeface="Arial" panose="020B0604020202020204" pitchFamily="34" charset="0"/>
              </a:rPr>
            </a:br>
            <a:r>
              <a:rPr lang="en-US" sz="900" b="0" baseline="0" noProof="0" dirty="0">
                <a:solidFill>
                  <a:schemeClr val="tx1"/>
                </a:solidFill>
                <a:latin typeface="Arial" panose="020B0604020202020204" pitchFamily="34" charset="0"/>
                <a:cs typeface="Arial" panose="020B0604020202020204" pitchFamily="34" charset="0"/>
              </a:rPr>
              <a:t>in these materials are those of Wood Mackenzie, and do not necessarily represent our Licensors’ position or views. Nothing contained in them constitutes an offer </a:t>
            </a:r>
            <a:br>
              <a:rPr lang="en-US" sz="900" b="0" baseline="0" noProof="0" dirty="0">
                <a:solidFill>
                  <a:schemeClr val="tx1"/>
                </a:solidFill>
                <a:latin typeface="Arial" panose="020B0604020202020204" pitchFamily="34" charset="0"/>
                <a:cs typeface="Arial" panose="020B0604020202020204" pitchFamily="34" charset="0"/>
              </a:rPr>
            </a:br>
            <a:r>
              <a:rPr lang="en-US" sz="900" b="0" baseline="0" noProof="0" dirty="0">
                <a:solidFill>
                  <a:schemeClr val="tx1"/>
                </a:solidFill>
                <a:latin typeface="Arial" panose="020B0604020202020204" pitchFamily="34" charset="0"/>
                <a:cs typeface="Arial" panose="020B0604020202020204" pitchFamily="34" charset="0"/>
              </a:rPr>
              <a:t>to buy or to sell securities, or investment advice. Wood Mackenzie's products do not provide a comprehensive analysis of the financial position or prospects of any company or entity and nothing in any such product should be taken as comment regarding the value of the securities of any entity. If, notwithstanding the foregoing, you or any other person relies upon these materials in any way, Wood Mackenzie does not accept, and hereby disclaims to the extent permitted by law, all liability </a:t>
            </a:r>
            <a:br>
              <a:rPr lang="en-US" sz="900" b="0" baseline="0" noProof="0" dirty="0">
                <a:solidFill>
                  <a:schemeClr val="tx1"/>
                </a:solidFill>
                <a:latin typeface="Arial" panose="020B0604020202020204" pitchFamily="34" charset="0"/>
                <a:cs typeface="Arial" panose="020B0604020202020204" pitchFamily="34" charset="0"/>
              </a:rPr>
            </a:br>
            <a:r>
              <a:rPr lang="en-US" sz="900" b="0" baseline="0" noProof="0" dirty="0">
                <a:solidFill>
                  <a:schemeClr val="tx1"/>
                </a:solidFill>
                <a:latin typeface="Arial" panose="020B0604020202020204" pitchFamily="34" charset="0"/>
                <a:cs typeface="Arial" panose="020B0604020202020204" pitchFamily="34" charset="0"/>
              </a:rPr>
              <a:t>for any loss and damage suffered arising in connection with such reliance.</a:t>
            </a:r>
          </a:p>
          <a:p>
            <a:pPr>
              <a:lnSpc>
                <a:spcPct val="120000"/>
              </a:lnSpc>
              <a:spcAft>
                <a:spcPts val="1200"/>
              </a:spcAft>
            </a:pPr>
            <a:r>
              <a:rPr lang="en-US" sz="900" b="0" baseline="0" noProof="0" dirty="0">
                <a:solidFill>
                  <a:schemeClr val="tx1"/>
                </a:solidFill>
                <a:latin typeface="Arial" panose="020B0604020202020204" pitchFamily="34" charset="0"/>
                <a:cs typeface="Arial" panose="020B0604020202020204" pitchFamily="34" charset="0"/>
              </a:rPr>
              <a:t>Copyright © 2023, Wood Mackenzie Limited. All rights reserved.</a:t>
            </a:r>
          </a:p>
        </p:txBody>
      </p:sp>
      <p:sp>
        <p:nvSpPr>
          <p:cNvPr id="8" name="Rectangle 7">
            <a:extLst>
              <a:ext uri="{FF2B5EF4-FFF2-40B4-BE49-F238E27FC236}">
                <a16:creationId xmlns:a16="http://schemas.microsoft.com/office/drawing/2014/main" id="{DFB9A336-B39C-26A2-6D81-6A765A1049EA}"/>
              </a:ext>
            </a:extLst>
          </p:cNvPr>
          <p:cNvSpPr/>
          <p:nvPr userDrawn="1"/>
        </p:nvSpPr>
        <p:spPr>
          <a:xfrm>
            <a:off x="152400" y="402335"/>
            <a:ext cx="1096161" cy="262829"/>
          </a:xfrm>
          <a:prstGeom prst="rect">
            <a:avLst/>
          </a:prstGeom>
        </p:spPr>
        <p:txBody>
          <a:bodyPr wrap="square" lIns="0" tIns="0" rIns="0" bIns="0">
            <a:spAutoFit/>
          </a:bodyPr>
          <a:lstStyle/>
          <a:p>
            <a:pPr>
              <a:lnSpc>
                <a:spcPct val="113000"/>
              </a:lnSpc>
              <a:spcAft>
                <a:spcPts val="1200"/>
              </a:spcAft>
            </a:pPr>
            <a:r>
              <a:rPr lang="en-GB" sz="1600" b="0" baseline="0" dirty="0">
                <a:solidFill>
                  <a:schemeClr val="tx2"/>
                </a:solidFill>
                <a:latin typeface="Arial" panose="020B0604020202020204" pitchFamily="34" charset="0"/>
                <a:cs typeface="Arial" panose="020B0604020202020204" pitchFamily="34" charset="0"/>
              </a:rPr>
              <a:t>Disclaimer</a:t>
            </a:r>
          </a:p>
        </p:txBody>
      </p:sp>
      <p:sp>
        <p:nvSpPr>
          <p:cNvPr id="5" name="Slide Number Placeholder 8">
            <a:extLst>
              <a:ext uri="{FF2B5EF4-FFF2-40B4-BE49-F238E27FC236}">
                <a16:creationId xmlns:a16="http://schemas.microsoft.com/office/drawing/2014/main" id="{BC7E8ACF-9243-429D-C04C-F14A825322E7}"/>
              </a:ext>
            </a:extLst>
          </p:cNvPr>
          <p:cNvSpPr>
            <a:spLocks noGrp="1"/>
          </p:cNvSpPr>
          <p:nvPr>
            <p:ph type="sldNum" sz="quarter" idx="16"/>
          </p:nvPr>
        </p:nvSpPr>
        <p:spPr>
          <a:xfrm>
            <a:off x="6927850" y="4774536"/>
            <a:ext cx="2057400" cy="197409"/>
          </a:xfrm>
        </p:spPr>
        <p:txBody>
          <a:bodyPr vert="horz" lIns="0" tIns="0" rIns="0" bIns="0" rtlCol="0" anchor="b"/>
          <a:lstStyle>
            <a:lvl1pPr>
              <a:defRPr lang="en-US" smtClean="0"/>
            </a:lvl1pPr>
          </a:lstStyle>
          <a:p>
            <a:pPr algn="r"/>
            <a:fld id="{CC6EE8D8-BDE1-7940-A77B-94F3F186491E}" type="slidenum">
              <a:rPr lang="en-US" smtClean="0"/>
              <a:pPr algn="r"/>
              <a:t>‹#›</a:t>
            </a:fld>
            <a:endParaRPr lang="en-US" dirty="0"/>
          </a:p>
        </p:txBody>
      </p:sp>
      <p:pic>
        <p:nvPicPr>
          <p:cNvPr id="6" name="Graphic 5">
            <a:extLst>
              <a:ext uri="{FF2B5EF4-FFF2-40B4-BE49-F238E27FC236}">
                <a16:creationId xmlns:a16="http://schemas.microsoft.com/office/drawing/2014/main" id="{6D9E3D77-14CE-0AF2-091C-65F1AC4CF7C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735436331"/>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1:2 - Single Text Box">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itle 1">
            <a:extLst>
              <a:ext uri="{FF2B5EF4-FFF2-40B4-BE49-F238E27FC236}">
                <a16:creationId xmlns:a16="http://schemas.microsoft.com/office/drawing/2014/main" id="{24EE4B88-8844-E142-F020-D1DC454811BF}"/>
              </a:ext>
            </a:extLst>
          </p:cNvPr>
          <p:cNvSpPr>
            <a:spLocks noGrp="1"/>
          </p:cNvSpPr>
          <p:nvPr>
            <p:ph type="title" hasCustomPrompt="1"/>
          </p:nvPr>
        </p:nvSpPr>
        <p:spPr>
          <a:xfrm>
            <a:off x="152400" y="447675"/>
            <a:ext cx="2545706" cy="440075"/>
          </a:xfrm>
        </p:spPr>
        <p:txBody>
          <a:bodyPr vert="horz" tIns="0" rIns="0" anchor="t">
            <a:noAutofit/>
          </a:bodyPr>
          <a:lstStyle>
            <a:lvl1pPr>
              <a:defRPr sz="2800"/>
            </a:lvl1pPr>
          </a:lstStyle>
          <a:p>
            <a:r>
              <a:rPr lang="en-GB" dirty="0"/>
              <a:t>Slide title</a:t>
            </a:r>
          </a:p>
        </p:txBody>
      </p:sp>
      <p:sp>
        <p:nvSpPr>
          <p:cNvPr id="5" name="Text Placeholder 8">
            <a:extLst>
              <a:ext uri="{FF2B5EF4-FFF2-40B4-BE49-F238E27FC236}">
                <a16:creationId xmlns:a16="http://schemas.microsoft.com/office/drawing/2014/main" id="{6F19BD65-7020-73D0-EC55-03455E8940CC}"/>
              </a:ext>
            </a:extLst>
          </p:cNvPr>
          <p:cNvSpPr>
            <a:spLocks noGrp="1"/>
          </p:cNvSpPr>
          <p:nvPr>
            <p:ph type="body" idx="1" hasCustomPrompt="1"/>
          </p:nvPr>
        </p:nvSpPr>
        <p:spPr>
          <a:xfrm>
            <a:off x="152400" y="899813"/>
            <a:ext cx="2545706"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7" name="Content Placeholder 7">
            <a:extLst>
              <a:ext uri="{FF2B5EF4-FFF2-40B4-BE49-F238E27FC236}">
                <a16:creationId xmlns:a16="http://schemas.microsoft.com/office/drawing/2014/main" id="{C668B169-67F3-6FC3-8746-3ED211EB8D13}"/>
              </a:ext>
            </a:extLst>
          </p:cNvPr>
          <p:cNvSpPr>
            <a:spLocks noGrp="1"/>
          </p:cNvSpPr>
          <p:nvPr>
            <p:ph sz="quarter" idx="42"/>
          </p:nvPr>
        </p:nvSpPr>
        <p:spPr>
          <a:xfrm>
            <a:off x="3143249" y="447675"/>
            <a:ext cx="5848351" cy="4105275"/>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1" name="Text Placeholder 29">
            <a:extLst>
              <a:ext uri="{FF2B5EF4-FFF2-40B4-BE49-F238E27FC236}">
                <a16:creationId xmlns:a16="http://schemas.microsoft.com/office/drawing/2014/main" id="{EF161ACB-B9DA-5326-6930-0CAABF4E5A0D}"/>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6" name="Rectangle 5" hidden="1">
            <a:extLst>
              <a:ext uri="{FF2B5EF4-FFF2-40B4-BE49-F238E27FC236}">
                <a16:creationId xmlns:a16="http://schemas.microsoft.com/office/drawing/2014/main" id="{01CA3FE6-5D3F-1DC5-7786-0E83514129C9}"/>
              </a:ext>
            </a:extLst>
          </p:cNvPr>
          <p:cNvSpPr/>
          <p:nvPr userDrawn="1">
            <p:custDataLst>
              <p:tags r:id="rId1"/>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25655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 Statement - Blue">
    <p:bg>
      <p:bgRef idx="1001">
        <a:schemeClr val="bg2"/>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926664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7E501FFE-0AE5-288D-E5CB-075DBD71FD00}"/>
              </a:ext>
            </a:extLst>
          </p:cNvPr>
          <p:cNvSpPr>
            <a:spLocks noGrp="1"/>
          </p:cNvSpPr>
          <p:nvPr>
            <p:ph type="sldNum" sz="quarter" idx="14"/>
          </p:nvPr>
        </p:nvSpPr>
        <p:spPr>
          <a:xfrm>
            <a:off x="6927850" y="4774536"/>
            <a:ext cx="2057400" cy="197409"/>
          </a:xfrm>
        </p:spPr>
        <p:txBody>
          <a:bodyPr/>
          <a:lstStyle/>
          <a:p>
            <a:fld id="{CC6EE8D8-BDE1-7940-A77B-94F3F186491E}" type="slidenum">
              <a:rPr lang="en-GB" smtClean="0"/>
              <a:pPr/>
              <a:t>‹#›</a:t>
            </a:fld>
            <a:endParaRPr lang="en-GB" dirty="0"/>
          </a:p>
        </p:txBody>
      </p:sp>
      <p:pic>
        <p:nvPicPr>
          <p:cNvPr id="5" name="Graphic 4">
            <a:extLst>
              <a:ext uri="{FF2B5EF4-FFF2-40B4-BE49-F238E27FC236}">
                <a16:creationId xmlns:a16="http://schemas.microsoft.com/office/drawing/2014/main" id="{7A669677-5229-483C-DC7A-5C4C03762DB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8565" y="4659904"/>
            <a:ext cx="1153080" cy="385608"/>
          </a:xfrm>
          <a:prstGeom prst="rect">
            <a:avLst/>
          </a:prstGeom>
        </p:spPr>
      </p:pic>
      <p:sp>
        <p:nvSpPr>
          <p:cNvPr id="13" name="Text Placeholder 29">
            <a:extLst>
              <a:ext uri="{FF2B5EF4-FFF2-40B4-BE49-F238E27FC236}">
                <a16:creationId xmlns:a16="http://schemas.microsoft.com/office/drawing/2014/main" id="{90FF8DB4-A32B-565C-E3BC-94A5B6EB581E}"/>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4" name="Title 1">
            <a:extLst>
              <a:ext uri="{FF2B5EF4-FFF2-40B4-BE49-F238E27FC236}">
                <a16:creationId xmlns:a16="http://schemas.microsoft.com/office/drawing/2014/main" id="{DE135D43-779D-8399-B7C3-9E8FC96C6942}"/>
              </a:ext>
            </a:extLst>
          </p:cNvPr>
          <p:cNvSpPr>
            <a:spLocks noGrp="1"/>
          </p:cNvSpPr>
          <p:nvPr>
            <p:ph type="title" hasCustomPrompt="1"/>
          </p:nvPr>
        </p:nvSpPr>
        <p:spPr>
          <a:xfrm>
            <a:off x="152400" y="1932879"/>
            <a:ext cx="8832850" cy="858910"/>
          </a:xfrm>
        </p:spPr>
        <p:txBody>
          <a:bodyPr vert="horz" tIns="0" rIns="0" anchor="b" anchorCtr="0"/>
          <a:lstStyle>
            <a:lvl1pPr algn="ctr">
              <a:defRPr sz="6600">
                <a:solidFill>
                  <a:schemeClr val="tx2"/>
                </a:solidFill>
              </a:defRPr>
            </a:lvl1pPr>
          </a:lstStyle>
          <a:p>
            <a:r>
              <a:rPr lang="en-GB" dirty="0"/>
              <a:t>Q&amp;A</a:t>
            </a:r>
          </a:p>
        </p:txBody>
      </p:sp>
      <p:sp>
        <p:nvSpPr>
          <p:cNvPr id="18" name="Rectangle 17">
            <a:extLst>
              <a:ext uri="{FF2B5EF4-FFF2-40B4-BE49-F238E27FC236}">
                <a16:creationId xmlns:a16="http://schemas.microsoft.com/office/drawing/2014/main" id="{D5DFFD9E-E921-576F-255B-A178B7ACEE8B}"/>
              </a:ext>
            </a:extLst>
          </p:cNvPr>
          <p:cNvSpPr/>
          <p:nvPr userDrawn="1"/>
        </p:nvSpPr>
        <p:spPr>
          <a:xfrm>
            <a:off x="9270458" y="0"/>
            <a:ext cx="180000" cy="1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312631927"/>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lose">
    <p:bg>
      <p:bgPr>
        <a:solidFill>
          <a:schemeClr val="tx2"/>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7874" y="2622213"/>
            <a:ext cx="4655151" cy="2329200"/>
          </a:xfrm>
          <a:prstGeom prst="rect">
            <a:avLst/>
          </a:prstGeom>
        </p:spPr>
      </p:pic>
      <p:graphicFrame>
        <p:nvGraphicFramePr>
          <p:cNvPr id="2" name="Object 1" hidden="1"/>
          <p:cNvGraphicFramePr>
            <a:graphicFrameLocks noChangeAspect="1"/>
          </p:cNvGraphicFramePr>
          <p:nvPr userDrawn="1">
            <p:custDataLst>
              <p:tags r:id="rId1"/>
            </p:custData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2" name="Object 1"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21" name="Text Box 10"/>
          <p:cNvSpPr txBox="1">
            <a:spLocks noChangeArrowheads="1"/>
          </p:cNvSpPr>
          <p:nvPr userDrawn="1"/>
        </p:nvSpPr>
        <p:spPr bwMode="auto">
          <a:xfrm>
            <a:off x="355852" y="4260555"/>
            <a:ext cx="3742502" cy="719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9883" rIns="0" bIns="39883">
            <a:spAutoFit/>
          </a:bodyPr>
          <a:lstStyle/>
          <a:p>
            <a:pPr fontAlgn="base">
              <a:lnSpc>
                <a:spcPct val="105000"/>
              </a:lnSpc>
              <a:spcBef>
                <a:spcPts val="85"/>
              </a:spcBef>
              <a:spcAft>
                <a:spcPts val="426"/>
              </a:spcAft>
            </a:pPr>
            <a:r>
              <a:rPr lang="en-US" sz="600" b="0" baseline="0" noProof="0" dirty="0">
                <a:solidFill>
                  <a:schemeClr val="bg1"/>
                </a:solidFill>
                <a:latin typeface="Arial" panose="020B0604020202020204" pitchFamily="34" charset="0"/>
                <a:ea typeface="Roboto" panose="02000000000000000000" pitchFamily="2" charset="0"/>
                <a:cs typeface="Arial" panose="020B0604020202020204" pitchFamily="34" charset="0"/>
              </a:rPr>
              <a:t>Wood Mackenzie™ is a trusted intelligence provider, empowering decision-makers with unique insight on the world’s natural resources. We are a leading research and consultancy business for the global energy, power and renewables, subsurface, chemicals, and metals and mining industries. </a:t>
            </a:r>
            <a:br>
              <a:rPr lang="en-US" sz="600" b="0" baseline="0" noProof="0" dirty="0">
                <a:solidFill>
                  <a:schemeClr val="bg1"/>
                </a:solidFill>
                <a:latin typeface="Arial" panose="020B0604020202020204" pitchFamily="34" charset="0"/>
                <a:ea typeface="Roboto" panose="02000000000000000000" pitchFamily="2" charset="0"/>
                <a:cs typeface="Arial" panose="020B0604020202020204" pitchFamily="34" charset="0"/>
              </a:rPr>
            </a:br>
            <a:r>
              <a:rPr lang="en-US" sz="600" b="1" baseline="0" noProof="0" dirty="0">
                <a:solidFill>
                  <a:schemeClr val="bg1"/>
                </a:solidFill>
                <a:latin typeface="Arial" panose="020B0604020202020204" pitchFamily="34" charset="0"/>
                <a:ea typeface="Roboto" panose="02000000000000000000" pitchFamily="2" charset="0"/>
                <a:cs typeface="Arial" panose="020B0604020202020204" pitchFamily="34" charset="0"/>
              </a:rPr>
              <a:t>For more information visit: woodmac.com</a:t>
            </a:r>
            <a:endParaRPr lang="en-US" sz="600" b="0" baseline="0" noProof="0" dirty="0">
              <a:solidFill>
                <a:schemeClr val="bg1"/>
              </a:solidFill>
              <a:latin typeface="Arial" panose="020B0604020202020204" pitchFamily="34" charset="0"/>
              <a:ea typeface="Roboto" panose="02000000000000000000" pitchFamily="2" charset="0"/>
              <a:cs typeface="Arial" panose="020B0604020202020204" pitchFamily="34" charset="0"/>
            </a:endParaRPr>
          </a:p>
          <a:p>
            <a:pPr fontAlgn="base">
              <a:lnSpc>
                <a:spcPct val="105000"/>
              </a:lnSpc>
              <a:spcBef>
                <a:spcPts val="85"/>
              </a:spcBef>
              <a:spcAft>
                <a:spcPct val="0"/>
              </a:spcAft>
            </a:pPr>
            <a:r>
              <a:rPr lang="en-US" sz="600" b="0" baseline="0" noProof="0" dirty="0">
                <a:solidFill>
                  <a:schemeClr val="bg1"/>
                </a:solidFill>
                <a:latin typeface="Arial" panose="020B0604020202020204" pitchFamily="34" charset="0"/>
                <a:ea typeface="Roboto" panose="02000000000000000000" pitchFamily="2" charset="0"/>
                <a:cs typeface="Arial" panose="020B0604020202020204" pitchFamily="34" charset="0"/>
              </a:rPr>
              <a:t>WOOD MACKENZIE is a trademark of Wood Mackenzie Limited and is the subject of trademark registrations and/or applications in the European Community, the USA and other countries around the world.</a:t>
            </a:r>
          </a:p>
        </p:txBody>
      </p:sp>
      <p:graphicFrame>
        <p:nvGraphicFramePr>
          <p:cNvPr id="4" name="Table 3"/>
          <p:cNvGraphicFramePr>
            <a:graphicFrameLocks noGrp="1"/>
          </p:cNvGraphicFramePr>
          <p:nvPr userDrawn="1">
            <p:extLst>
              <p:ext uri="{D42A27DB-BD31-4B8C-83A1-F6EECF244321}">
                <p14:modId xmlns:p14="http://schemas.microsoft.com/office/powerpoint/2010/main" val="2630241382"/>
              </p:ext>
            </p:extLst>
          </p:nvPr>
        </p:nvGraphicFramePr>
        <p:xfrm>
          <a:off x="355852" y="3463087"/>
          <a:ext cx="3966135" cy="754380"/>
        </p:xfrm>
        <a:graphic>
          <a:graphicData uri="http://schemas.openxmlformats.org/drawingml/2006/table">
            <a:tbl>
              <a:tblPr firstRow="1" bandRow="1">
                <a:tableStyleId>{5C22544A-7EE6-4342-B048-85BDC9FD1C3A}</a:tableStyleId>
              </a:tblPr>
              <a:tblGrid>
                <a:gridCol w="911081">
                  <a:extLst>
                    <a:ext uri="{9D8B030D-6E8A-4147-A177-3AD203B41FA5}">
                      <a16:colId xmlns:a16="http://schemas.microsoft.com/office/drawing/2014/main" val="20000"/>
                    </a:ext>
                  </a:extLst>
                </a:gridCol>
                <a:gridCol w="3055054">
                  <a:extLst>
                    <a:ext uri="{9D8B030D-6E8A-4147-A177-3AD203B41FA5}">
                      <a16:colId xmlns:a16="http://schemas.microsoft.com/office/drawing/2014/main" val="20001"/>
                    </a:ext>
                  </a:extLst>
                </a:gridCol>
              </a:tblGrid>
              <a:tr h="754380">
                <a:tc>
                  <a:txBody>
                    <a:bodyPr/>
                    <a:lstStyle/>
                    <a:p>
                      <a:r>
                        <a:rPr lang="en-GB" sz="800" b="0" i="0" dirty="0">
                          <a:solidFill>
                            <a:schemeClr val="bg1"/>
                          </a:solidFill>
                          <a:latin typeface="Arial" panose="020B0604020202020204" pitchFamily="34" charset="0"/>
                          <a:ea typeface="Roboto Medium" panose="02000000000000000000" pitchFamily="2" charset="0"/>
                          <a:cs typeface="Arial" panose="020B0604020202020204" pitchFamily="34" charset="0"/>
                        </a:rPr>
                        <a:t>Europe</a:t>
                      </a:r>
                    </a:p>
                    <a:p>
                      <a:r>
                        <a:rPr lang="en-GB" sz="800" b="0" i="0" dirty="0">
                          <a:solidFill>
                            <a:schemeClr val="bg1"/>
                          </a:solidFill>
                          <a:latin typeface="Arial" panose="020B0604020202020204" pitchFamily="34" charset="0"/>
                          <a:ea typeface="Roboto Medium" panose="02000000000000000000" pitchFamily="2" charset="0"/>
                          <a:cs typeface="Arial" panose="020B0604020202020204" pitchFamily="34" charset="0"/>
                        </a:rPr>
                        <a:t>Americas</a:t>
                      </a:r>
                    </a:p>
                    <a:p>
                      <a:r>
                        <a:rPr lang="en-GB" sz="800" b="0" i="0" dirty="0">
                          <a:solidFill>
                            <a:schemeClr val="bg1"/>
                          </a:solidFill>
                          <a:latin typeface="Arial" panose="020B0604020202020204" pitchFamily="34" charset="0"/>
                          <a:ea typeface="Roboto Medium" panose="02000000000000000000" pitchFamily="2" charset="0"/>
                          <a:cs typeface="Arial" panose="020B0604020202020204" pitchFamily="34" charset="0"/>
                        </a:rPr>
                        <a:t>Asia Pacific</a:t>
                      </a:r>
                    </a:p>
                    <a:p>
                      <a:r>
                        <a:rPr lang="en-GB" sz="800" b="0" i="0" dirty="0">
                          <a:solidFill>
                            <a:schemeClr val="bg1"/>
                          </a:solidFill>
                          <a:latin typeface="Arial" panose="020B0604020202020204" pitchFamily="34" charset="0"/>
                          <a:ea typeface="Roboto Medium" panose="02000000000000000000" pitchFamily="2" charset="0"/>
                          <a:cs typeface="Arial" panose="020B0604020202020204" pitchFamily="34" charset="0"/>
                        </a:rPr>
                        <a:t>Email</a:t>
                      </a:r>
                    </a:p>
                    <a:p>
                      <a:r>
                        <a:rPr lang="en-GB" sz="800" b="0" i="0" dirty="0">
                          <a:solidFill>
                            <a:schemeClr val="bg1"/>
                          </a:solidFill>
                          <a:latin typeface="Arial" panose="020B0604020202020204" pitchFamily="34" charset="0"/>
                          <a:ea typeface="Roboto Medium" panose="02000000000000000000" pitchFamily="2" charset="0"/>
                          <a:cs typeface="Arial" panose="020B0604020202020204" pitchFamily="34" charset="0"/>
                        </a:rPr>
                        <a:t>Website</a:t>
                      </a:r>
                    </a:p>
                  </a:txBody>
                  <a:tcPr marL="0" marR="0" marT="34290" marB="34290">
                    <a:lnL w="12700" cmpd="sng">
                      <a:noFill/>
                    </a:lnL>
                    <a:lnR w="12700" cmpd="sng">
                      <a:noFill/>
                    </a:lnR>
                    <a:lnT w="12700" cmpd="sng">
                      <a:noFill/>
                    </a:lnT>
                    <a:lnB w="38100" cmpd="sng">
                      <a:noFill/>
                    </a:lnB>
                    <a:noFill/>
                  </a:tcPr>
                </a:tc>
                <a:tc>
                  <a:txBody>
                    <a:bodyPr/>
                    <a:lstStyle/>
                    <a:p>
                      <a:r>
                        <a:rPr lang="en-GB" sz="800" b="0" dirty="0">
                          <a:latin typeface="Arial" panose="020B0604020202020204" pitchFamily="34" charset="0"/>
                          <a:ea typeface="Roboto Light" panose="02000000000000000000" pitchFamily="2" charset="0"/>
                          <a:cs typeface="Arial" panose="020B0604020202020204" pitchFamily="34" charset="0"/>
                        </a:rPr>
                        <a:t>+44 </a:t>
                      </a:r>
                      <a:r>
                        <a:rPr lang="en-GB" sz="800" b="0" u="none" dirty="0">
                          <a:solidFill>
                            <a:schemeClr val="bg1"/>
                          </a:solidFill>
                          <a:latin typeface="Arial" panose="020B0604020202020204" pitchFamily="34" charset="0"/>
                          <a:ea typeface="Roboto Light" panose="02000000000000000000" pitchFamily="2" charset="0"/>
                          <a:cs typeface="Arial" panose="020B0604020202020204" pitchFamily="34" charset="0"/>
                        </a:rPr>
                        <a:t>131 243 4477</a:t>
                      </a:r>
                    </a:p>
                    <a:p>
                      <a:r>
                        <a:rPr lang="en-GB" sz="800" b="0" u="none" dirty="0">
                          <a:solidFill>
                            <a:schemeClr val="bg1"/>
                          </a:solidFill>
                          <a:latin typeface="Arial" panose="020B0604020202020204" pitchFamily="34" charset="0"/>
                          <a:ea typeface="Roboto Light" panose="02000000000000000000" pitchFamily="2" charset="0"/>
                          <a:cs typeface="Arial" panose="020B0604020202020204" pitchFamily="34" charset="0"/>
                        </a:rPr>
                        <a:t>+1 713 470 1700</a:t>
                      </a:r>
                    </a:p>
                    <a:p>
                      <a:r>
                        <a:rPr lang="en-GB" sz="800" b="0" u="none" dirty="0">
                          <a:solidFill>
                            <a:schemeClr val="bg1"/>
                          </a:solidFill>
                          <a:latin typeface="Arial" panose="020B0604020202020204" pitchFamily="34" charset="0"/>
                          <a:ea typeface="Roboto Light" panose="02000000000000000000" pitchFamily="2" charset="0"/>
                          <a:cs typeface="Arial" panose="020B0604020202020204" pitchFamily="34" charset="0"/>
                        </a:rPr>
                        <a:t>+65 6518 0888</a:t>
                      </a:r>
                    </a:p>
                    <a:p>
                      <a:r>
                        <a:rPr lang="en-GB" sz="800" b="0" u="none" dirty="0">
                          <a:solidFill>
                            <a:schemeClr val="bg1"/>
                          </a:solidFill>
                          <a:latin typeface="Arial" panose="020B0604020202020204" pitchFamily="34" charset="0"/>
                          <a:ea typeface="Roboto Light" panose="02000000000000000000" pitchFamily="2" charset="0"/>
                          <a:cs typeface="Arial" panose="020B0604020202020204" pitchFamily="34" charset="0"/>
                        </a:rPr>
                        <a:t>contactus@woodmac.com</a:t>
                      </a:r>
                    </a:p>
                    <a:p>
                      <a:r>
                        <a:rPr lang="en-GB" sz="800" b="0" u="none" dirty="0">
                          <a:solidFill>
                            <a:schemeClr val="bg1"/>
                          </a:solidFill>
                          <a:latin typeface="Arial" panose="020B0604020202020204" pitchFamily="34" charset="0"/>
                          <a:ea typeface="Roboto Light" panose="02000000000000000000" pitchFamily="2" charset="0"/>
                          <a:cs typeface="Arial" panose="020B0604020202020204" pitchFamily="34" charset="0"/>
                        </a:rPr>
                        <a:t>www.woodmac.com</a:t>
                      </a:r>
                    </a:p>
                  </a:txBody>
                  <a:tcPr marL="0" marR="0" marT="34290" marB="34290">
                    <a:lnL w="12700" cmpd="sng">
                      <a:noFill/>
                    </a:lnL>
                    <a:lnR w="12700" cmpd="sng">
                      <a:noFill/>
                    </a:lnR>
                    <a:lnT w="12700" cmpd="sng">
                      <a:noFill/>
                    </a:lnT>
                    <a:lnB w="38100" cmpd="sng">
                      <a:noFill/>
                    </a:lnB>
                    <a:noFill/>
                  </a:tcPr>
                </a:tc>
                <a:extLst>
                  <a:ext uri="{0D108BD9-81ED-4DB2-BD59-A6C34878D82A}">
                    <a16:rowId xmlns:a16="http://schemas.microsoft.com/office/drawing/2014/main" val="10000"/>
                  </a:ext>
                </a:extLst>
              </a:tr>
            </a:tbl>
          </a:graphicData>
        </a:graphic>
      </p:graphicFrame>
      <p:sp>
        <p:nvSpPr>
          <p:cNvPr id="3" name="Rectangle 2">
            <a:hlinkClick r:id="rId6"/>
          </p:cNvPr>
          <p:cNvSpPr/>
          <p:nvPr userDrawn="1"/>
        </p:nvSpPr>
        <p:spPr>
          <a:xfrm>
            <a:off x="1331914" y="3554928"/>
            <a:ext cx="1959152" cy="16358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77925" tIns="38963" rIns="77925" bIns="38963" rtlCol="0" anchor="ctr"/>
          <a:lstStyle/>
          <a:p>
            <a:pPr algn="ctr"/>
            <a:endParaRPr lang="en-GB" dirty="0">
              <a:latin typeface="Manrope" pitchFamily="2" charset="0"/>
              <a:ea typeface="Roboto" panose="02000000000000000000" pitchFamily="2" charset="0"/>
              <a:cs typeface="Arial" panose="020B0604020202020204" pitchFamily="34" charset="0"/>
            </a:endParaRPr>
          </a:p>
        </p:txBody>
      </p:sp>
      <p:pic>
        <p:nvPicPr>
          <p:cNvPr id="5" name="Graphic 4">
            <a:extLst>
              <a:ext uri="{FF2B5EF4-FFF2-40B4-BE49-F238E27FC236}">
                <a16:creationId xmlns:a16="http://schemas.microsoft.com/office/drawing/2014/main" id="{A50F77CC-DC80-E880-3C84-C092937E952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93036" y="170337"/>
            <a:ext cx="1826533" cy="610821"/>
          </a:xfrm>
          <a:prstGeom prst="rect">
            <a:avLst/>
          </a:prstGeom>
        </p:spPr>
      </p:pic>
    </p:spTree>
    <p:extLst>
      <p:ext uri="{BB962C8B-B14F-4D97-AF65-F5344CB8AC3E}">
        <p14:creationId xmlns:p14="http://schemas.microsoft.com/office/powerpoint/2010/main" val="27993207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ext Only - 2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43051459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A64CA487-A64E-93FD-2461-B91486007C7B}"/>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76C6047-3C19-4514-EDC0-8E4DFBAA220F}"/>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7" name="Text Placeholder 8">
            <a:extLst>
              <a:ext uri="{FF2B5EF4-FFF2-40B4-BE49-F238E27FC236}">
                <a16:creationId xmlns:a16="http://schemas.microsoft.com/office/drawing/2014/main" id="{0F54AE9B-810E-B996-752D-70B6538E1879}"/>
              </a:ext>
            </a:extLst>
          </p:cNvPr>
          <p:cNvSpPr>
            <a:spLocks noGrp="1"/>
          </p:cNvSpPr>
          <p:nvPr>
            <p:ph type="body" idx="20" hasCustomPrompt="1"/>
          </p:nvPr>
        </p:nvSpPr>
        <p:spPr>
          <a:xfrm>
            <a:off x="152400" y="1314450"/>
            <a:ext cx="434340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1" name="Text Placeholder 29">
            <a:extLst>
              <a:ext uri="{FF2B5EF4-FFF2-40B4-BE49-F238E27FC236}">
                <a16:creationId xmlns:a16="http://schemas.microsoft.com/office/drawing/2014/main" id="{DADE09FA-BE79-4F20-277D-FAAC03245A8F}"/>
              </a:ext>
            </a:extLst>
          </p:cNvPr>
          <p:cNvSpPr>
            <a:spLocks noGrp="1"/>
          </p:cNvSpPr>
          <p:nvPr>
            <p:ph type="body" sz="quarter" idx="27"/>
          </p:nvPr>
        </p:nvSpPr>
        <p:spPr>
          <a:xfrm>
            <a:off x="152400" y="1771650"/>
            <a:ext cx="4343400" cy="2754095"/>
          </a:xfrm>
        </p:spPr>
        <p:txBody>
          <a:bodyPr lIns="0" tIns="0" rIns="0" bIns="0">
            <a:noAutofit/>
          </a:bodyPr>
          <a:lstStyle>
            <a:lvl1pPr>
              <a:buClr>
                <a:schemeClr val="tx2"/>
              </a:buClr>
              <a:defRPr/>
            </a:lvl1pPr>
            <a:lvl2pPr>
              <a:defRPr/>
            </a:lvl2pPr>
            <a:lvl3pPr>
              <a:buSzPct val="110000"/>
              <a:defRPr/>
            </a:lvl3pPr>
          </a:lstStyle>
          <a:p>
            <a:pPr lvl="0"/>
            <a:r>
              <a:rPr lang="en-US"/>
              <a:t>Click to edit Master text styles</a:t>
            </a:r>
          </a:p>
          <a:p>
            <a:pPr lvl="1"/>
            <a:r>
              <a:rPr lang="en-US"/>
              <a:t>Second level</a:t>
            </a:r>
          </a:p>
        </p:txBody>
      </p:sp>
      <p:sp>
        <p:nvSpPr>
          <p:cNvPr id="12" name="Text Placeholder 8">
            <a:extLst>
              <a:ext uri="{FF2B5EF4-FFF2-40B4-BE49-F238E27FC236}">
                <a16:creationId xmlns:a16="http://schemas.microsoft.com/office/drawing/2014/main" id="{7B41B6D8-ABC8-39EE-2C35-67402C97902D}"/>
              </a:ext>
            </a:extLst>
          </p:cNvPr>
          <p:cNvSpPr>
            <a:spLocks noGrp="1"/>
          </p:cNvSpPr>
          <p:nvPr>
            <p:ph type="body" idx="28" hasCustomPrompt="1"/>
          </p:nvPr>
        </p:nvSpPr>
        <p:spPr>
          <a:xfrm>
            <a:off x="4648200" y="1314450"/>
            <a:ext cx="434340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5" name="Text Placeholder 29">
            <a:extLst>
              <a:ext uri="{FF2B5EF4-FFF2-40B4-BE49-F238E27FC236}">
                <a16:creationId xmlns:a16="http://schemas.microsoft.com/office/drawing/2014/main" id="{E259A088-EEB7-3EF6-C86A-BE3084DAE4EC}"/>
              </a:ext>
            </a:extLst>
          </p:cNvPr>
          <p:cNvSpPr>
            <a:spLocks noGrp="1"/>
          </p:cNvSpPr>
          <p:nvPr>
            <p:ph type="body" sz="quarter" idx="29"/>
          </p:nvPr>
        </p:nvSpPr>
        <p:spPr>
          <a:xfrm>
            <a:off x="4648200" y="1771650"/>
            <a:ext cx="4343400" cy="2754095"/>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0" name="Text Placeholder 29">
            <a:extLst>
              <a:ext uri="{FF2B5EF4-FFF2-40B4-BE49-F238E27FC236}">
                <a16:creationId xmlns:a16="http://schemas.microsoft.com/office/drawing/2014/main" id="{660D357D-E0AF-7F9B-47C9-08B091A85032}"/>
              </a:ext>
            </a:extLst>
          </p:cNvPr>
          <p:cNvSpPr>
            <a:spLocks noGrp="1"/>
          </p:cNvSpPr>
          <p:nvPr>
            <p:ph type="body" sz="quarter" idx="30"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6" name="Rectangle 5" hidden="1">
            <a:extLst>
              <a:ext uri="{FF2B5EF4-FFF2-40B4-BE49-F238E27FC236}">
                <a16:creationId xmlns:a16="http://schemas.microsoft.com/office/drawing/2014/main" id="{7027D3CE-6211-12DF-8E2A-ED15F8531794}"/>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99744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Imagery &amp; Text - 2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78371787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5" name="Slide Number Placeholder 8">
            <a:extLst>
              <a:ext uri="{FF2B5EF4-FFF2-40B4-BE49-F238E27FC236}">
                <a16:creationId xmlns:a16="http://schemas.microsoft.com/office/drawing/2014/main" id="{4D45F18E-CDEB-B9B8-869A-F5182B8DB8DD}"/>
              </a:ext>
            </a:extLst>
          </p:cNvPr>
          <p:cNvSpPr>
            <a:spLocks noGrp="1"/>
          </p:cNvSpPr>
          <p:nvPr>
            <p:ph type="sldNum" sz="quarter" idx="16"/>
          </p:nvPr>
        </p:nvSpPr>
        <p:spPr>
          <a:xfrm>
            <a:off x="6927850" y="4771920"/>
            <a:ext cx="2057400" cy="200025"/>
          </a:xfrm>
        </p:spPr>
        <p:txBody>
          <a:body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69484FED-8AEF-4FCB-958F-D6F33D6E7942}"/>
              </a:ext>
            </a:extLst>
          </p:cNvPr>
          <p:cNvSpPr>
            <a:spLocks noGrp="1"/>
          </p:cNvSpPr>
          <p:nvPr>
            <p:ph type="body" idx="20" hasCustomPrompt="1"/>
          </p:nvPr>
        </p:nvSpPr>
        <p:spPr>
          <a:xfrm>
            <a:off x="920750" y="2576513"/>
            <a:ext cx="2854325"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2" name="Text Placeholder 8">
            <a:extLst>
              <a:ext uri="{FF2B5EF4-FFF2-40B4-BE49-F238E27FC236}">
                <a16:creationId xmlns:a16="http://schemas.microsoft.com/office/drawing/2014/main" id="{4A1275F1-FBC6-1D34-2D6E-991A6794D50E}"/>
              </a:ext>
            </a:extLst>
          </p:cNvPr>
          <p:cNvSpPr>
            <a:spLocks noGrp="1"/>
          </p:cNvSpPr>
          <p:nvPr>
            <p:ph type="body" idx="29" hasCustomPrompt="1"/>
          </p:nvPr>
        </p:nvSpPr>
        <p:spPr>
          <a:xfrm>
            <a:off x="5370830" y="2576513"/>
            <a:ext cx="2854325"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8" name="Title 1">
            <a:extLst>
              <a:ext uri="{FF2B5EF4-FFF2-40B4-BE49-F238E27FC236}">
                <a16:creationId xmlns:a16="http://schemas.microsoft.com/office/drawing/2014/main" id="{C0960ED0-D522-AF16-0A3C-5C2436C93CAE}"/>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9" name="Text Placeholder 8">
            <a:extLst>
              <a:ext uri="{FF2B5EF4-FFF2-40B4-BE49-F238E27FC236}">
                <a16:creationId xmlns:a16="http://schemas.microsoft.com/office/drawing/2014/main" id="{82B05B6C-30DE-E3E3-7E9A-388FE8B9DD7E}"/>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ext Placeholder 29">
            <a:extLst>
              <a:ext uri="{FF2B5EF4-FFF2-40B4-BE49-F238E27FC236}">
                <a16:creationId xmlns:a16="http://schemas.microsoft.com/office/drawing/2014/main" id="{219A410F-AD95-0549-8D0C-A8E15969E8AE}"/>
              </a:ext>
            </a:extLst>
          </p:cNvPr>
          <p:cNvSpPr>
            <a:spLocks noGrp="1"/>
          </p:cNvSpPr>
          <p:nvPr>
            <p:ph type="body" sz="quarter" idx="32"/>
          </p:nvPr>
        </p:nvSpPr>
        <p:spPr>
          <a:xfrm>
            <a:off x="920749" y="3025403"/>
            <a:ext cx="2854325" cy="1525959"/>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0" name="Text Placeholder 29">
            <a:extLst>
              <a:ext uri="{FF2B5EF4-FFF2-40B4-BE49-F238E27FC236}">
                <a16:creationId xmlns:a16="http://schemas.microsoft.com/office/drawing/2014/main" id="{BF19A134-C4A1-0239-ACEC-0A6BF2515BCA}"/>
              </a:ext>
            </a:extLst>
          </p:cNvPr>
          <p:cNvSpPr>
            <a:spLocks noGrp="1"/>
          </p:cNvSpPr>
          <p:nvPr>
            <p:ph type="body" sz="quarter" idx="33"/>
          </p:nvPr>
        </p:nvSpPr>
        <p:spPr>
          <a:xfrm>
            <a:off x="5367337" y="3025403"/>
            <a:ext cx="2854325" cy="1525959"/>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7" name="Picture Placeholder 14">
            <a:extLst>
              <a:ext uri="{FF2B5EF4-FFF2-40B4-BE49-F238E27FC236}">
                <a16:creationId xmlns:a16="http://schemas.microsoft.com/office/drawing/2014/main" id="{64B3BA75-49DC-916A-3F23-CAA6481588AD}"/>
              </a:ext>
            </a:extLst>
          </p:cNvPr>
          <p:cNvSpPr>
            <a:spLocks noGrp="1"/>
          </p:cNvSpPr>
          <p:nvPr>
            <p:ph type="pic" sz="quarter" idx="24" hasCustomPrompt="1"/>
          </p:nvPr>
        </p:nvSpPr>
        <p:spPr>
          <a:xfrm>
            <a:off x="918846" y="1314450"/>
            <a:ext cx="2854326" cy="1041359"/>
          </a:xfrm>
          <a:prstGeom prst="roundRect">
            <a:avLst>
              <a:gd name="adj" fmla="val 3347"/>
            </a:avLst>
          </a:prstGeom>
        </p:spPr>
        <p:txBody>
          <a:bodyPr/>
          <a:lstStyle>
            <a:lvl1pPr marL="0" indent="0" algn="ctr">
              <a:buNone/>
              <a:defRPr/>
            </a:lvl1pPr>
          </a:lstStyle>
          <a:p>
            <a:r>
              <a:rPr lang="en-GB" dirty="0"/>
              <a:t>Picture</a:t>
            </a:r>
            <a:endParaRPr lang="en-US" dirty="0"/>
          </a:p>
        </p:txBody>
      </p:sp>
      <p:sp>
        <p:nvSpPr>
          <p:cNvPr id="14" name="Picture Placeholder 14">
            <a:extLst>
              <a:ext uri="{FF2B5EF4-FFF2-40B4-BE49-F238E27FC236}">
                <a16:creationId xmlns:a16="http://schemas.microsoft.com/office/drawing/2014/main" id="{B51EA372-1F45-8E42-C76B-A49B7F38677E}"/>
              </a:ext>
            </a:extLst>
          </p:cNvPr>
          <p:cNvSpPr>
            <a:spLocks noGrp="1"/>
          </p:cNvSpPr>
          <p:nvPr>
            <p:ph type="pic" sz="quarter" idx="34" hasCustomPrompt="1"/>
          </p:nvPr>
        </p:nvSpPr>
        <p:spPr>
          <a:xfrm>
            <a:off x="5370829" y="1314450"/>
            <a:ext cx="2854326" cy="1041359"/>
          </a:xfrm>
          <a:prstGeom prst="roundRect">
            <a:avLst>
              <a:gd name="adj" fmla="val 3347"/>
            </a:avLst>
          </a:prstGeom>
        </p:spPr>
        <p:txBody>
          <a:bodyPr/>
          <a:lstStyle>
            <a:lvl1pPr marL="0" indent="0" algn="ctr">
              <a:buNone/>
              <a:defRPr/>
            </a:lvl1pPr>
          </a:lstStyle>
          <a:p>
            <a:r>
              <a:rPr lang="en-GB" dirty="0"/>
              <a:t>Picture</a:t>
            </a:r>
            <a:endParaRPr lang="en-US" dirty="0"/>
          </a:p>
        </p:txBody>
      </p:sp>
      <p:sp>
        <p:nvSpPr>
          <p:cNvPr id="15" name="Text Placeholder 29">
            <a:extLst>
              <a:ext uri="{FF2B5EF4-FFF2-40B4-BE49-F238E27FC236}">
                <a16:creationId xmlns:a16="http://schemas.microsoft.com/office/drawing/2014/main" id="{843F6ACF-A0F3-5B0C-0D9C-8CEEB7A74786}"/>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6" name="Rectangle 5" hidden="1">
            <a:extLst>
              <a:ext uri="{FF2B5EF4-FFF2-40B4-BE49-F238E27FC236}">
                <a16:creationId xmlns:a16="http://schemas.microsoft.com/office/drawing/2014/main" id="{FF9D8631-C221-569B-130B-32A851E20FD7}"/>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02709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2:1 Text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17335730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A64CA487-A64E-93FD-2461-B91486007C7B}"/>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76C6047-3C19-4514-EDC0-8E4DFBAA220F}"/>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8" name="Text Placeholder 8">
            <a:extLst>
              <a:ext uri="{FF2B5EF4-FFF2-40B4-BE49-F238E27FC236}">
                <a16:creationId xmlns:a16="http://schemas.microsoft.com/office/drawing/2014/main" id="{1DF9F172-924B-D701-F810-5AAB2E024A78}"/>
              </a:ext>
            </a:extLst>
          </p:cNvPr>
          <p:cNvSpPr>
            <a:spLocks noGrp="1"/>
          </p:cNvSpPr>
          <p:nvPr>
            <p:ph type="body" idx="20" hasCustomPrompt="1"/>
          </p:nvPr>
        </p:nvSpPr>
        <p:spPr>
          <a:xfrm>
            <a:off x="152400" y="1314451"/>
            <a:ext cx="549570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0" name="Text Placeholder 29">
            <a:extLst>
              <a:ext uri="{FF2B5EF4-FFF2-40B4-BE49-F238E27FC236}">
                <a16:creationId xmlns:a16="http://schemas.microsoft.com/office/drawing/2014/main" id="{E74ADD21-8F8F-E97C-19FA-E1390C5CDF3D}"/>
              </a:ext>
            </a:extLst>
          </p:cNvPr>
          <p:cNvSpPr>
            <a:spLocks noGrp="1"/>
          </p:cNvSpPr>
          <p:nvPr>
            <p:ph type="body" sz="quarter" idx="27"/>
          </p:nvPr>
        </p:nvSpPr>
        <p:spPr>
          <a:xfrm>
            <a:off x="152400" y="1771650"/>
            <a:ext cx="5495700" cy="2779711"/>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3" name="Text Placeholder 8">
            <a:extLst>
              <a:ext uri="{FF2B5EF4-FFF2-40B4-BE49-F238E27FC236}">
                <a16:creationId xmlns:a16="http://schemas.microsoft.com/office/drawing/2014/main" id="{F2332DF6-B59F-D14A-CD17-1BE68794FBEF}"/>
              </a:ext>
            </a:extLst>
          </p:cNvPr>
          <p:cNvSpPr>
            <a:spLocks noGrp="1"/>
          </p:cNvSpPr>
          <p:nvPr>
            <p:ph type="body" idx="28" hasCustomPrompt="1"/>
          </p:nvPr>
        </p:nvSpPr>
        <p:spPr>
          <a:xfrm>
            <a:off x="6122263" y="1314451"/>
            <a:ext cx="2869336"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4" name="Text Placeholder 29">
            <a:extLst>
              <a:ext uri="{FF2B5EF4-FFF2-40B4-BE49-F238E27FC236}">
                <a16:creationId xmlns:a16="http://schemas.microsoft.com/office/drawing/2014/main" id="{7E6AAA45-AE21-8E78-A665-BA4517F12286}"/>
              </a:ext>
            </a:extLst>
          </p:cNvPr>
          <p:cNvSpPr>
            <a:spLocks noGrp="1"/>
          </p:cNvSpPr>
          <p:nvPr>
            <p:ph type="body" sz="quarter" idx="29"/>
          </p:nvPr>
        </p:nvSpPr>
        <p:spPr>
          <a:xfrm>
            <a:off x="6122262" y="1771650"/>
            <a:ext cx="2869337" cy="2779711"/>
          </a:xfrm>
        </p:spPr>
        <p:txBody>
          <a:bodyPr lIns="0" tIns="0" rIns="0" bIns="0">
            <a:noAutofit/>
          </a:bodyPr>
          <a:lstStyle>
            <a:lvl1pPr>
              <a:buClr>
                <a:schemeClr val="tx2"/>
              </a:buClr>
              <a:defRPr/>
            </a:lvl1pPr>
            <a:lvl2pPr>
              <a:defRPr/>
            </a:lvl2pPr>
            <a:lvl3pPr>
              <a:buSzPct val="110000"/>
              <a:defRPr/>
            </a:lvl3pPr>
          </a:lstStyle>
          <a:p>
            <a:pPr lvl="0"/>
            <a:r>
              <a:rPr lang="en-US"/>
              <a:t>Click to edit Master text styles</a:t>
            </a:r>
          </a:p>
          <a:p>
            <a:pPr lvl="1"/>
            <a:r>
              <a:rPr lang="en-US"/>
              <a:t>Second level</a:t>
            </a:r>
          </a:p>
        </p:txBody>
      </p:sp>
      <p:sp>
        <p:nvSpPr>
          <p:cNvPr id="11" name="Text Placeholder 29">
            <a:extLst>
              <a:ext uri="{FF2B5EF4-FFF2-40B4-BE49-F238E27FC236}">
                <a16:creationId xmlns:a16="http://schemas.microsoft.com/office/drawing/2014/main" id="{826E2641-9902-8A4F-78AD-66BA835557C8}"/>
              </a:ext>
            </a:extLst>
          </p:cNvPr>
          <p:cNvSpPr>
            <a:spLocks noGrp="1"/>
          </p:cNvSpPr>
          <p:nvPr>
            <p:ph type="body" sz="quarter" idx="30"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6" name="Rectangle 5" hidden="1">
            <a:extLst>
              <a:ext uri="{FF2B5EF4-FFF2-40B4-BE49-F238E27FC236}">
                <a16:creationId xmlns:a16="http://schemas.microsoft.com/office/drawing/2014/main" id="{72B10A1D-8EBB-11C7-8A88-9BC71B9E3BB8}"/>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722022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ext &amp; Imagery - 2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57224153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7" name="Text Placeholder 8">
            <a:extLst>
              <a:ext uri="{FF2B5EF4-FFF2-40B4-BE49-F238E27FC236}">
                <a16:creationId xmlns:a16="http://schemas.microsoft.com/office/drawing/2014/main" id="{31BFE570-8FB4-D29B-51A6-DBDD50AEC5D9}"/>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8" name="Slide Number Placeholder 8">
            <a:extLst>
              <a:ext uri="{FF2B5EF4-FFF2-40B4-BE49-F238E27FC236}">
                <a16:creationId xmlns:a16="http://schemas.microsoft.com/office/drawing/2014/main" id="{BE7A7C52-81D3-2F14-7614-B9191EF546EE}"/>
              </a:ext>
            </a:extLst>
          </p:cNvPr>
          <p:cNvSpPr>
            <a:spLocks noGrp="1"/>
          </p:cNvSpPr>
          <p:nvPr>
            <p:ph type="sldNum" sz="quarter" idx="16"/>
          </p:nvPr>
        </p:nvSpPr>
        <p:spPr>
          <a:xfrm>
            <a:off x="6927850" y="4771920"/>
            <a:ext cx="2057400" cy="200025"/>
          </a:xfrm>
        </p:spPr>
        <p:txBody>
          <a:body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35F1F927-CACB-9564-A195-5295B05C467D}"/>
              </a:ext>
            </a:extLst>
          </p:cNvPr>
          <p:cNvSpPr>
            <a:spLocks noGrp="1"/>
          </p:cNvSpPr>
          <p:nvPr>
            <p:ph type="body" idx="20" hasCustomPrompt="1"/>
          </p:nvPr>
        </p:nvSpPr>
        <p:spPr>
          <a:xfrm>
            <a:off x="152400" y="1314451"/>
            <a:ext cx="4086386"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5" name="Text Placeholder 29">
            <a:extLst>
              <a:ext uri="{FF2B5EF4-FFF2-40B4-BE49-F238E27FC236}">
                <a16:creationId xmlns:a16="http://schemas.microsoft.com/office/drawing/2014/main" id="{3E0B81A7-4906-41B4-094A-F5788D57C38B}"/>
              </a:ext>
            </a:extLst>
          </p:cNvPr>
          <p:cNvSpPr>
            <a:spLocks noGrp="1"/>
          </p:cNvSpPr>
          <p:nvPr>
            <p:ph type="body" sz="quarter" idx="27"/>
          </p:nvPr>
        </p:nvSpPr>
        <p:spPr>
          <a:xfrm>
            <a:off x="152400" y="1771650"/>
            <a:ext cx="4086386" cy="774483"/>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9" name="Text Placeholder 8">
            <a:extLst>
              <a:ext uri="{FF2B5EF4-FFF2-40B4-BE49-F238E27FC236}">
                <a16:creationId xmlns:a16="http://schemas.microsoft.com/office/drawing/2014/main" id="{6935706B-0477-00CF-0834-FA7CB37C4694}"/>
              </a:ext>
            </a:extLst>
          </p:cNvPr>
          <p:cNvSpPr>
            <a:spLocks noGrp="1"/>
          </p:cNvSpPr>
          <p:nvPr>
            <p:ph type="body" idx="28" hasCustomPrompt="1"/>
          </p:nvPr>
        </p:nvSpPr>
        <p:spPr>
          <a:xfrm>
            <a:off x="4648200" y="1314451"/>
            <a:ext cx="4086386"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0" name="Text Placeholder 29">
            <a:extLst>
              <a:ext uri="{FF2B5EF4-FFF2-40B4-BE49-F238E27FC236}">
                <a16:creationId xmlns:a16="http://schemas.microsoft.com/office/drawing/2014/main" id="{B65F3178-DDD7-689B-EE83-0FECBBEF9928}"/>
              </a:ext>
            </a:extLst>
          </p:cNvPr>
          <p:cNvSpPr>
            <a:spLocks noGrp="1"/>
          </p:cNvSpPr>
          <p:nvPr>
            <p:ph type="body" sz="quarter" idx="29"/>
          </p:nvPr>
        </p:nvSpPr>
        <p:spPr>
          <a:xfrm>
            <a:off x="4648200" y="1771650"/>
            <a:ext cx="4086386" cy="774483"/>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1" name="Title 1">
            <a:extLst>
              <a:ext uri="{FF2B5EF4-FFF2-40B4-BE49-F238E27FC236}">
                <a16:creationId xmlns:a16="http://schemas.microsoft.com/office/drawing/2014/main" id="{427AC97F-1A7A-EE0C-2140-0122C98C909D}"/>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14" name="Picture Placeholder 14">
            <a:extLst>
              <a:ext uri="{FF2B5EF4-FFF2-40B4-BE49-F238E27FC236}">
                <a16:creationId xmlns:a16="http://schemas.microsoft.com/office/drawing/2014/main" id="{27151444-31D0-68EF-F049-CC836F2B0ECE}"/>
              </a:ext>
            </a:extLst>
          </p:cNvPr>
          <p:cNvSpPr>
            <a:spLocks noGrp="1"/>
          </p:cNvSpPr>
          <p:nvPr>
            <p:ph type="pic" sz="quarter" idx="24" hasCustomPrompt="1"/>
          </p:nvPr>
        </p:nvSpPr>
        <p:spPr>
          <a:xfrm>
            <a:off x="152400" y="2768639"/>
            <a:ext cx="4086386"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6" name="Picture Placeholder 14">
            <a:extLst>
              <a:ext uri="{FF2B5EF4-FFF2-40B4-BE49-F238E27FC236}">
                <a16:creationId xmlns:a16="http://schemas.microsoft.com/office/drawing/2014/main" id="{0EE83826-BD98-48E8-9C19-DEF961D7103F}"/>
              </a:ext>
            </a:extLst>
          </p:cNvPr>
          <p:cNvSpPr>
            <a:spLocks noGrp="1"/>
          </p:cNvSpPr>
          <p:nvPr>
            <p:ph type="pic" sz="quarter" idx="30" hasCustomPrompt="1"/>
          </p:nvPr>
        </p:nvSpPr>
        <p:spPr>
          <a:xfrm>
            <a:off x="4648200" y="2768639"/>
            <a:ext cx="4086386"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7" name="Text Placeholder 29">
            <a:extLst>
              <a:ext uri="{FF2B5EF4-FFF2-40B4-BE49-F238E27FC236}">
                <a16:creationId xmlns:a16="http://schemas.microsoft.com/office/drawing/2014/main" id="{456538E0-49C7-0932-5580-4150C857ED87}"/>
              </a:ext>
            </a:extLst>
          </p:cNvPr>
          <p:cNvSpPr>
            <a:spLocks noGrp="1"/>
          </p:cNvSpPr>
          <p:nvPr>
            <p:ph type="body" sz="quarter" idx="31"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6" name="Rectangle 5" hidden="1">
            <a:extLst>
              <a:ext uri="{FF2B5EF4-FFF2-40B4-BE49-F238E27FC236}">
                <a16:creationId xmlns:a16="http://schemas.microsoft.com/office/drawing/2014/main" id="{71A31089-9F51-C4B5-2062-C7B5DED27986}"/>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410795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ext &amp; Imagery - 3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42180406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C7C5D3EF-C772-B8E1-3CE5-0EA1AEF0FD04}"/>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5A901E28-FC60-472F-E1E5-50E171236029}"/>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7" name="Text Placeholder 8">
            <a:extLst>
              <a:ext uri="{FF2B5EF4-FFF2-40B4-BE49-F238E27FC236}">
                <a16:creationId xmlns:a16="http://schemas.microsoft.com/office/drawing/2014/main" id="{A1953112-74D7-F109-4200-C4C1B066402C}"/>
              </a:ext>
            </a:extLst>
          </p:cNvPr>
          <p:cNvSpPr>
            <a:spLocks noGrp="1"/>
          </p:cNvSpPr>
          <p:nvPr>
            <p:ph type="body" idx="20" hasCustomPrompt="1"/>
          </p:nvPr>
        </p:nvSpPr>
        <p:spPr>
          <a:xfrm>
            <a:off x="152400" y="1314451"/>
            <a:ext cx="271236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1" name="Text Placeholder 29">
            <a:extLst>
              <a:ext uri="{FF2B5EF4-FFF2-40B4-BE49-F238E27FC236}">
                <a16:creationId xmlns:a16="http://schemas.microsoft.com/office/drawing/2014/main" id="{7BBFD13E-2309-1789-8ED6-A65A8C2D2655}"/>
              </a:ext>
            </a:extLst>
          </p:cNvPr>
          <p:cNvSpPr>
            <a:spLocks noGrp="1"/>
          </p:cNvSpPr>
          <p:nvPr>
            <p:ph type="body" sz="quarter" idx="27"/>
          </p:nvPr>
        </p:nvSpPr>
        <p:spPr>
          <a:xfrm>
            <a:off x="152400" y="1771650"/>
            <a:ext cx="2712360" cy="774483"/>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5" name="Text Placeholder 8">
            <a:extLst>
              <a:ext uri="{FF2B5EF4-FFF2-40B4-BE49-F238E27FC236}">
                <a16:creationId xmlns:a16="http://schemas.microsoft.com/office/drawing/2014/main" id="{58972809-C706-B694-9286-9EFF5EBB12C4}"/>
              </a:ext>
            </a:extLst>
          </p:cNvPr>
          <p:cNvSpPr>
            <a:spLocks noGrp="1"/>
          </p:cNvSpPr>
          <p:nvPr>
            <p:ph type="body" idx="31" hasCustomPrompt="1"/>
          </p:nvPr>
        </p:nvSpPr>
        <p:spPr>
          <a:xfrm>
            <a:off x="3217344" y="1314451"/>
            <a:ext cx="271236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16" name="Text Placeholder 29">
            <a:extLst>
              <a:ext uri="{FF2B5EF4-FFF2-40B4-BE49-F238E27FC236}">
                <a16:creationId xmlns:a16="http://schemas.microsoft.com/office/drawing/2014/main" id="{2E53186D-B247-F0F5-D81A-9B01EC624720}"/>
              </a:ext>
            </a:extLst>
          </p:cNvPr>
          <p:cNvSpPr>
            <a:spLocks noGrp="1"/>
          </p:cNvSpPr>
          <p:nvPr>
            <p:ph type="body" sz="quarter" idx="32"/>
          </p:nvPr>
        </p:nvSpPr>
        <p:spPr>
          <a:xfrm>
            <a:off x="3217344" y="1771650"/>
            <a:ext cx="2712360" cy="774483"/>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9" name="Text Placeholder 8">
            <a:extLst>
              <a:ext uri="{FF2B5EF4-FFF2-40B4-BE49-F238E27FC236}">
                <a16:creationId xmlns:a16="http://schemas.microsoft.com/office/drawing/2014/main" id="{6BBEA851-3D29-14CA-5094-CD2A3B91BF43}"/>
              </a:ext>
            </a:extLst>
          </p:cNvPr>
          <p:cNvSpPr>
            <a:spLocks noGrp="1"/>
          </p:cNvSpPr>
          <p:nvPr>
            <p:ph type="body" idx="34" hasCustomPrompt="1"/>
          </p:nvPr>
        </p:nvSpPr>
        <p:spPr>
          <a:xfrm>
            <a:off x="6282288" y="1314451"/>
            <a:ext cx="271236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20" name="Text Placeholder 29">
            <a:extLst>
              <a:ext uri="{FF2B5EF4-FFF2-40B4-BE49-F238E27FC236}">
                <a16:creationId xmlns:a16="http://schemas.microsoft.com/office/drawing/2014/main" id="{6CC2ACF3-D786-948D-9827-0FFA7CBE9CA8}"/>
              </a:ext>
            </a:extLst>
          </p:cNvPr>
          <p:cNvSpPr>
            <a:spLocks noGrp="1"/>
          </p:cNvSpPr>
          <p:nvPr>
            <p:ph type="body" sz="quarter" idx="35"/>
          </p:nvPr>
        </p:nvSpPr>
        <p:spPr>
          <a:xfrm>
            <a:off x="6282288" y="1771650"/>
            <a:ext cx="2712360" cy="774483"/>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8" name="Picture Placeholder 14">
            <a:extLst>
              <a:ext uri="{FF2B5EF4-FFF2-40B4-BE49-F238E27FC236}">
                <a16:creationId xmlns:a16="http://schemas.microsoft.com/office/drawing/2014/main" id="{E0B2A35C-3E8F-3AE5-CBB4-0913B918E17D}"/>
              </a:ext>
            </a:extLst>
          </p:cNvPr>
          <p:cNvSpPr>
            <a:spLocks noGrp="1"/>
          </p:cNvSpPr>
          <p:nvPr>
            <p:ph type="pic" sz="quarter" idx="24" hasCustomPrompt="1"/>
          </p:nvPr>
        </p:nvSpPr>
        <p:spPr>
          <a:xfrm>
            <a:off x="152400" y="2768639"/>
            <a:ext cx="2712360"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3" name="Picture Placeholder 14">
            <a:extLst>
              <a:ext uri="{FF2B5EF4-FFF2-40B4-BE49-F238E27FC236}">
                <a16:creationId xmlns:a16="http://schemas.microsoft.com/office/drawing/2014/main" id="{A32CFE0D-79CE-7DDE-81DE-D386FC15D089}"/>
              </a:ext>
            </a:extLst>
          </p:cNvPr>
          <p:cNvSpPr>
            <a:spLocks noGrp="1"/>
          </p:cNvSpPr>
          <p:nvPr>
            <p:ph type="pic" sz="quarter" idx="36" hasCustomPrompt="1"/>
          </p:nvPr>
        </p:nvSpPr>
        <p:spPr>
          <a:xfrm>
            <a:off x="3217344" y="2768639"/>
            <a:ext cx="2712360"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4" name="Picture Placeholder 14">
            <a:extLst>
              <a:ext uri="{FF2B5EF4-FFF2-40B4-BE49-F238E27FC236}">
                <a16:creationId xmlns:a16="http://schemas.microsoft.com/office/drawing/2014/main" id="{37458BB9-847F-83BF-B0D4-DA2C49012148}"/>
              </a:ext>
            </a:extLst>
          </p:cNvPr>
          <p:cNvSpPr>
            <a:spLocks noGrp="1"/>
          </p:cNvSpPr>
          <p:nvPr>
            <p:ph type="pic" sz="quarter" idx="37" hasCustomPrompt="1"/>
          </p:nvPr>
        </p:nvSpPr>
        <p:spPr>
          <a:xfrm>
            <a:off x="6282288" y="2768639"/>
            <a:ext cx="2712360" cy="1782724"/>
          </a:xfrm>
          <a:prstGeom prst="roundRect">
            <a:avLst>
              <a:gd name="adj" fmla="val 1975"/>
            </a:avLst>
          </a:prstGeom>
        </p:spPr>
        <p:txBody>
          <a:bodyPr/>
          <a:lstStyle>
            <a:lvl1pPr marL="0" indent="0" algn="ctr">
              <a:buNone/>
              <a:defRPr/>
            </a:lvl1pPr>
          </a:lstStyle>
          <a:p>
            <a:r>
              <a:rPr lang="en-GB" dirty="0"/>
              <a:t>Picture</a:t>
            </a:r>
            <a:endParaRPr lang="en-US" dirty="0"/>
          </a:p>
        </p:txBody>
      </p:sp>
      <p:sp>
        <p:nvSpPr>
          <p:cNvPr id="18" name="Text Placeholder 29">
            <a:extLst>
              <a:ext uri="{FF2B5EF4-FFF2-40B4-BE49-F238E27FC236}">
                <a16:creationId xmlns:a16="http://schemas.microsoft.com/office/drawing/2014/main" id="{027CC0C9-CE90-E134-5382-653F84DF0A88}"/>
              </a:ext>
            </a:extLst>
          </p:cNvPr>
          <p:cNvSpPr>
            <a:spLocks noGrp="1"/>
          </p:cNvSpPr>
          <p:nvPr>
            <p:ph type="body" sz="quarter" idx="38"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6" name="Rectangle 5" hidden="1">
            <a:extLst>
              <a:ext uri="{FF2B5EF4-FFF2-40B4-BE49-F238E27FC236}">
                <a16:creationId xmlns:a16="http://schemas.microsoft.com/office/drawing/2014/main" id="{DD2F2377-4832-C335-C44D-470514C13CAD}"/>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848866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Imagery &amp; Text - 3x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43632437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8" name="Text Placeholder 8">
            <a:extLst>
              <a:ext uri="{FF2B5EF4-FFF2-40B4-BE49-F238E27FC236}">
                <a16:creationId xmlns:a16="http://schemas.microsoft.com/office/drawing/2014/main" id="{209201DF-F0A0-1614-9034-148FB84881A1}"/>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1" name="Title 1">
            <a:extLst>
              <a:ext uri="{FF2B5EF4-FFF2-40B4-BE49-F238E27FC236}">
                <a16:creationId xmlns:a16="http://schemas.microsoft.com/office/drawing/2014/main" id="{1EB6CF0C-1B91-3154-DE6C-F2F80EA3227C}"/>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27" name="Text Placeholder 8">
            <a:extLst>
              <a:ext uri="{FF2B5EF4-FFF2-40B4-BE49-F238E27FC236}">
                <a16:creationId xmlns:a16="http://schemas.microsoft.com/office/drawing/2014/main" id="{81BCCFB2-20E7-7FB3-B637-C4F92423B0DB}"/>
              </a:ext>
            </a:extLst>
          </p:cNvPr>
          <p:cNvSpPr>
            <a:spLocks noGrp="1"/>
          </p:cNvSpPr>
          <p:nvPr>
            <p:ph type="body" idx="34" hasCustomPrompt="1"/>
          </p:nvPr>
        </p:nvSpPr>
        <p:spPr>
          <a:xfrm>
            <a:off x="817563" y="2768943"/>
            <a:ext cx="1907377"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28" name="Text Placeholder 29">
            <a:extLst>
              <a:ext uri="{FF2B5EF4-FFF2-40B4-BE49-F238E27FC236}">
                <a16:creationId xmlns:a16="http://schemas.microsoft.com/office/drawing/2014/main" id="{AA2E08CE-81FF-B216-9922-060CF267EF02}"/>
              </a:ext>
            </a:extLst>
          </p:cNvPr>
          <p:cNvSpPr>
            <a:spLocks noGrp="1"/>
          </p:cNvSpPr>
          <p:nvPr>
            <p:ph type="body" sz="quarter" idx="35"/>
          </p:nvPr>
        </p:nvSpPr>
        <p:spPr>
          <a:xfrm>
            <a:off x="817563" y="3151150"/>
            <a:ext cx="1907379" cy="1400213"/>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30" name="Text Placeholder 8">
            <a:extLst>
              <a:ext uri="{FF2B5EF4-FFF2-40B4-BE49-F238E27FC236}">
                <a16:creationId xmlns:a16="http://schemas.microsoft.com/office/drawing/2014/main" id="{02490076-6E74-342D-0A73-631CD81408BA}"/>
              </a:ext>
            </a:extLst>
          </p:cNvPr>
          <p:cNvSpPr>
            <a:spLocks noGrp="1"/>
          </p:cNvSpPr>
          <p:nvPr>
            <p:ph type="body" idx="37" hasCustomPrompt="1"/>
          </p:nvPr>
        </p:nvSpPr>
        <p:spPr>
          <a:xfrm>
            <a:off x="3775075" y="2768943"/>
            <a:ext cx="190800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31" name="Text Placeholder 29">
            <a:extLst>
              <a:ext uri="{FF2B5EF4-FFF2-40B4-BE49-F238E27FC236}">
                <a16:creationId xmlns:a16="http://schemas.microsoft.com/office/drawing/2014/main" id="{4EFE463D-E7B0-C621-34A7-05DB6DFA4287}"/>
              </a:ext>
            </a:extLst>
          </p:cNvPr>
          <p:cNvSpPr>
            <a:spLocks noGrp="1"/>
          </p:cNvSpPr>
          <p:nvPr>
            <p:ph type="body" sz="quarter" idx="38"/>
          </p:nvPr>
        </p:nvSpPr>
        <p:spPr>
          <a:xfrm>
            <a:off x="3775075" y="3151150"/>
            <a:ext cx="1908000" cy="1400213"/>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33" name="Text Placeholder 8">
            <a:extLst>
              <a:ext uri="{FF2B5EF4-FFF2-40B4-BE49-F238E27FC236}">
                <a16:creationId xmlns:a16="http://schemas.microsoft.com/office/drawing/2014/main" id="{37B8629B-FB54-851D-6152-BBFA2A83870C}"/>
              </a:ext>
            </a:extLst>
          </p:cNvPr>
          <p:cNvSpPr>
            <a:spLocks noGrp="1"/>
          </p:cNvSpPr>
          <p:nvPr>
            <p:ph type="body" idx="40" hasCustomPrompt="1"/>
          </p:nvPr>
        </p:nvSpPr>
        <p:spPr>
          <a:xfrm>
            <a:off x="6738938" y="2768943"/>
            <a:ext cx="1908000" cy="252000"/>
          </a:xfrm>
          <a:prstGeom prst="rect">
            <a:avLst/>
          </a:prstGeom>
        </p:spPr>
        <p:txBody>
          <a:bodyPr lIns="0" tIns="0" rIns="0" bIns="0" anchor="t">
            <a:noAutofit/>
          </a:bodyPr>
          <a:lstStyle>
            <a:lvl1pPr marL="0" indent="0">
              <a:lnSpc>
                <a:spcPct val="90000"/>
              </a:lnSpc>
              <a:buNone/>
              <a:defRPr sz="1400" b="1">
                <a:solidFill>
                  <a:srgbClr val="0923FF"/>
                </a:solidFill>
              </a:defRPr>
            </a:lvl1pPr>
          </a:lstStyle>
          <a:p>
            <a:r>
              <a:rPr lang="en-GB" dirty="0"/>
              <a:t>Column heading</a:t>
            </a:r>
          </a:p>
        </p:txBody>
      </p:sp>
      <p:sp>
        <p:nvSpPr>
          <p:cNvPr id="34" name="Text Placeholder 29">
            <a:extLst>
              <a:ext uri="{FF2B5EF4-FFF2-40B4-BE49-F238E27FC236}">
                <a16:creationId xmlns:a16="http://schemas.microsoft.com/office/drawing/2014/main" id="{32718809-2518-83DB-E0C1-516D1AF00B31}"/>
              </a:ext>
            </a:extLst>
          </p:cNvPr>
          <p:cNvSpPr>
            <a:spLocks noGrp="1"/>
          </p:cNvSpPr>
          <p:nvPr>
            <p:ph type="body" sz="quarter" idx="41"/>
          </p:nvPr>
        </p:nvSpPr>
        <p:spPr>
          <a:xfrm>
            <a:off x="6738938" y="3151150"/>
            <a:ext cx="1908000" cy="1400213"/>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2" name="Picture Placeholder 14">
            <a:extLst>
              <a:ext uri="{FF2B5EF4-FFF2-40B4-BE49-F238E27FC236}">
                <a16:creationId xmlns:a16="http://schemas.microsoft.com/office/drawing/2014/main" id="{599212D5-B2BF-6A33-1795-26B703A25282}"/>
              </a:ext>
            </a:extLst>
          </p:cNvPr>
          <p:cNvSpPr>
            <a:spLocks noGrp="1"/>
          </p:cNvSpPr>
          <p:nvPr>
            <p:ph type="pic" sz="quarter" idx="24" hasCustomPrompt="1"/>
          </p:nvPr>
        </p:nvSpPr>
        <p:spPr>
          <a:xfrm>
            <a:off x="817564" y="1314451"/>
            <a:ext cx="1234800" cy="1233487"/>
          </a:xfrm>
          <a:prstGeom prst="roundRect">
            <a:avLst>
              <a:gd name="adj" fmla="val 2940"/>
            </a:avLst>
          </a:prstGeom>
        </p:spPr>
        <p:txBody>
          <a:bodyPr/>
          <a:lstStyle>
            <a:lvl1pPr marL="0" indent="0" algn="ctr">
              <a:buNone/>
              <a:defRPr/>
            </a:lvl1pPr>
          </a:lstStyle>
          <a:p>
            <a:r>
              <a:rPr lang="en-GB" dirty="0"/>
              <a:t>Picture</a:t>
            </a:r>
            <a:endParaRPr lang="en-US" dirty="0"/>
          </a:p>
        </p:txBody>
      </p:sp>
      <p:sp>
        <p:nvSpPr>
          <p:cNvPr id="7" name="Picture Placeholder 14">
            <a:extLst>
              <a:ext uri="{FF2B5EF4-FFF2-40B4-BE49-F238E27FC236}">
                <a16:creationId xmlns:a16="http://schemas.microsoft.com/office/drawing/2014/main" id="{7A4AA218-7282-08DA-4AE9-E53CC85035CC}"/>
              </a:ext>
            </a:extLst>
          </p:cNvPr>
          <p:cNvSpPr>
            <a:spLocks noGrp="1"/>
          </p:cNvSpPr>
          <p:nvPr>
            <p:ph type="pic" sz="quarter" idx="43" hasCustomPrompt="1"/>
          </p:nvPr>
        </p:nvSpPr>
        <p:spPr>
          <a:xfrm>
            <a:off x="3778251" y="1314451"/>
            <a:ext cx="1234800" cy="1233487"/>
          </a:xfrm>
          <a:prstGeom prst="roundRect">
            <a:avLst>
              <a:gd name="adj" fmla="val 2940"/>
            </a:avLst>
          </a:prstGeom>
        </p:spPr>
        <p:txBody>
          <a:bodyPr/>
          <a:lstStyle>
            <a:lvl1pPr marL="0" indent="0" algn="ctr">
              <a:buNone/>
              <a:defRPr/>
            </a:lvl1pPr>
          </a:lstStyle>
          <a:p>
            <a:r>
              <a:rPr lang="en-GB" dirty="0"/>
              <a:t>Picture</a:t>
            </a:r>
            <a:endParaRPr lang="en-US" dirty="0"/>
          </a:p>
        </p:txBody>
      </p:sp>
      <p:sp>
        <p:nvSpPr>
          <p:cNvPr id="10" name="Picture Placeholder 14">
            <a:extLst>
              <a:ext uri="{FF2B5EF4-FFF2-40B4-BE49-F238E27FC236}">
                <a16:creationId xmlns:a16="http://schemas.microsoft.com/office/drawing/2014/main" id="{6B498A89-645A-781F-0792-426EE041C205}"/>
              </a:ext>
            </a:extLst>
          </p:cNvPr>
          <p:cNvSpPr>
            <a:spLocks noGrp="1"/>
          </p:cNvSpPr>
          <p:nvPr>
            <p:ph type="pic" sz="quarter" idx="44" hasCustomPrompt="1"/>
          </p:nvPr>
        </p:nvSpPr>
        <p:spPr>
          <a:xfrm>
            <a:off x="6738938" y="1314451"/>
            <a:ext cx="1234800" cy="1233487"/>
          </a:xfrm>
          <a:prstGeom prst="roundRect">
            <a:avLst>
              <a:gd name="adj" fmla="val 2940"/>
            </a:avLst>
          </a:prstGeom>
        </p:spPr>
        <p:txBody>
          <a:bodyPr/>
          <a:lstStyle>
            <a:lvl1pPr marL="0" indent="0" algn="ctr">
              <a:buNone/>
              <a:defRPr/>
            </a:lvl1pPr>
          </a:lstStyle>
          <a:p>
            <a:r>
              <a:rPr lang="en-GB" dirty="0"/>
              <a:t>Picture</a:t>
            </a:r>
            <a:endParaRPr lang="en-US" dirty="0"/>
          </a:p>
        </p:txBody>
      </p:sp>
      <p:sp>
        <p:nvSpPr>
          <p:cNvPr id="12" name="Text Placeholder 29">
            <a:extLst>
              <a:ext uri="{FF2B5EF4-FFF2-40B4-BE49-F238E27FC236}">
                <a16:creationId xmlns:a16="http://schemas.microsoft.com/office/drawing/2014/main" id="{56E7C58A-4A42-979A-4446-8660FAF6E004}"/>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5" name="Rectangle 4" hidden="1">
            <a:extLst>
              <a:ext uri="{FF2B5EF4-FFF2-40B4-BE49-F238E27FC236}">
                <a16:creationId xmlns:a16="http://schemas.microsoft.com/office/drawing/2014/main" id="{EAAA464C-13F2-65AD-BFC1-5BDAD7F0759B}"/>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692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Imagery &amp; text - 3x Columns / Blue">
    <p:bg>
      <p:bgRef idx="1001">
        <a:schemeClr val="bg2"/>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87117322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pic>
        <p:nvPicPr>
          <p:cNvPr id="8" name="Graphic 7">
            <a:extLst>
              <a:ext uri="{FF2B5EF4-FFF2-40B4-BE49-F238E27FC236}">
                <a16:creationId xmlns:a16="http://schemas.microsoft.com/office/drawing/2014/main" id="{A73B26DA-AE53-3C29-9495-8CAF60264879}"/>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565" y="4659904"/>
            <a:ext cx="1153080" cy="385608"/>
          </a:xfrm>
          <a:prstGeom prst="rect">
            <a:avLst/>
          </a:prstGeom>
        </p:spPr>
      </p:pic>
      <p:sp>
        <p:nvSpPr>
          <p:cNvPr id="14" name="Text Placeholder 8">
            <a:extLst>
              <a:ext uri="{FF2B5EF4-FFF2-40B4-BE49-F238E27FC236}">
                <a16:creationId xmlns:a16="http://schemas.microsoft.com/office/drawing/2014/main" id="{73E719BE-CBAE-A9F4-D5E6-A86C997300BB}"/>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6" name="Title 1">
            <a:extLst>
              <a:ext uri="{FF2B5EF4-FFF2-40B4-BE49-F238E27FC236}">
                <a16:creationId xmlns:a16="http://schemas.microsoft.com/office/drawing/2014/main" id="{20252E76-C83B-7F34-80B8-0E482EB3687B}"/>
              </a:ext>
            </a:extLst>
          </p:cNvPr>
          <p:cNvSpPr>
            <a:spLocks noGrp="1"/>
          </p:cNvSpPr>
          <p:nvPr>
            <p:ph type="title" hasCustomPrompt="1"/>
          </p:nvPr>
        </p:nvSpPr>
        <p:spPr>
          <a:xfrm>
            <a:off x="152400" y="447675"/>
            <a:ext cx="8842248" cy="440075"/>
          </a:xfrm>
        </p:spPr>
        <p:txBody>
          <a:bodyPr vert="horz" tIns="0" rIns="0" anchor="t">
            <a:noAutofit/>
          </a:bodyPr>
          <a:lstStyle>
            <a:lvl1pPr>
              <a:defRPr sz="2800">
                <a:solidFill>
                  <a:schemeClr val="tx1"/>
                </a:solidFill>
              </a:defRPr>
            </a:lvl1pPr>
          </a:lstStyle>
          <a:p>
            <a:r>
              <a:rPr lang="en-GB" dirty="0"/>
              <a:t>Slide title</a:t>
            </a:r>
          </a:p>
        </p:txBody>
      </p:sp>
      <p:sp>
        <p:nvSpPr>
          <p:cNvPr id="17" name="Text Placeholder 8">
            <a:extLst>
              <a:ext uri="{FF2B5EF4-FFF2-40B4-BE49-F238E27FC236}">
                <a16:creationId xmlns:a16="http://schemas.microsoft.com/office/drawing/2014/main" id="{B5F31585-8744-DBF8-438A-C01D78B5ABC4}"/>
              </a:ext>
            </a:extLst>
          </p:cNvPr>
          <p:cNvSpPr>
            <a:spLocks noGrp="1"/>
          </p:cNvSpPr>
          <p:nvPr>
            <p:ph type="body" idx="34" hasCustomPrompt="1"/>
          </p:nvPr>
        </p:nvSpPr>
        <p:spPr>
          <a:xfrm>
            <a:off x="152400" y="2768943"/>
            <a:ext cx="2715768" cy="252000"/>
          </a:xfrm>
          <a:prstGeom prst="rect">
            <a:avLst/>
          </a:prstGeom>
        </p:spPr>
        <p:txBody>
          <a:bodyPr lIns="0" tIns="0" rIns="0" bIns="0" anchor="t">
            <a:noAutofit/>
          </a:bodyPr>
          <a:lstStyle>
            <a:lvl1pPr marL="0" indent="0">
              <a:lnSpc>
                <a:spcPct val="90000"/>
              </a:lnSpc>
              <a:buNone/>
              <a:defRPr sz="1400" b="1">
                <a:solidFill>
                  <a:schemeClr val="tx1"/>
                </a:solidFill>
              </a:defRPr>
            </a:lvl1pPr>
          </a:lstStyle>
          <a:p>
            <a:r>
              <a:rPr lang="en-GB" dirty="0"/>
              <a:t>Column heading</a:t>
            </a:r>
          </a:p>
        </p:txBody>
      </p:sp>
      <p:sp>
        <p:nvSpPr>
          <p:cNvPr id="19" name="Text Placeholder 29">
            <a:extLst>
              <a:ext uri="{FF2B5EF4-FFF2-40B4-BE49-F238E27FC236}">
                <a16:creationId xmlns:a16="http://schemas.microsoft.com/office/drawing/2014/main" id="{CEEABA6C-F7D1-6155-E3AA-3D84A15D3D9B}"/>
              </a:ext>
            </a:extLst>
          </p:cNvPr>
          <p:cNvSpPr>
            <a:spLocks noGrp="1"/>
          </p:cNvSpPr>
          <p:nvPr>
            <p:ph type="body" sz="quarter" idx="35"/>
          </p:nvPr>
        </p:nvSpPr>
        <p:spPr>
          <a:xfrm>
            <a:off x="152400" y="3151150"/>
            <a:ext cx="2715768" cy="1400213"/>
          </a:xfrm>
        </p:spPr>
        <p:txBody>
          <a:bodyPr lIns="0" tIns="0" rIns="0" bIns="0">
            <a:noAutofit/>
          </a:bodyPr>
          <a:lstStyle>
            <a:lvl1pPr>
              <a:defRPr>
                <a:solidFill>
                  <a:schemeClr val="tx1"/>
                </a:solidFill>
              </a:defRPr>
            </a:lvl1pPr>
            <a:lvl2pPr>
              <a:defRPr>
                <a:solidFill>
                  <a:schemeClr val="tx1"/>
                </a:solidFill>
              </a:defRPr>
            </a:lvl2pPr>
            <a:lvl3pPr>
              <a:buSzPct val="110000"/>
              <a:defRPr>
                <a:solidFill>
                  <a:schemeClr val="tx1"/>
                </a:solidFill>
              </a:defRPr>
            </a:lvl3pPr>
          </a:lstStyle>
          <a:p>
            <a:pPr lvl="0"/>
            <a:r>
              <a:rPr lang="en-US"/>
              <a:t>Click to edit Master text styles</a:t>
            </a:r>
          </a:p>
          <a:p>
            <a:pPr lvl="1"/>
            <a:r>
              <a:rPr lang="en-US"/>
              <a:t>Second level</a:t>
            </a:r>
          </a:p>
        </p:txBody>
      </p:sp>
      <p:sp>
        <p:nvSpPr>
          <p:cNvPr id="28" name="Text Placeholder 8">
            <a:extLst>
              <a:ext uri="{FF2B5EF4-FFF2-40B4-BE49-F238E27FC236}">
                <a16:creationId xmlns:a16="http://schemas.microsoft.com/office/drawing/2014/main" id="{112D070B-C106-C140-9B56-410051433BEA}"/>
              </a:ext>
            </a:extLst>
          </p:cNvPr>
          <p:cNvSpPr>
            <a:spLocks noGrp="1"/>
          </p:cNvSpPr>
          <p:nvPr>
            <p:ph type="body" idx="37" hasCustomPrompt="1"/>
          </p:nvPr>
        </p:nvSpPr>
        <p:spPr>
          <a:xfrm>
            <a:off x="3215640" y="2768943"/>
            <a:ext cx="2715768" cy="252000"/>
          </a:xfrm>
          <a:prstGeom prst="rect">
            <a:avLst/>
          </a:prstGeom>
        </p:spPr>
        <p:txBody>
          <a:bodyPr lIns="0" tIns="0" rIns="0" bIns="0" anchor="t">
            <a:noAutofit/>
          </a:bodyPr>
          <a:lstStyle>
            <a:lvl1pPr marL="0" indent="0">
              <a:lnSpc>
                <a:spcPct val="90000"/>
              </a:lnSpc>
              <a:buNone/>
              <a:defRPr sz="1400" b="1">
                <a:solidFill>
                  <a:schemeClr val="tx1"/>
                </a:solidFill>
              </a:defRPr>
            </a:lvl1pPr>
          </a:lstStyle>
          <a:p>
            <a:r>
              <a:rPr lang="en-GB" dirty="0"/>
              <a:t>Column heading</a:t>
            </a:r>
          </a:p>
        </p:txBody>
      </p:sp>
      <p:sp>
        <p:nvSpPr>
          <p:cNvPr id="29" name="Text Placeholder 29">
            <a:extLst>
              <a:ext uri="{FF2B5EF4-FFF2-40B4-BE49-F238E27FC236}">
                <a16:creationId xmlns:a16="http://schemas.microsoft.com/office/drawing/2014/main" id="{BE7C94EE-4112-6879-1118-36FAE37929A8}"/>
              </a:ext>
            </a:extLst>
          </p:cNvPr>
          <p:cNvSpPr>
            <a:spLocks noGrp="1"/>
          </p:cNvSpPr>
          <p:nvPr>
            <p:ph type="body" sz="quarter" idx="38"/>
          </p:nvPr>
        </p:nvSpPr>
        <p:spPr>
          <a:xfrm>
            <a:off x="3215640" y="3151150"/>
            <a:ext cx="2715768" cy="1400213"/>
          </a:xfrm>
        </p:spPr>
        <p:txBody>
          <a:bodyPr lIns="0" tIns="0" rIns="0" bIns="0">
            <a:noAutofit/>
          </a:bodyPr>
          <a:lstStyle>
            <a:lvl1pPr>
              <a:defRPr>
                <a:solidFill>
                  <a:schemeClr val="tx1"/>
                </a:solidFill>
              </a:defRPr>
            </a:lvl1pPr>
            <a:lvl2pPr>
              <a:defRPr>
                <a:solidFill>
                  <a:schemeClr val="tx1"/>
                </a:solidFill>
              </a:defRPr>
            </a:lvl2pPr>
            <a:lvl3pPr>
              <a:buSzPct val="110000"/>
              <a:defRPr>
                <a:solidFill>
                  <a:schemeClr val="tx1"/>
                </a:solidFill>
              </a:defRPr>
            </a:lvl3pPr>
          </a:lstStyle>
          <a:p>
            <a:pPr lvl="0"/>
            <a:r>
              <a:rPr lang="en-US"/>
              <a:t>Click to edit Master text styles</a:t>
            </a:r>
          </a:p>
          <a:p>
            <a:pPr lvl="1"/>
            <a:r>
              <a:rPr lang="en-US"/>
              <a:t>Second level</a:t>
            </a:r>
          </a:p>
        </p:txBody>
      </p:sp>
      <p:sp>
        <p:nvSpPr>
          <p:cNvPr id="31" name="Text Placeholder 8">
            <a:extLst>
              <a:ext uri="{FF2B5EF4-FFF2-40B4-BE49-F238E27FC236}">
                <a16:creationId xmlns:a16="http://schemas.microsoft.com/office/drawing/2014/main" id="{5D585351-6D6D-217A-5712-0B65196DAFCF}"/>
              </a:ext>
            </a:extLst>
          </p:cNvPr>
          <p:cNvSpPr>
            <a:spLocks noGrp="1"/>
          </p:cNvSpPr>
          <p:nvPr>
            <p:ph type="body" idx="40" hasCustomPrompt="1"/>
          </p:nvPr>
        </p:nvSpPr>
        <p:spPr>
          <a:xfrm>
            <a:off x="6278880" y="2768943"/>
            <a:ext cx="2715768" cy="252000"/>
          </a:xfrm>
          <a:prstGeom prst="rect">
            <a:avLst/>
          </a:prstGeom>
        </p:spPr>
        <p:txBody>
          <a:bodyPr lIns="0" tIns="0" rIns="0" bIns="0" anchor="t">
            <a:noAutofit/>
          </a:bodyPr>
          <a:lstStyle>
            <a:lvl1pPr marL="0" indent="0">
              <a:lnSpc>
                <a:spcPct val="90000"/>
              </a:lnSpc>
              <a:buNone/>
              <a:defRPr sz="1400" b="1">
                <a:solidFill>
                  <a:schemeClr val="tx1"/>
                </a:solidFill>
              </a:defRPr>
            </a:lvl1pPr>
          </a:lstStyle>
          <a:p>
            <a:r>
              <a:rPr lang="en-GB" dirty="0"/>
              <a:t>Column heading</a:t>
            </a:r>
          </a:p>
        </p:txBody>
      </p:sp>
      <p:sp>
        <p:nvSpPr>
          <p:cNvPr id="32" name="Text Placeholder 29">
            <a:extLst>
              <a:ext uri="{FF2B5EF4-FFF2-40B4-BE49-F238E27FC236}">
                <a16:creationId xmlns:a16="http://schemas.microsoft.com/office/drawing/2014/main" id="{ABD25F4E-8040-F88D-8A9D-B8E30C9AA487}"/>
              </a:ext>
            </a:extLst>
          </p:cNvPr>
          <p:cNvSpPr>
            <a:spLocks noGrp="1"/>
          </p:cNvSpPr>
          <p:nvPr>
            <p:ph type="body" sz="quarter" idx="41"/>
          </p:nvPr>
        </p:nvSpPr>
        <p:spPr>
          <a:xfrm>
            <a:off x="6278880" y="3151150"/>
            <a:ext cx="2715768" cy="1400213"/>
          </a:xfrm>
        </p:spPr>
        <p:txBody>
          <a:bodyPr lIns="0" tIns="0" rIns="0" bIns="0">
            <a:noAutofit/>
          </a:bodyPr>
          <a:lstStyle>
            <a:lvl1pPr>
              <a:defRPr>
                <a:solidFill>
                  <a:schemeClr val="tx1"/>
                </a:solidFill>
              </a:defRPr>
            </a:lvl1pPr>
            <a:lvl2pPr>
              <a:defRPr>
                <a:solidFill>
                  <a:schemeClr val="tx1"/>
                </a:solidFill>
              </a:defRPr>
            </a:lvl2pPr>
            <a:lvl3pPr>
              <a:buSzPct val="110000"/>
              <a:defRPr>
                <a:solidFill>
                  <a:schemeClr val="tx1"/>
                </a:solidFill>
              </a:defRPr>
            </a:lvl3pPr>
          </a:lstStyle>
          <a:p>
            <a:pPr lvl="0"/>
            <a:r>
              <a:rPr lang="en-US"/>
              <a:t>Click to edit Master text styles</a:t>
            </a:r>
          </a:p>
          <a:p>
            <a:pPr lvl="1"/>
            <a:r>
              <a:rPr lang="en-US"/>
              <a:t>Second level</a:t>
            </a:r>
          </a:p>
        </p:txBody>
      </p:sp>
      <p:sp>
        <p:nvSpPr>
          <p:cNvPr id="2" name="Picture Placeholder 14">
            <a:extLst>
              <a:ext uri="{FF2B5EF4-FFF2-40B4-BE49-F238E27FC236}">
                <a16:creationId xmlns:a16="http://schemas.microsoft.com/office/drawing/2014/main" id="{094BC1A4-49C8-4AED-58FC-2B17D98EDA36}"/>
              </a:ext>
            </a:extLst>
          </p:cNvPr>
          <p:cNvSpPr>
            <a:spLocks noGrp="1"/>
          </p:cNvSpPr>
          <p:nvPr>
            <p:ph type="pic" sz="quarter" idx="24"/>
          </p:nvPr>
        </p:nvSpPr>
        <p:spPr>
          <a:xfrm>
            <a:off x="152400" y="1314451"/>
            <a:ext cx="2715768" cy="1328010"/>
          </a:xfrm>
          <a:prstGeom prst="roundRect">
            <a:avLst>
              <a:gd name="adj" fmla="val 2509"/>
            </a:avLst>
          </a:prstGeom>
        </p:spPr>
        <p:txBody>
          <a:bodyPr/>
          <a:lstStyle>
            <a:lvl1pPr marL="0" indent="0" algn="ctr">
              <a:buNone/>
              <a:defRPr/>
            </a:lvl1pPr>
          </a:lstStyle>
          <a:p>
            <a:r>
              <a:rPr lang="en-US"/>
              <a:t>Click icon to add picture</a:t>
            </a:r>
          </a:p>
        </p:txBody>
      </p:sp>
      <p:sp>
        <p:nvSpPr>
          <p:cNvPr id="12" name="Picture Placeholder 14">
            <a:extLst>
              <a:ext uri="{FF2B5EF4-FFF2-40B4-BE49-F238E27FC236}">
                <a16:creationId xmlns:a16="http://schemas.microsoft.com/office/drawing/2014/main" id="{C484F36B-8FCC-F63A-5912-28ADDED8F4B3}"/>
              </a:ext>
            </a:extLst>
          </p:cNvPr>
          <p:cNvSpPr>
            <a:spLocks noGrp="1"/>
          </p:cNvSpPr>
          <p:nvPr>
            <p:ph type="pic" sz="quarter" idx="42"/>
          </p:nvPr>
        </p:nvSpPr>
        <p:spPr>
          <a:xfrm>
            <a:off x="3215640" y="1314451"/>
            <a:ext cx="2715768" cy="1328010"/>
          </a:xfrm>
          <a:prstGeom prst="roundRect">
            <a:avLst>
              <a:gd name="adj" fmla="val 2509"/>
            </a:avLst>
          </a:prstGeom>
        </p:spPr>
        <p:txBody>
          <a:bodyPr/>
          <a:lstStyle>
            <a:lvl1pPr marL="0" indent="0" algn="ctr">
              <a:buNone/>
              <a:defRPr/>
            </a:lvl1pPr>
          </a:lstStyle>
          <a:p>
            <a:r>
              <a:rPr lang="en-US"/>
              <a:t>Click icon to add picture</a:t>
            </a:r>
          </a:p>
        </p:txBody>
      </p:sp>
      <p:sp>
        <p:nvSpPr>
          <p:cNvPr id="13" name="Picture Placeholder 14">
            <a:extLst>
              <a:ext uri="{FF2B5EF4-FFF2-40B4-BE49-F238E27FC236}">
                <a16:creationId xmlns:a16="http://schemas.microsoft.com/office/drawing/2014/main" id="{12F475B3-68C6-2152-86FA-975B407E5679}"/>
              </a:ext>
            </a:extLst>
          </p:cNvPr>
          <p:cNvSpPr>
            <a:spLocks noGrp="1"/>
          </p:cNvSpPr>
          <p:nvPr>
            <p:ph type="pic" sz="quarter" idx="43"/>
          </p:nvPr>
        </p:nvSpPr>
        <p:spPr>
          <a:xfrm>
            <a:off x="6278880" y="1314451"/>
            <a:ext cx="2715768" cy="1328010"/>
          </a:xfrm>
          <a:prstGeom prst="roundRect">
            <a:avLst>
              <a:gd name="adj" fmla="val 2509"/>
            </a:avLst>
          </a:prstGeom>
        </p:spPr>
        <p:txBody>
          <a:bodyPr/>
          <a:lstStyle>
            <a:lvl1pPr marL="0" indent="0" algn="ctr">
              <a:buNone/>
              <a:defRPr/>
            </a:lvl1pPr>
          </a:lstStyle>
          <a:p>
            <a:r>
              <a:rPr lang="en-US"/>
              <a:t>Click icon to add picture</a:t>
            </a:r>
          </a:p>
        </p:txBody>
      </p:sp>
      <p:sp>
        <p:nvSpPr>
          <p:cNvPr id="15" name="Text Placeholder 29">
            <a:extLst>
              <a:ext uri="{FF2B5EF4-FFF2-40B4-BE49-F238E27FC236}">
                <a16:creationId xmlns:a16="http://schemas.microsoft.com/office/drawing/2014/main" id="{AAFC2F6C-620B-279C-3B91-8EB0FCED8243}"/>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8" name="Rectangle 17">
            <a:extLst>
              <a:ext uri="{FF2B5EF4-FFF2-40B4-BE49-F238E27FC236}">
                <a16:creationId xmlns:a16="http://schemas.microsoft.com/office/drawing/2014/main" id="{60C0D021-B604-2496-AEAB-33AD76579D92}"/>
              </a:ext>
            </a:extLst>
          </p:cNvPr>
          <p:cNvSpPr/>
          <p:nvPr/>
        </p:nvSpPr>
        <p:spPr>
          <a:xfrm>
            <a:off x="9270458" y="0"/>
            <a:ext cx="180000" cy="1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5" name="Rectangle 4" hidden="1">
            <a:extLst>
              <a:ext uri="{FF2B5EF4-FFF2-40B4-BE49-F238E27FC236}">
                <a16:creationId xmlns:a16="http://schemas.microsoft.com/office/drawing/2014/main" id="{94B0F625-58D0-1FA9-A1AF-96A5578B1C51}"/>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pic>
        <p:nvPicPr>
          <p:cNvPr id="6" name="Graphic 5">
            <a:extLst>
              <a:ext uri="{FF2B5EF4-FFF2-40B4-BE49-F238E27FC236}">
                <a16:creationId xmlns:a16="http://schemas.microsoft.com/office/drawing/2014/main" id="{DAAF4887-C2EA-92F3-E261-5C203FFA448A}"/>
              </a:ext>
            </a:extLst>
          </p:cNvPr>
          <p:cNvPicPr>
            <a:picLocks noChangeAspect="1"/>
          </p:cNvPicPr>
          <p:nvPr userDrawn="1"/>
        </p:nvPicPr>
        <p:blipFill>
          <a:blip r:embed="rId7">
            <a:extLst>
              <a:ext uri="{96DAC541-7B7A-43D3-8B79-37D633B846F1}">
                <asvg:svgBlip xmlns:asvg="http://schemas.microsoft.com/office/drawing/2016/SVG/main" r:embed="rId9"/>
              </a:ext>
            </a:extLst>
          </a:blip>
          <a:stretch>
            <a:fillRect/>
          </a:stretch>
        </p:blipFill>
        <p:spPr>
          <a:xfrm>
            <a:off x="48565" y="4659904"/>
            <a:ext cx="1153080" cy="385608"/>
          </a:xfrm>
          <a:prstGeom prst="rect">
            <a:avLst/>
          </a:prstGeom>
        </p:spPr>
      </p:pic>
      <p:sp>
        <p:nvSpPr>
          <p:cNvPr id="7" name="Rectangle 6">
            <a:extLst>
              <a:ext uri="{FF2B5EF4-FFF2-40B4-BE49-F238E27FC236}">
                <a16:creationId xmlns:a16="http://schemas.microsoft.com/office/drawing/2014/main" id="{2AF5F891-4F2C-F3FC-8478-A1824532E4FD}"/>
              </a:ext>
            </a:extLst>
          </p:cNvPr>
          <p:cNvSpPr/>
          <p:nvPr userDrawn="1"/>
        </p:nvSpPr>
        <p:spPr>
          <a:xfrm>
            <a:off x="9270458" y="0"/>
            <a:ext cx="180000" cy="1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743009516"/>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Imagery &amp; text - 3 Columns / White">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87060000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lvl1pPr>
              <a:defRPr>
                <a:solidFill>
                  <a:schemeClr val="bg2"/>
                </a:solidFill>
              </a:defRPr>
            </a:lvl1pPr>
          </a:lstStyle>
          <a:p>
            <a:fld id="{CC6EE8D8-BDE1-7940-A77B-94F3F186491E}" type="slidenum">
              <a:rPr lang="en-GB" smtClean="0"/>
              <a:pPr/>
              <a:t>‹#›</a:t>
            </a:fld>
            <a:endParaRPr lang="en-GB" dirty="0"/>
          </a:p>
        </p:txBody>
      </p:sp>
      <p:sp>
        <p:nvSpPr>
          <p:cNvPr id="8" name="Text Placeholder 8">
            <a:extLst>
              <a:ext uri="{FF2B5EF4-FFF2-40B4-BE49-F238E27FC236}">
                <a16:creationId xmlns:a16="http://schemas.microsoft.com/office/drawing/2014/main" id="{E5645B35-B9FA-57DE-B546-C4BB996C18D7}"/>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bg1"/>
                </a:solidFill>
              </a:defRPr>
            </a:lvl1pPr>
          </a:lstStyle>
          <a:p>
            <a:r>
              <a:rPr lang="en-GB" dirty="0"/>
              <a:t>Optional Subtitle Here</a:t>
            </a:r>
          </a:p>
        </p:txBody>
      </p:sp>
      <p:sp>
        <p:nvSpPr>
          <p:cNvPr id="14" name="Title 1">
            <a:extLst>
              <a:ext uri="{FF2B5EF4-FFF2-40B4-BE49-F238E27FC236}">
                <a16:creationId xmlns:a16="http://schemas.microsoft.com/office/drawing/2014/main" id="{AA79A7FA-8207-1957-D1B7-F609372FAB38}"/>
              </a:ext>
            </a:extLst>
          </p:cNvPr>
          <p:cNvSpPr>
            <a:spLocks noGrp="1"/>
          </p:cNvSpPr>
          <p:nvPr>
            <p:ph type="title" hasCustomPrompt="1"/>
          </p:nvPr>
        </p:nvSpPr>
        <p:spPr>
          <a:xfrm>
            <a:off x="152400" y="447675"/>
            <a:ext cx="8842248" cy="440075"/>
          </a:xfrm>
        </p:spPr>
        <p:txBody>
          <a:bodyPr vert="horz" tIns="0" rIns="0" anchor="t">
            <a:noAutofit/>
          </a:bodyPr>
          <a:lstStyle>
            <a:lvl1pPr>
              <a:defRPr sz="2800">
                <a:solidFill>
                  <a:schemeClr val="bg2"/>
                </a:solidFill>
              </a:defRPr>
            </a:lvl1pPr>
          </a:lstStyle>
          <a:p>
            <a:r>
              <a:rPr lang="en-GB" dirty="0"/>
              <a:t>Slide title</a:t>
            </a:r>
          </a:p>
        </p:txBody>
      </p:sp>
      <p:sp>
        <p:nvSpPr>
          <p:cNvPr id="16" name="Text Placeholder 8">
            <a:extLst>
              <a:ext uri="{FF2B5EF4-FFF2-40B4-BE49-F238E27FC236}">
                <a16:creationId xmlns:a16="http://schemas.microsoft.com/office/drawing/2014/main" id="{1266A86E-2114-3017-ECCE-862BE7D533E7}"/>
              </a:ext>
            </a:extLst>
          </p:cNvPr>
          <p:cNvSpPr>
            <a:spLocks noGrp="1"/>
          </p:cNvSpPr>
          <p:nvPr>
            <p:ph type="body" idx="34" hasCustomPrompt="1"/>
          </p:nvPr>
        </p:nvSpPr>
        <p:spPr>
          <a:xfrm>
            <a:off x="497061" y="2702261"/>
            <a:ext cx="2227879" cy="252000"/>
          </a:xfrm>
          <a:prstGeom prst="rect">
            <a:avLst/>
          </a:prstGeom>
        </p:spPr>
        <p:txBody>
          <a:bodyPr lIns="0" tIns="0" rIns="0" bIns="0" anchor="t">
            <a:noAutofit/>
          </a:bodyPr>
          <a:lstStyle>
            <a:lvl1pPr marL="0" indent="0">
              <a:buNone/>
              <a:defRPr sz="1400" b="1">
                <a:solidFill>
                  <a:schemeClr val="bg2"/>
                </a:solidFill>
              </a:defRPr>
            </a:lvl1pPr>
          </a:lstStyle>
          <a:p>
            <a:r>
              <a:rPr lang="en-GB" dirty="0"/>
              <a:t>Column heading</a:t>
            </a:r>
          </a:p>
        </p:txBody>
      </p:sp>
      <p:sp>
        <p:nvSpPr>
          <p:cNvPr id="17" name="Text Placeholder 29">
            <a:extLst>
              <a:ext uri="{FF2B5EF4-FFF2-40B4-BE49-F238E27FC236}">
                <a16:creationId xmlns:a16="http://schemas.microsoft.com/office/drawing/2014/main" id="{0232D94F-8C86-9BF0-A1D6-DDB90E1B22ED}"/>
              </a:ext>
            </a:extLst>
          </p:cNvPr>
          <p:cNvSpPr>
            <a:spLocks noGrp="1"/>
          </p:cNvSpPr>
          <p:nvPr>
            <p:ph type="body" sz="quarter" idx="35"/>
          </p:nvPr>
        </p:nvSpPr>
        <p:spPr>
          <a:xfrm>
            <a:off x="497063" y="3151150"/>
            <a:ext cx="2227880" cy="1400213"/>
          </a:xfrm>
        </p:spPr>
        <p:txBody>
          <a:bodyPr lIns="0" tIns="0" rIns="0" bIns="0">
            <a:noAutofit/>
          </a:bodyPr>
          <a:lstStyle>
            <a:lvl1pPr>
              <a:buClr>
                <a:schemeClr val="bg2"/>
              </a:buClr>
              <a:defRPr>
                <a:solidFill>
                  <a:schemeClr val="bg1"/>
                </a:solidFill>
              </a:defRPr>
            </a:lvl1pPr>
            <a:lvl2pPr>
              <a:defRPr>
                <a:solidFill>
                  <a:schemeClr val="bg1"/>
                </a:solidFill>
              </a:defRPr>
            </a:lvl2pPr>
            <a:lvl3pPr>
              <a:buClr>
                <a:schemeClr val="bg2"/>
              </a:buClr>
              <a:buSzPct val="110000"/>
              <a:defRPr>
                <a:solidFill>
                  <a:schemeClr val="bg1"/>
                </a:solidFill>
              </a:defRPr>
            </a:lvl3pPr>
          </a:lstStyle>
          <a:p>
            <a:pPr lvl="0"/>
            <a:r>
              <a:rPr lang="en-US"/>
              <a:t>Click to edit Master text styles</a:t>
            </a:r>
          </a:p>
          <a:p>
            <a:pPr lvl="1"/>
            <a:r>
              <a:rPr lang="en-US"/>
              <a:t>Second level</a:t>
            </a:r>
          </a:p>
        </p:txBody>
      </p:sp>
      <p:sp>
        <p:nvSpPr>
          <p:cNvPr id="20" name="Text Placeholder 8">
            <a:extLst>
              <a:ext uri="{FF2B5EF4-FFF2-40B4-BE49-F238E27FC236}">
                <a16:creationId xmlns:a16="http://schemas.microsoft.com/office/drawing/2014/main" id="{2A86445B-4A29-A772-15DF-8B4605D4DC51}"/>
              </a:ext>
            </a:extLst>
          </p:cNvPr>
          <p:cNvSpPr>
            <a:spLocks noGrp="1"/>
          </p:cNvSpPr>
          <p:nvPr>
            <p:ph type="body" idx="37" hasCustomPrompt="1"/>
          </p:nvPr>
        </p:nvSpPr>
        <p:spPr>
          <a:xfrm>
            <a:off x="3455372" y="2702261"/>
            <a:ext cx="2227879" cy="252000"/>
          </a:xfrm>
          <a:prstGeom prst="rect">
            <a:avLst/>
          </a:prstGeom>
        </p:spPr>
        <p:txBody>
          <a:bodyPr lIns="0" tIns="0" rIns="0" bIns="0" anchor="t">
            <a:noAutofit/>
          </a:bodyPr>
          <a:lstStyle>
            <a:lvl1pPr marL="0" indent="0">
              <a:buNone/>
              <a:defRPr sz="1400" b="1">
                <a:solidFill>
                  <a:schemeClr val="bg2"/>
                </a:solidFill>
              </a:defRPr>
            </a:lvl1pPr>
          </a:lstStyle>
          <a:p>
            <a:r>
              <a:rPr lang="en-GB" dirty="0"/>
              <a:t>Column heading</a:t>
            </a:r>
          </a:p>
        </p:txBody>
      </p:sp>
      <p:sp>
        <p:nvSpPr>
          <p:cNvPr id="21" name="Text Placeholder 29">
            <a:extLst>
              <a:ext uri="{FF2B5EF4-FFF2-40B4-BE49-F238E27FC236}">
                <a16:creationId xmlns:a16="http://schemas.microsoft.com/office/drawing/2014/main" id="{0853F353-D352-235E-A7CB-1FB25ADC6FB5}"/>
              </a:ext>
            </a:extLst>
          </p:cNvPr>
          <p:cNvSpPr>
            <a:spLocks noGrp="1"/>
          </p:cNvSpPr>
          <p:nvPr>
            <p:ph type="body" sz="quarter" idx="38"/>
          </p:nvPr>
        </p:nvSpPr>
        <p:spPr>
          <a:xfrm>
            <a:off x="3455372" y="3151150"/>
            <a:ext cx="2227880" cy="1400213"/>
          </a:xfrm>
        </p:spPr>
        <p:txBody>
          <a:bodyPr lIns="0" tIns="0" rIns="0" bIns="0">
            <a:noAutofit/>
          </a:bodyPr>
          <a:lstStyle>
            <a:lvl1pPr>
              <a:buClr>
                <a:schemeClr val="bg2"/>
              </a:buClr>
              <a:defRPr>
                <a:solidFill>
                  <a:schemeClr val="bg1"/>
                </a:solidFill>
              </a:defRPr>
            </a:lvl1pPr>
            <a:lvl2pPr>
              <a:defRPr>
                <a:solidFill>
                  <a:schemeClr val="bg1"/>
                </a:solidFill>
              </a:defRPr>
            </a:lvl2pPr>
            <a:lvl3pPr>
              <a:buClr>
                <a:schemeClr val="bg2"/>
              </a:buClr>
              <a:buSzPct val="110000"/>
              <a:defRPr>
                <a:solidFill>
                  <a:schemeClr val="bg1"/>
                </a:solidFill>
              </a:defRPr>
            </a:lvl3pPr>
          </a:lstStyle>
          <a:p>
            <a:pPr lvl="0"/>
            <a:r>
              <a:rPr lang="en-US"/>
              <a:t>Click to edit Master text styles</a:t>
            </a:r>
          </a:p>
          <a:p>
            <a:pPr lvl="1"/>
            <a:r>
              <a:rPr lang="en-US"/>
              <a:t>Second level</a:t>
            </a:r>
          </a:p>
        </p:txBody>
      </p:sp>
      <p:sp>
        <p:nvSpPr>
          <p:cNvPr id="24" name="Text Placeholder 8">
            <a:extLst>
              <a:ext uri="{FF2B5EF4-FFF2-40B4-BE49-F238E27FC236}">
                <a16:creationId xmlns:a16="http://schemas.microsoft.com/office/drawing/2014/main" id="{4BB5B427-9705-7D39-60E4-F41A78CF19AE}"/>
              </a:ext>
            </a:extLst>
          </p:cNvPr>
          <p:cNvSpPr>
            <a:spLocks noGrp="1"/>
          </p:cNvSpPr>
          <p:nvPr>
            <p:ph type="body" idx="40" hasCustomPrompt="1"/>
          </p:nvPr>
        </p:nvSpPr>
        <p:spPr>
          <a:xfrm>
            <a:off x="6413683" y="2702261"/>
            <a:ext cx="2227879" cy="252000"/>
          </a:xfrm>
          <a:prstGeom prst="rect">
            <a:avLst/>
          </a:prstGeom>
        </p:spPr>
        <p:txBody>
          <a:bodyPr lIns="0" tIns="0" rIns="0" bIns="0" anchor="t">
            <a:noAutofit/>
          </a:bodyPr>
          <a:lstStyle>
            <a:lvl1pPr marL="0" indent="0">
              <a:buNone/>
              <a:defRPr sz="1400" b="1">
                <a:solidFill>
                  <a:schemeClr val="bg2"/>
                </a:solidFill>
              </a:defRPr>
            </a:lvl1pPr>
          </a:lstStyle>
          <a:p>
            <a:r>
              <a:rPr lang="en-GB" dirty="0"/>
              <a:t>Column heading</a:t>
            </a:r>
          </a:p>
        </p:txBody>
      </p:sp>
      <p:sp>
        <p:nvSpPr>
          <p:cNvPr id="25" name="Text Placeholder 29">
            <a:extLst>
              <a:ext uri="{FF2B5EF4-FFF2-40B4-BE49-F238E27FC236}">
                <a16:creationId xmlns:a16="http://schemas.microsoft.com/office/drawing/2014/main" id="{75DE1725-0CB6-A191-5F0F-4241F682DB03}"/>
              </a:ext>
            </a:extLst>
          </p:cNvPr>
          <p:cNvSpPr>
            <a:spLocks noGrp="1"/>
          </p:cNvSpPr>
          <p:nvPr>
            <p:ph type="body" sz="quarter" idx="41"/>
          </p:nvPr>
        </p:nvSpPr>
        <p:spPr>
          <a:xfrm>
            <a:off x="6413682" y="3151150"/>
            <a:ext cx="2227880" cy="1400213"/>
          </a:xfrm>
        </p:spPr>
        <p:txBody>
          <a:bodyPr lIns="0" tIns="0" rIns="0" bIns="0">
            <a:noAutofit/>
          </a:bodyPr>
          <a:lstStyle>
            <a:lvl1pPr>
              <a:buClr>
                <a:schemeClr val="bg2"/>
              </a:buClr>
              <a:defRPr>
                <a:solidFill>
                  <a:schemeClr val="bg1"/>
                </a:solidFill>
              </a:defRPr>
            </a:lvl1pPr>
            <a:lvl2pPr>
              <a:defRPr>
                <a:solidFill>
                  <a:schemeClr val="bg1"/>
                </a:solidFill>
              </a:defRPr>
            </a:lvl2pPr>
            <a:lvl3pPr>
              <a:buClr>
                <a:schemeClr val="bg2"/>
              </a:buClr>
              <a:buSzPct val="110000"/>
              <a:defRPr>
                <a:solidFill>
                  <a:schemeClr val="bg1"/>
                </a:solidFill>
              </a:defRPr>
            </a:lvl3pPr>
          </a:lstStyle>
          <a:p>
            <a:pPr lvl="0"/>
            <a:r>
              <a:rPr lang="en-US"/>
              <a:t>Click to edit Master text styles</a:t>
            </a:r>
          </a:p>
          <a:p>
            <a:pPr lvl="1"/>
            <a:r>
              <a:rPr lang="en-US"/>
              <a:t>Second level</a:t>
            </a:r>
          </a:p>
        </p:txBody>
      </p:sp>
      <p:sp>
        <p:nvSpPr>
          <p:cNvPr id="2" name="Picture Placeholder 14">
            <a:extLst>
              <a:ext uri="{FF2B5EF4-FFF2-40B4-BE49-F238E27FC236}">
                <a16:creationId xmlns:a16="http://schemas.microsoft.com/office/drawing/2014/main" id="{14DAE10A-3312-D8C9-2A0C-90C6C13AECCD}"/>
              </a:ext>
            </a:extLst>
          </p:cNvPr>
          <p:cNvSpPr>
            <a:spLocks noGrp="1"/>
          </p:cNvSpPr>
          <p:nvPr>
            <p:ph type="pic" sz="quarter" idx="24" hasCustomPrompt="1"/>
          </p:nvPr>
        </p:nvSpPr>
        <p:spPr>
          <a:xfrm>
            <a:off x="500850" y="1314451"/>
            <a:ext cx="2224085" cy="1233487"/>
          </a:xfrm>
          <a:prstGeom prst="roundRect">
            <a:avLst>
              <a:gd name="adj" fmla="val 2509"/>
            </a:avLst>
          </a:prstGeom>
        </p:spPr>
        <p:txBody>
          <a:bodyPr/>
          <a:lstStyle>
            <a:lvl1pPr marL="0" indent="0" algn="ctr">
              <a:buNone/>
              <a:defRPr>
                <a:solidFill>
                  <a:schemeClr val="bg1"/>
                </a:solidFill>
              </a:defRPr>
            </a:lvl1pPr>
          </a:lstStyle>
          <a:p>
            <a:r>
              <a:rPr lang="en-GB" dirty="0"/>
              <a:t>Picture</a:t>
            </a:r>
            <a:endParaRPr lang="en-US" dirty="0"/>
          </a:p>
        </p:txBody>
      </p:sp>
      <p:sp>
        <p:nvSpPr>
          <p:cNvPr id="7" name="Picture Placeholder 14">
            <a:extLst>
              <a:ext uri="{FF2B5EF4-FFF2-40B4-BE49-F238E27FC236}">
                <a16:creationId xmlns:a16="http://schemas.microsoft.com/office/drawing/2014/main" id="{7CF5BC68-F49A-1485-9352-D17398A1E59F}"/>
              </a:ext>
            </a:extLst>
          </p:cNvPr>
          <p:cNvSpPr>
            <a:spLocks noGrp="1"/>
          </p:cNvSpPr>
          <p:nvPr>
            <p:ph type="pic" sz="quarter" idx="42" hasCustomPrompt="1"/>
          </p:nvPr>
        </p:nvSpPr>
        <p:spPr>
          <a:xfrm>
            <a:off x="3459164" y="1314451"/>
            <a:ext cx="2224085" cy="1233487"/>
          </a:xfrm>
          <a:prstGeom prst="roundRect">
            <a:avLst>
              <a:gd name="adj" fmla="val 2509"/>
            </a:avLst>
          </a:prstGeom>
        </p:spPr>
        <p:txBody>
          <a:bodyPr/>
          <a:lstStyle>
            <a:lvl1pPr marL="0" indent="0" algn="ctr">
              <a:buNone/>
              <a:defRPr>
                <a:solidFill>
                  <a:schemeClr val="bg1"/>
                </a:solidFill>
              </a:defRPr>
            </a:lvl1pPr>
          </a:lstStyle>
          <a:p>
            <a:r>
              <a:rPr lang="en-GB" dirty="0"/>
              <a:t>Picture</a:t>
            </a:r>
            <a:endParaRPr lang="en-US" dirty="0"/>
          </a:p>
        </p:txBody>
      </p:sp>
      <p:sp>
        <p:nvSpPr>
          <p:cNvPr id="10" name="Picture Placeholder 14">
            <a:extLst>
              <a:ext uri="{FF2B5EF4-FFF2-40B4-BE49-F238E27FC236}">
                <a16:creationId xmlns:a16="http://schemas.microsoft.com/office/drawing/2014/main" id="{53774123-23D1-C776-015F-DBA8975A4BEA}"/>
              </a:ext>
            </a:extLst>
          </p:cNvPr>
          <p:cNvSpPr>
            <a:spLocks noGrp="1"/>
          </p:cNvSpPr>
          <p:nvPr>
            <p:ph type="pic" sz="quarter" idx="43" hasCustomPrompt="1"/>
          </p:nvPr>
        </p:nvSpPr>
        <p:spPr>
          <a:xfrm>
            <a:off x="6417477" y="1314451"/>
            <a:ext cx="2224085" cy="1233487"/>
          </a:xfrm>
          <a:prstGeom prst="roundRect">
            <a:avLst>
              <a:gd name="adj" fmla="val 2509"/>
            </a:avLst>
          </a:prstGeom>
        </p:spPr>
        <p:txBody>
          <a:bodyPr/>
          <a:lstStyle>
            <a:lvl1pPr marL="0" indent="0" algn="ctr">
              <a:buNone/>
              <a:defRPr>
                <a:solidFill>
                  <a:schemeClr val="bg1"/>
                </a:solidFill>
              </a:defRPr>
            </a:lvl1pPr>
          </a:lstStyle>
          <a:p>
            <a:r>
              <a:rPr lang="en-GB" dirty="0"/>
              <a:t>Picture</a:t>
            </a:r>
            <a:endParaRPr lang="en-US" dirty="0"/>
          </a:p>
        </p:txBody>
      </p:sp>
      <p:sp>
        <p:nvSpPr>
          <p:cNvPr id="11" name="Text Placeholder 29">
            <a:extLst>
              <a:ext uri="{FF2B5EF4-FFF2-40B4-BE49-F238E27FC236}">
                <a16:creationId xmlns:a16="http://schemas.microsoft.com/office/drawing/2014/main" id="{DCED96A1-897B-F04D-E843-4521646B0311}"/>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solidFill>
                  <a:schemeClr val="bg1"/>
                </a:solidFill>
              </a:defRPr>
            </a:lvl1pPr>
            <a:lvl3pPr>
              <a:buSzPct val="110000"/>
              <a:defRPr/>
            </a:lvl3pPr>
          </a:lstStyle>
          <a:p>
            <a:pPr lvl="0"/>
            <a:r>
              <a:rPr lang="en-GB" dirty="0"/>
              <a:t>Click to add section title</a:t>
            </a:r>
            <a:endParaRPr lang="en-US" dirty="0"/>
          </a:p>
        </p:txBody>
      </p:sp>
      <p:sp>
        <p:nvSpPr>
          <p:cNvPr id="5" name="Rectangle 4" hidden="1">
            <a:extLst>
              <a:ext uri="{FF2B5EF4-FFF2-40B4-BE49-F238E27FC236}">
                <a16:creationId xmlns:a16="http://schemas.microsoft.com/office/drawing/2014/main" id="{EFFC025F-780A-7593-6019-A28708D6FA13}"/>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42888403"/>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ur Background">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1A041D54-313F-C98B-53F6-591F656DEF9D}"/>
              </a:ext>
            </a:extLst>
          </p:cNvPr>
          <p:cNvSpPr>
            <a:spLocks/>
          </p:cNvSpPr>
          <p:nvPr userDrawn="1"/>
        </p:nvSpPr>
        <p:spPr>
          <a:xfrm>
            <a:off x="0" y="0"/>
            <a:ext cx="5584370" cy="5143500"/>
          </a:xfrm>
          <a:custGeom>
            <a:avLst/>
            <a:gdLst>
              <a:gd name="connsiteX0" fmla="*/ 0 w 5584370"/>
              <a:gd name="connsiteY0" fmla="*/ 0 h 5143500"/>
              <a:gd name="connsiteX1" fmla="*/ 5271541 w 5584370"/>
              <a:gd name="connsiteY1" fmla="*/ 0 h 5143500"/>
              <a:gd name="connsiteX2" fmla="*/ 5377400 w 5584370"/>
              <a:gd name="connsiteY2" fmla="*/ 105856 h 5143500"/>
              <a:gd name="connsiteX3" fmla="*/ 5377307 w 5584370"/>
              <a:gd name="connsiteY3" fmla="*/ 105856 h 5143500"/>
              <a:gd name="connsiteX4" fmla="*/ 5584370 w 5584370"/>
              <a:gd name="connsiteY4" fmla="*/ 605662 h 5143500"/>
              <a:gd name="connsiteX5" fmla="*/ 5377307 w 5584370"/>
              <a:gd name="connsiteY5" fmla="*/ 1105469 h 5143500"/>
              <a:gd name="connsiteX6" fmla="*/ 1339058 w 5584370"/>
              <a:gd name="connsiteY6" fmla="*/ 5143500 h 5143500"/>
              <a:gd name="connsiteX7" fmla="*/ 0 w 558437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4370" h="5143500">
                <a:moveTo>
                  <a:pt x="0" y="0"/>
                </a:moveTo>
                <a:lnTo>
                  <a:pt x="5271541" y="0"/>
                </a:lnTo>
                <a:lnTo>
                  <a:pt x="5377400" y="105856"/>
                </a:lnTo>
                <a:lnTo>
                  <a:pt x="5377307" y="105856"/>
                </a:lnTo>
                <a:cubicBezTo>
                  <a:pt x="5509882" y="238414"/>
                  <a:pt x="5584370" y="418200"/>
                  <a:pt x="5584370" y="605662"/>
                </a:cubicBezTo>
                <a:cubicBezTo>
                  <a:pt x="5584370" y="793130"/>
                  <a:pt x="5509882" y="972910"/>
                  <a:pt x="5377307" y="1105469"/>
                </a:cubicBezTo>
                <a:lnTo>
                  <a:pt x="1339058" y="5143500"/>
                </a:lnTo>
                <a:lnTo>
                  <a:pt x="0" y="5143500"/>
                </a:lnTo>
                <a:close/>
              </a:path>
            </a:pathLst>
          </a:custGeom>
          <a:solidFill>
            <a:srgbClr val="0024FF"/>
          </a:solidFill>
          <a:ln w="2676" cap="flat">
            <a:noFill/>
            <a:prstDash val="solid"/>
            <a:miter/>
          </a:ln>
        </p:spPr>
        <p:txBody>
          <a:bodyPr rtlCol="0" anchor="ctr"/>
          <a:lstStyle/>
          <a:p>
            <a:endParaRPr lang="en-GB" dirty="0"/>
          </a:p>
        </p:txBody>
      </p:sp>
      <p:graphicFrame>
        <p:nvGraphicFramePr>
          <p:cNvPr id="7" name="Object 6" hidden="1">
            <a:extLst>
              <a:ext uri="{FF2B5EF4-FFF2-40B4-BE49-F238E27FC236}">
                <a16:creationId xmlns:a16="http://schemas.microsoft.com/office/drawing/2014/main" id="{E4EE2C27-9CA5-411D-921C-A90DB694142C}"/>
              </a:ext>
            </a:extLst>
          </p:cNvPr>
          <p:cNvGraphicFramePr>
            <a:graphicFrameLocks noChangeAspect="1"/>
          </p:cNvGraphicFramePr>
          <p:nvPr userDrawn="1">
            <p:custDataLst>
              <p:tags r:id="rId1"/>
            </p:custDataLst>
            <p:extLst>
              <p:ext uri="{D42A27DB-BD31-4B8C-83A1-F6EECF244321}">
                <p14:modId xmlns:p14="http://schemas.microsoft.com/office/powerpoint/2010/main" val="22730784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7" name="Object 6" hidden="1">
                        <a:extLst>
                          <a:ext uri="{FF2B5EF4-FFF2-40B4-BE49-F238E27FC236}">
                            <a16:creationId xmlns:a16="http://schemas.microsoft.com/office/drawing/2014/main" id="{E4EE2C27-9CA5-411D-921C-A90DB694142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0F9AE06-2519-46DE-A80F-B378A9363FD8}"/>
              </a:ext>
            </a:extLst>
          </p:cNvPr>
          <p:cNvSpPr/>
          <p:nvPr userDrawn="1">
            <p:custDataLst>
              <p:tags r:id="rId2"/>
            </p:custDataLst>
          </p:nvPr>
        </p:nvSpPr>
        <p:spPr>
          <a:xfrm>
            <a:off x="0" y="0"/>
            <a:ext cx="119063"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GB" sz="285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10" name="Footer Placeholder 9">
            <a:extLst>
              <a:ext uri="{FF2B5EF4-FFF2-40B4-BE49-F238E27FC236}">
                <a16:creationId xmlns:a16="http://schemas.microsoft.com/office/drawing/2014/main" id="{ACE3D56C-6066-D350-24D1-E6E237EDEB73}"/>
              </a:ext>
            </a:extLst>
          </p:cNvPr>
          <p:cNvSpPr>
            <a:spLocks noGrp="1"/>
          </p:cNvSpPr>
          <p:nvPr>
            <p:ph type="ftr" sz="quarter" idx="11"/>
          </p:nvPr>
        </p:nvSpPr>
        <p:spPr>
          <a:xfrm>
            <a:off x="187552" y="170338"/>
            <a:ext cx="4337050" cy="274637"/>
          </a:xfrm>
          <a:prstGeom prst="rect">
            <a:avLst/>
          </a:prstGeom>
        </p:spPr>
        <p:txBody>
          <a:bodyPr/>
          <a:lstStyle>
            <a:lvl1pPr>
              <a:defRPr sz="700">
                <a:solidFill>
                  <a:schemeClr val="bg1"/>
                </a:solidFill>
              </a:defRPr>
            </a:lvl1pPr>
          </a:lstStyle>
          <a:p>
            <a:endParaRPr lang="en-US" dirty="0"/>
          </a:p>
        </p:txBody>
      </p:sp>
      <p:pic>
        <p:nvPicPr>
          <p:cNvPr id="8" name="Graphic 7">
            <a:extLst>
              <a:ext uri="{FF2B5EF4-FFF2-40B4-BE49-F238E27FC236}">
                <a16:creationId xmlns:a16="http://schemas.microsoft.com/office/drawing/2014/main" id="{A9F5BFA1-4A7B-AC5A-793B-6F86D89427D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1812" y="4659904"/>
            <a:ext cx="1153080" cy="385608"/>
          </a:xfrm>
          <a:prstGeom prst="rect">
            <a:avLst/>
          </a:prstGeom>
        </p:spPr>
      </p:pic>
      <p:sp>
        <p:nvSpPr>
          <p:cNvPr id="11" name="Slide Number Placeholder 10">
            <a:extLst>
              <a:ext uri="{FF2B5EF4-FFF2-40B4-BE49-F238E27FC236}">
                <a16:creationId xmlns:a16="http://schemas.microsoft.com/office/drawing/2014/main" id="{8C8C375C-D582-9629-91BE-5E292DCB6183}"/>
              </a:ext>
            </a:extLst>
          </p:cNvPr>
          <p:cNvSpPr>
            <a:spLocks noGrp="1"/>
          </p:cNvSpPr>
          <p:nvPr>
            <p:ph type="sldNum" sz="quarter" idx="12"/>
          </p:nvPr>
        </p:nvSpPr>
        <p:spPr/>
        <p:txBody>
          <a:bodyPr/>
          <a:lstStyle>
            <a:lvl1pPr>
              <a:defRPr>
                <a:solidFill>
                  <a:schemeClr val="tx1"/>
                </a:solidFill>
              </a:defRPr>
            </a:lvl1p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EDFB6D5A-6519-1392-4DB7-104E96D5C62B}"/>
              </a:ext>
            </a:extLst>
          </p:cNvPr>
          <p:cNvSpPr>
            <a:spLocks noGrp="1"/>
          </p:cNvSpPr>
          <p:nvPr>
            <p:ph type="body" idx="1" hasCustomPrompt="1"/>
          </p:nvPr>
        </p:nvSpPr>
        <p:spPr>
          <a:xfrm>
            <a:off x="187552" y="1493845"/>
            <a:ext cx="3595688" cy="608891"/>
          </a:xfrm>
          <a:prstGeom prst="rect">
            <a:avLst/>
          </a:prstGeom>
        </p:spPr>
        <p:txBody>
          <a:bodyPr lIns="0" tIns="0" rIns="0" bIns="0" anchor="t">
            <a:noAutofit/>
          </a:bodyPr>
          <a:lstStyle>
            <a:lvl1pPr marL="0" indent="0">
              <a:buNone/>
              <a:defRPr b="0">
                <a:solidFill>
                  <a:schemeClr val="bg1"/>
                </a:solidFill>
              </a:defRPr>
            </a:lvl1pPr>
          </a:lstStyle>
          <a:p>
            <a:r>
              <a:rPr lang="en-GB" dirty="0"/>
              <a:t>Subtitle</a:t>
            </a:r>
          </a:p>
        </p:txBody>
      </p:sp>
      <p:sp>
        <p:nvSpPr>
          <p:cNvPr id="14" name="Text Placeholder 13">
            <a:extLst>
              <a:ext uri="{FF2B5EF4-FFF2-40B4-BE49-F238E27FC236}">
                <a16:creationId xmlns:a16="http://schemas.microsoft.com/office/drawing/2014/main" id="{9B6A74AD-E63B-4A08-51FB-DB2ACA8616DE}"/>
              </a:ext>
            </a:extLst>
          </p:cNvPr>
          <p:cNvSpPr>
            <a:spLocks noGrp="1"/>
          </p:cNvSpPr>
          <p:nvPr>
            <p:ph type="body" sz="quarter" idx="13" hasCustomPrompt="1"/>
          </p:nvPr>
        </p:nvSpPr>
        <p:spPr>
          <a:xfrm>
            <a:off x="187551" y="884954"/>
            <a:ext cx="3595688" cy="608891"/>
          </a:xfrm>
          <a:prstGeom prst="rect">
            <a:avLst/>
          </a:prstGeom>
        </p:spPr>
        <p:txBody>
          <a:bodyPr lIns="0" tIns="0" rIns="0" bIns="0" anchor="t">
            <a:noAutofit/>
          </a:bodyPr>
          <a:lstStyle>
            <a:lvl1pPr marL="0" indent="0">
              <a:buNone/>
              <a:defRPr sz="2800" b="0">
                <a:solidFill>
                  <a:schemeClr val="bg1"/>
                </a:solidFill>
              </a:defRPr>
            </a:lvl1pPr>
          </a:lstStyle>
          <a:p>
            <a:pPr lvl="0"/>
            <a:r>
              <a:rPr lang="en-GB" dirty="0"/>
              <a:t>Section Title</a:t>
            </a:r>
            <a:endParaRPr lang="en-US" dirty="0"/>
          </a:p>
        </p:txBody>
      </p:sp>
    </p:spTree>
    <p:extLst>
      <p:ext uri="{BB962C8B-B14F-4D97-AF65-F5344CB8AC3E}">
        <p14:creationId xmlns:p14="http://schemas.microsoft.com/office/powerpoint/2010/main" val="13114899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2 - 4x Text Boxe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88827200"/>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itle 1">
            <a:extLst>
              <a:ext uri="{FF2B5EF4-FFF2-40B4-BE49-F238E27FC236}">
                <a16:creationId xmlns:a16="http://schemas.microsoft.com/office/drawing/2014/main" id="{0E7266DC-4518-C399-51D2-E189F9B2B33A}"/>
              </a:ext>
            </a:extLst>
          </p:cNvPr>
          <p:cNvSpPr>
            <a:spLocks noGrp="1"/>
          </p:cNvSpPr>
          <p:nvPr>
            <p:ph type="title" hasCustomPrompt="1"/>
          </p:nvPr>
        </p:nvSpPr>
        <p:spPr>
          <a:xfrm>
            <a:off x="152400" y="447675"/>
            <a:ext cx="2545706" cy="440075"/>
          </a:xfrm>
        </p:spPr>
        <p:txBody>
          <a:bodyPr vert="horz" tIns="0" rIns="0" anchor="t">
            <a:noAutofit/>
          </a:bodyPr>
          <a:lstStyle>
            <a:lvl1pPr>
              <a:defRPr sz="2800"/>
            </a:lvl1pPr>
          </a:lstStyle>
          <a:p>
            <a:r>
              <a:rPr lang="en-GB" dirty="0"/>
              <a:t>Slide title</a:t>
            </a:r>
          </a:p>
        </p:txBody>
      </p:sp>
      <p:sp>
        <p:nvSpPr>
          <p:cNvPr id="8" name="Content Placeholder 7">
            <a:extLst>
              <a:ext uri="{FF2B5EF4-FFF2-40B4-BE49-F238E27FC236}">
                <a16:creationId xmlns:a16="http://schemas.microsoft.com/office/drawing/2014/main" id="{1B9A0A6F-1050-110F-DC93-51BB06CE1002}"/>
              </a:ext>
            </a:extLst>
          </p:cNvPr>
          <p:cNvSpPr>
            <a:spLocks noGrp="1"/>
          </p:cNvSpPr>
          <p:nvPr>
            <p:ph sz="quarter" idx="42"/>
          </p:nvPr>
        </p:nvSpPr>
        <p:spPr>
          <a:xfrm>
            <a:off x="3143250" y="869247"/>
            <a:ext cx="2545706" cy="1482301"/>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0" name="Text Placeholder 8">
            <a:extLst>
              <a:ext uri="{FF2B5EF4-FFF2-40B4-BE49-F238E27FC236}">
                <a16:creationId xmlns:a16="http://schemas.microsoft.com/office/drawing/2014/main" id="{17E87AC7-AD15-FBEE-9B33-7BF590182BCB}"/>
              </a:ext>
            </a:extLst>
          </p:cNvPr>
          <p:cNvSpPr>
            <a:spLocks noGrp="1"/>
          </p:cNvSpPr>
          <p:nvPr>
            <p:ph type="body" idx="34" hasCustomPrompt="1"/>
          </p:nvPr>
        </p:nvSpPr>
        <p:spPr>
          <a:xfrm>
            <a:off x="3139459" y="447675"/>
            <a:ext cx="2545706"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1" name="Text Placeholder 8">
            <a:extLst>
              <a:ext uri="{FF2B5EF4-FFF2-40B4-BE49-F238E27FC236}">
                <a16:creationId xmlns:a16="http://schemas.microsoft.com/office/drawing/2014/main" id="{9F3B3AF8-C843-EE86-5DDB-AB00A2786347}"/>
              </a:ext>
            </a:extLst>
          </p:cNvPr>
          <p:cNvSpPr>
            <a:spLocks noGrp="1"/>
          </p:cNvSpPr>
          <p:nvPr>
            <p:ph type="body" idx="43" hasCustomPrompt="1"/>
          </p:nvPr>
        </p:nvSpPr>
        <p:spPr>
          <a:xfrm>
            <a:off x="6108701" y="447675"/>
            <a:ext cx="2545706"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5" name="Text Placeholder 8">
            <a:extLst>
              <a:ext uri="{FF2B5EF4-FFF2-40B4-BE49-F238E27FC236}">
                <a16:creationId xmlns:a16="http://schemas.microsoft.com/office/drawing/2014/main" id="{A2EFABFF-B99C-4EB8-AFEE-1C6F8B1853CD}"/>
              </a:ext>
            </a:extLst>
          </p:cNvPr>
          <p:cNvSpPr>
            <a:spLocks noGrp="1"/>
          </p:cNvSpPr>
          <p:nvPr>
            <p:ph type="body" idx="44" hasCustomPrompt="1"/>
          </p:nvPr>
        </p:nvSpPr>
        <p:spPr>
          <a:xfrm>
            <a:off x="3139459" y="2648174"/>
            <a:ext cx="2545706"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6" name="Text Placeholder 8">
            <a:extLst>
              <a:ext uri="{FF2B5EF4-FFF2-40B4-BE49-F238E27FC236}">
                <a16:creationId xmlns:a16="http://schemas.microsoft.com/office/drawing/2014/main" id="{84700CD0-187A-CEDE-3076-BE08972EA093}"/>
              </a:ext>
            </a:extLst>
          </p:cNvPr>
          <p:cNvSpPr>
            <a:spLocks noGrp="1"/>
          </p:cNvSpPr>
          <p:nvPr>
            <p:ph type="body" idx="45" hasCustomPrompt="1"/>
          </p:nvPr>
        </p:nvSpPr>
        <p:spPr>
          <a:xfrm>
            <a:off x="6108701" y="2648174"/>
            <a:ext cx="2545706"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7" name="Text Placeholder 8">
            <a:extLst>
              <a:ext uri="{FF2B5EF4-FFF2-40B4-BE49-F238E27FC236}">
                <a16:creationId xmlns:a16="http://schemas.microsoft.com/office/drawing/2014/main" id="{C0A84246-48B8-FB9B-1B42-0BD260A91CB4}"/>
              </a:ext>
            </a:extLst>
          </p:cNvPr>
          <p:cNvSpPr>
            <a:spLocks noGrp="1"/>
          </p:cNvSpPr>
          <p:nvPr>
            <p:ph type="body" idx="1" hasCustomPrompt="1"/>
          </p:nvPr>
        </p:nvSpPr>
        <p:spPr>
          <a:xfrm>
            <a:off x="152400" y="899813"/>
            <a:ext cx="2545706" cy="274637"/>
          </a:xfrm>
          <a:prstGeom prst="rect">
            <a:avLst/>
          </a:prstGeom>
        </p:spPr>
        <p:txBody>
          <a:bodyPr lIns="0" tIns="0" rIns="0" bIns="0" anchor="t">
            <a:noAutofit/>
          </a:bodyPr>
          <a:lstStyle>
            <a:lvl1pPr marL="0" indent="0">
              <a:lnSpc>
                <a:spcPct val="90000"/>
              </a:lnSpc>
              <a:buNone/>
              <a:defRPr sz="1400" b="0">
                <a:solidFill>
                  <a:schemeClr val="tx1"/>
                </a:solidFill>
              </a:defRPr>
            </a:lvl1pPr>
          </a:lstStyle>
          <a:p>
            <a:r>
              <a:rPr lang="en-GB" dirty="0"/>
              <a:t>Optional Subtitle Here</a:t>
            </a:r>
          </a:p>
        </p:txBody>
      </p:sp>
      <p:sp>
        <p:nvSpPr>
          <p:cNvPr id="19" name="Content Placeholder 7">
            <a:extLst>
              <a:ext uri="{FF2B5EF4-FFF2-40B4-BE49-F238E27FC236}">
                <a16:creationId xmlns:a16="http://schemas.microsoft.com/office/drawing/2014/main" id="{4A489360-476A-F33B-26EB-B9C626C9C6E0}"/>
              </a:ext>
            </a:extLst>
          </p:cNvPr>
          <p:cNvSpPr>
            <a:spLocks noGrp="1"/>
          </p:cNvSpPr>
          <p:nvPr>
            <p:ph sz="quarter" idx="46"/>
          </p:nvPr>
        </p:nvSpPr>
        <p:spPr>
          <a:xfrm>
            <a:off x="6108701" y="869247"/>
            <a:ext cx="2545706" cy="1482301"/>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20" name="Content Placeholder 7">
            <a:extLst>
              <a:ext uri="{FF2B5EF4-FFF2-40B4-BE49-F238E27FC236}">
                <a16:creationId xmlns:a16="http://schemas.microsoft.com/office/drawing/2014/main" id="{95E2EDC1-92A0-64BB-56DD-976115187EC5}"/>
              </a:ext>
            </a:extLst>
          </p:cNvPr>
          <p:cNvSpPr>
            <a:spLocks noGrp="1"/>
          </p:cNvSpPr>
          <p:nvPr>
            <p:ph sz="quarter" idx="47"/>
          </p:nvPr>
        </p:nvSpPr>
        <p:spPr>
          <a:xfrm>
            <a:off x="3143250" y="3069062"/>
            <a:ext cx="2545706" cy="1482301"/>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26" name="Content Placeholder 7">
            <a:extLst>
              <a:ext uri="{FF2B5EF4-FFF2-40B4-BE49-F238E27FC236}">
                <a16:creationId xmlns:a16="http://schemas.microsoft.com/office/drawing/2014/main" id="{73A913FB-A31F-631A-B095-274EC001A9B6}"/>
              </a:ext>
            </a:extLst>
          </p:cNvPr>
          <p:cNvSpPr>
            <a:spLocks noGrp="1"/>
          </p:cNvSpPr>
          <p:nvPr>
            <p:ph sz="quarter" idx="48"/>
          </p:nvPr>
        </p:nvSpPr>
        <p:spPr>
          <a:xfrm>
            <a:off x="6108701" y="3069062"/>
            <a:ext cx="2545706" cy="1482301"/>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2" name="Text Placeholder 29">
            <a:extLst>
              <a:ext uri="{FF2B5EF4-FFF2-40B4-BE49-F238E27FC236}">
                <a16:creationId xmlns:a16="http://schemas.microsoft.com/office/drawing/2014/main" id="{068C57E8-EE3F-9E5B-E08D-7D77A8F8BD66}"/>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5" name="Rectangle 4" hidden="1">
            <a:extLst>
              <a:ext uri="{FF2B5EF4-FFF2-40B4-BE49-F238E27FC236}">
                <a16:creationId xmlns:a16="http://schemas.microsoft.com/office/drawing/2014/main" id="{9F7C1331-2B33-E2C6-AB89-7549D325718A}"/>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591485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3x2 Text Boxe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15218121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5" name="Text Placeholder 8">
            <a:extLst>
              <a:ext uri="{FF2B5EF4-FFF2-40B4-BE49-F238E27FC236}">
                <a16:creationId xmlns:a16="http://schemas.microsoft.com/office/drawing/2014/main" id="{8DAD9FA2-7C86-8FF2-7067-34527895BE1F}"/>
              </a:ext>
            </a:extLst>
          </p:cNvPr>
          <p:cNvSpPr>
            <a:spLocks noGrp="1"/>
          </p:cNvSpPr>
          <p:nvPr>
            <p:ph type="body" idx="1" hasCustomPrompt="1"/>
          </p:nvPr>
        </p:nvSpPr>
        <p:spPr>
          <a:xfrm>
            <a:off x="152400" y="899813"/>
            <a:ext cx="8842248" cy="274637"/>
          </a:xfrm>
          <a:prstGeom prst="rect">
            <a:avLst/>
          </a:prstGeom>
        </p:spPr>
        <p:txBody>
          <a:bodyPr lIns="0" tIns="0" rIns="0" bIns="0" anchor="t"/>
          <a:lstStyle>
            <a:lvl1pPr marL="0" indent="0">
              <a:buNone/>
              <a:defRPr sz="1400" b="0">
                <a:solidFill>
                  <a:schemeClr val="tx1"/>
                </a:solidFill>
              </a:defRPr>
            </a:lvl1pPr>
          </a:lstStyle>
          <a:p>
            <a:r>
              <a:rPr lang="en-GB" dirty="0"/>
              <a:t>Optional Subtitle Here</a:t>
            </a:r>
          </a:p>
        </p:txBody>
      </p:sp>
      <p:sp>
        <p:nvSpPr>
          <p:cNvPr id="7" name="Title 1">
            <a:extLst>
              <a:ext uri="{FF2B5EF4-FFF2-40B4-BE49-F238E27FC236}">
                <a16:creationId xmlns:a16="http://schemas.microsoft.com/office/drawing/2014/main" id="{99F4CD7E-6A0E-CFF3-52DA-48B22A2F7752}"/>
              </a:ext>
            </a:extLst>
          </p:cNvPr>
          <p:cNvSpPr>
            <a:spLocks noGrp="1"/>
          </p:cNvSpPr>
          <p:nvPr>
            <p:ph type="title" hasCustomPrompt="1"/>
          </p:nvPr>
        </p:nvSpPr>
        <p:spPr>
          <a:xfrm>
            <a:off x="152400" y="447675"/>
            <a:ext cx="8842248" cy="440075"/>
          </a:xfrm>
        </p:spPr>
        <p:txBody>
          <a:bodyPr vert="horz" tIns="0" rIns="0" anchor="t"/>
          <a:lstStyle>
            <a:lvl1pPr>
              <a:defRPr sz="2800"/>
            </a:lvl1pPr>
          </a:lstStyle>
          <a:p>
            <a:r>
              <a:rPr lang="en-GB" dirty="0"/>
              <a:t>Slide title</a:t>
            </a:r>
          </a:p>
        </p:txBody>
      </p:sp>
      <p:sp>
        <p:nvSpPr>
          <p:cNvPr id="8" name="Content Placeholder 7">
            <a:extLst>
              <a:ext uri="{FF2B5EF4-FFF2-40B4-BE49-F238E27FC236}">
                <a16:creationId xmlns:a16="http://schemas.microsoft.com/office/drawing/2014/main" id="{58F92FAB-44AD-E2E8-3C05-E27F34103A31}"/>
              </a:ext>
            </a:extLst>
          </p:cNvPr>
          <p:cNvSpPr>
            <a:spLocks noGrp="1"/>
          </p:cNvSpPr>
          <p:nvPr>
            <p:ph sz="quarter" idx="42"/>
          </p:nvPr>
        </p:nvSpPr>
        <p:spPr>
          <a:xfrm>
            <a:off x="920750" y="1608250"/>
            <a:ext cx="2112963" cy="969867"/>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1" name="Text Placeholder 8">
            <a:extLst>
              <a:ext uri="{FF2B5EF4-FFF2-40B4-BE49-F238E27FC236}">
                <a16:creationId xmlns:a16="http://schemas.microsoft.com/office/drawing/2014/main" id="{76891659-1890-705B-BEE4-A6E6EAEB876C}"/>
              </a:ext>
            </a:extLst>
          </p:cNvPr>
          <p:cNvSpPr>
            <a:spLocks noGrp="1"/>
          </p:cNvSpPr>
          <p:nvPr>
            <p:ph type="body" idx="34" hasCustomPrompt="1"/>
          </p:nvPr>
        </p:nvSpPr>
        <p:spPr>
          <a:xfrm>
            <a:off x="920751" y="1314451"/>
            <a:ext cx="2109172"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3" name="Text Placeholder 8">
            <a:extLst>
              <a:ext uri="{FF2B5EF4-FFF2-40B4-BE49-F238E27FC236}">
                <a16:creationId xmlns:a16="http://schemas.microsoft.com/office/drawing/2014/main" id="{8F74AEA1-8143-6877-D95A-915BD0F58A09}"/>
              </a:ext>
            </a:extLst>
          </p:cNvPr>
          <p:cNvSpPr>
            <a:spLocks noGrp="1"/>
          </p:cNvSpPr>
          <p:nvPr>
            <p:ph type="body" idx="44" hasCustomPrompt="1"/>
          </p:nvPr>
        </p:nvSpPr>
        <p:spPr>
          <a:xfrm>
            <a:off x="3514725" y="1314451"/>
            <a:ext cx="2109172"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5" name="Text Placeholder 8">
            <a:extLst>
              <a:ext uri="{FF2B5EF4-FFF2-40B4-BE49-F238E27FC236}">
                <a16:creationId xmlns:a16="http://schemas.microsoft.com/office/drawing/2014/main" id="{DE0AB0CB-5DE7-B9B1-1138-BED6BD4A6BD8}"/>
              </a:ext>
            </a:extLst>
          </p:cNvPr>
          <p:cNvSpPr>
            <a:spLocks noGrp="1"/>
          </p:cNvSpPr>
          <p:nvPr>
            <p:ph type="body" idx="46" hasCustomPrompt="1"/>
          </p:nvPr>
        </p:nvSpPr>
        <p:spPr>
          <a:xfrm>
            <a:off x="6108700" y="1314451"/>
            <a:ext cx="2109172"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8" name="Text Placeholder 8">
            <a:extLst>
              <a:ext uri="{FF2B5EF4-FFF2-40B4-BE49-F238E27FC236}">
                <a16:creationId xmlns:a16="http://schemas.microsoft.com/office/drawing/2014/main" id="{52E53CD1-4871-D080-131A-BEEB950F19DF}"/>
              </a:ext>
            </a:extLst>
          </p:cNvPr>
          <p:cNvSpPr>
            <a:spLocks noGrp="1"/>
          </p:cNvSpPr>
          <p:nvPr>
            <p:ph type="body" idx="48" hasCustomPrompt="1"/>
          </p:nvPr>
        </p:nvSpPr>
        <p:spPr>
          <a:xfrm>
            <a:off x="920751" y="3113562"/>
            <a:ext cx="2109172"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20" name="Text Placeholder 8">
            <a:extLst>
              <a:ext uri="{FF2B5EF4-FFF2-40B4-BE49-F238E27FC236}">
                <a16:creationId xmlns:a16="http://schemas.microsoft.com/office/drawing/2014/main" id="{1265A032-7454-C815-1533-32BA9051384A}"/>
              </a:ext>
            </a:extLst>
          </p:cNvPr>
          <p:cNvSpPr>
            <a:spLocks noGrp="1"/>
          </p:cNvSpPr>
          <p:nvPr>
            <p:ph type="body" idx="50" hasCustomPrompt="1"/>
          </p:nvPr>
        </p:nvSpPr>
        <p:spPr>
          <a:xfrm>
            <a:off x="3514725" y="3113562"/>
            <a:ext cx="2109172"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22" name="Text Placeholder 8">
            <a:extLst>
              <a:ext uri="{FF2B5EF4-FFF2-40B4-BE49-F238E27FC236}">
                <a16:creationId xmlns:a16="http://schemas.microsoft.com/office/drawing/2014/main" id="{F5A68A44-E7A6-8D65-5D3C-D7DB5A541545}"/>
              </a:ext>
            </a:extLst>
          </p:cNvPr>
          <p:cNvSpPr>
            <a:spLocks noGrp="1"/>
          </p:cNvSpPr>
          <p:nvPr>
            <p:ph type="body" idx="52" hasCustomPrompt="1"/>
          </p:nvPr>
        </p:nvSpPr>
        <p:spPr>
          <a:xfrm>
            <a:off x="6108700" y="3113562"/>
            <a:ext cx="2109172"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23" name="Content Placeholder 7">
            <a:extLst>
              <a:ext uri="{FF2B5EF4-FFF2-40B4-BE49-F238E27FC236}">
                <a16:creationId xmlns:a16="http://schemas.microsoft.com/office/drawing/2014/main" id="{99613174-5416-CD05-B356-FF503322E1BF}"/>
              </a:ext>
            </a:extLst>
          </p:cNvPr>
          <p:cNvSpPr>
            <a:spLocks noGrp="1"/>
          </p:cNvSpPr>
          <p:nvPr>
            <p:ph sz="quarter" idx="53"/>
          </p:nvPr>
        </p:nvSpPr>
        <p:spPr>
          <a:xfrm>
            <a:off x="3512830" y="1608250"/>
            <a:ext cx="2112963" cy="969867"/>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24" name="Content Placeholder 7">
            <a:extLst>
              <a:ext uri="{FF2B5EF4-FFF2-40B4-BE49-F238E27FC236}">
                <a16:creationId xmlns:a16="http://schemas.microsoft.com/office/drawing/2014/main" id="{9B04D961-6142-66F5-812A-EC7CA8E453EC}"/>
              </a:ext>
            </a:extLst>
          </p:cNvPr>
          <p:cNvSpPr>
            <a:spLocks noGrp="1"/>
          </p:cNvSpPr>
          <p:nvPr>
            <p:ph sz="quarter" idx="54"/>
          </p:nvPr>
        </p:nvSpPr>
        <p:spPr>
          <a:xfrm>
            <a:off x="6104909" y="1608250"/>
            <a:ext cx="2112963" cy="969867"/>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25" name="Content Placeholder 7">
            <a:extLst>
              <a:ext uri="{FF2B5EF4-FFF2-40B4-BE49-F238E27FC236}">
                <a16:creationId xmlns:a16="http://schemas.microsoft.com/office/drawing/2014/main" id="{AEDA521F-E56C-C31E-421B-F42E77EBF7BC}"/>
              </a:ext>
            </a:extLst>
          </p:cNvPr>
          <p:cNvSpPr>
            <a:spLocks noGrp="1"/>
          </p:cNvSpPr>
          <p:nvPr>
            <p:ph sz="quarter" idx="55"/>
          </p:nvPr>
        </p:nvSpPr>
        <p:spPr>
          <a:xfrm>
            <a:off x="920750" y="3399047"/>
            <a:ext cx="2112963" cy="969867"/>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36" name="Content Placeholder 7">
            <a:extLst>
              <a:ext uri="{FF2B5EF4-FFF2-40B4-BE49-F238E27FC236}">
                <a16:creationId xmlns:a16="http://schemas.microsoft.com/office/drawing/2014/main" id="{7C63AF11-5C12-7C9E-6E78-6B34CDC78A7E}"/>
              </a:ext>
            </a:extLst>
          </p:cNvPr>
          <p:cNvSpPr>
            <a:spLocks noGrp="1"/>
          </p:cNvSpPr>
          <p:nvPr>
            <p:ph sz="quarter" idx="56"/>
          </p:nvPr>
        </p:nvSpPr>
        <p:spPr>
          <a:xfrm>
            <a:off x="3512830" y="3399047"/>
            <a:ext cx="2112963" cy="969867"/>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37" name="Content Placeholder 7">
            <a:extLst>
              <a:ext uri="{FF2B5EF4-FFF2-40B4-BE49-F238E27FC236}">
                <a16:creationId xmlns:a16="http://schemas.microsoft.com/office/drawing/2014/main" id="{DD64F3B7-9CAC-FE24-1D2F-E126540C6D7B}"/>
              </a:ext>
            </a:extLst>
          </p:cNvPr>
          <p:cNvSpPr>
            <a:spLocks noGrp="1"/>
          </p:cNvSpPr>
          <p:nvPr>
            <p:ph sz="quarter" idx="57"/>
          </p:nvPr>
        </p:nvSpPr>
        <p:spPr>
          <a:xfrm>
            <a:off x="6104909" y="3399047"/>
            <a:ext cx="2112963" cy="969867"/>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2" name="Text Placeholder 29">
            <a:extLst>
              <a:ext uri="{FF2B5EF4-FFF2-40B4-BE49-F238E27FC236}">
                <a16:creationId xmlns:a16="http://schemas.microsoft.com/office/drawing/2014/main" id="{7B12424C-7A73-3EDA-E060-36D8C099D5B3}"/>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2" name="Rectangle 1" hidden="1">
            <a:extLst>
              <a:ext uri="{FF2B5EF4-FFF2-40B4-BE49-F238E27FC236}">
                <a16:creationId xmlns:a16="http://schemas.microsoft.com/office/drawing/2014/main" id="{A99862B4-4768-DD76-A5E2-B6CC87891B3B}"/>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447243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1_3x2 Text Boxe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40599832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5" name="Text Placeholder 8">
            <a:extLst>
              <a:ext uri="{FF2B5EF4-FFF2-40B4-BE49-F238E27FC236}">
                <a16:creationId xmlns:a16="http://schemas.microsoft.com/office/drawing/2014/main" id="{8DAD9FA2-7C86-8FF2-7067-34527895BE1F}"/>
              </a:ext>
            </a:extLst>
          </p:cNvPr>
          <p:cNvSpPr>
            <a:spLocks noGrp="1"/>
          </p:cNvSpPr>
          <p:nvPr>
            <p:ph type="body" idx="1" hasCustomPrompt="1"/>
          </p:nvPr>
        </p:nvSpPr>
        <p:spPr>
          <a:xfrm>
            <a:off x="152400" y="899813"/>
            <a:ext cx="8842248" cy="274637"/>
          </a:xfrm>
          <a:prstGeom prst="rect">
            <a:avLst/>
          </a:prstGeom>
        </p:spPr>
        <p:txBody>
          <a:bodyPr lIns="0" tIns="0" rIns="0" bIns="0" anchor="t"/>
          <a:lstStyle>
            <a:lvl1pPr marL="0" indent="0">
              <a:buNone/>
              <a:defRPr sz="1400" b="0">
                <a:solidFill>
                  <a:schemeClr val="tx1"/>
                </a:solidFill>
              </a:defRPr>
            </a:lvl1pPr>
          </a:lstStyle>
          <a:p>
            <a:r>
              <a:rPr lang="en-GB" dirty="0"/>
              <a:t>Optional Subtitle Here</a:t>
            </a:r>
          </a:p>
        </p:txBody>
      </p:sp>
      <p:sp>
        <p:nvSpPr>
          <p:cNvPr id="7" name="Title 1">
            <a:extLst>
              <a:ext uri="{FF2B5EF4-FFF2-40B4-BE49-F238E27FC236}">
                <a16:creationId xmlns:a16="http://schemas.microsoft.com/office/drawing/2014/main" id="{99F4CD7E-6A0E-CFF3-52DA-48B22A2F7752}"/>
              </a:ext>
            </a:extLst>
          </p:cNvPr>
          <p:cNvSpPr>
            <a:spLocks noGrp="1"/>
          </p:cNvSpPr>
          <p:nvPr>
            <p:ph type="title" hasCustomPrompt="1"/>
          </p:nvPr>
        </p:nvSpPr>
        <p:spPr>
          <a:xfrm>
            <a:off x="152400" y="447675"/>
            <a:ext cx="8842248" cy="440075"/>
          </a:xfrm>
        </p:spPr>
        <p:txBody>
          <a:bodyPr vert="horz" tIns="0" rIns="0" anchor="t"/>
          <a:lstStyle>
            <a:lvl1pPr>
              <a:defRPr sz="2800"/>
            </a:lvl1pPr>
          </a:lstStyle>
          <a:p>
            <a:r>
              <a:rPr lang="en-GB" dirty="0"/>
              <a:t>Slide title</a:t>
            </a:r>
          </a:p>
        </p:txBody>
      </p:sp>
      <p:sp>
        <p:nvSpPr>
          <p:cNvPr id="8" name="Content Placeholder 7">
            <a:extLst>
              <a:ext uri="{FF2B5EF4-FFF2-40B4-BE49-F238E27FC236}">
                <a16:creationId xmlns:a16="http://schemas.microsoft.com/office/drawing/2014/main" id="{58F92FAB-44AD-E2E8-3C05-E27F34103A31}"/>
              </a:ext>
            </a:extLst>
          </p:cNvPr>
          <p:cNvSpPr>
            <a:spLocks noGrp="1"/>
          </p:cNvSpPr>
          <p:nvPr>
            <p:ph sz="quarter" idx="42"/>
          </p:nvPr>
        </p:nvSpPr>
        <p:spPr>
          <a:xfrm>
            <a:off x="152399" y="1608250"/>
            <a:ext cx="2774221" cy="969867"/>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1" name="Text Placeholder 8">
            <a:extLst>
              <a:ext uri="{FF2B5EF4-FFF2-40B4-BE49-F238E27FC236}">
                <a16:creationId xmlns:a16="http://schemas.microsoft.com/office/drawing/2014/main" id="{76891659-1890-705B-BEE4-A6E6EAEB876C}"/>
              </a:ext>
            </a:extLst>
          </p:cNvPr>
          <p:cNvSpPr>
            <a:spLocks noGrp="1"/>
          </p:cNvSpPr>
          <p:nvPr>
            <p:ph type="body" idx="34" hasCustomPrompt="1"/>
          </p:nvPr>
        </p:nvSpPr>
        <p:spPr>
          <a:xfrm>
            <a:off x="152399" y="1314451"/>
            <a:ext cx="2769243"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3" name="Text Placeholder 8">
            <a:extLst>
              <a:ext uri="{FF2B5EF4-FFF2-40B4-BE49-F238E27FC236}">
                <a16:creationId xmlns:a16="http://schemas.microsoft.com/office/drawing/2014/main" id="{8F74AEA1-8143-6877-D95A-915BD0F58A09}"/>
              </a:ext>
            </a:extLst>
          </p:cNvPr>
          <p:cNvSpPr>
            <a:spLocks noGrp="1"/>
          </p:cNvSpPr>
          <p:nvPr>
            <p:ph type="body" idx="44" hasCustomPrompt="1"/>
          </p:nvPr>
        </p:nvSpPr>
        <p:spPr>
          <a:xfrm>
            <a:off x="3188902" y="1314451"/>
            <a:ext cx="2769243"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5" name="Text Placeholder 8">
            <a:extLst>
              <a:ext uri="{FF2B5EF4-FFF2-40B4-BE49-F238E27FC236}">
                <a16:creationId xmlns:a16="http://schemas.microsoft.com/office/drawing/2014/main" id="{DE0AB0CB-5DE7-B9B1-1138-BED6BD4A6BD8}"/>
              </a:ext>
            </a:extLst>
          </p:cNvPr>
          <p:cNvSpPr>
            <a:spLocks noGrp="1"/>
          </p:cNvSpPr>
          <p:nvPr>
            <p:ph type="body" idx="46" hasCustomPrompt="1"/>
          </p:nvPr>
        </p:nvSpPr>
        <p:spPr>
          <a:xfrm>
            <a:off x="6225405" y="1314451"/>
            <a:ext cx="2769243"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8" name="Text Placeholder 8">
            <a:extLst>
              <a:ext uri="{FF2B5EF4-FFF2-40B4-BE49-F238E27FC236}">
                <a16:creationId xmlns:a16="http://schemas.microsoft.com/office/drawing/2014/main" id="{52E53CD1-4871-D080-131A-BEEB950F19DF}"/>
              </a:ext>
            </a:extLst>
          </p:cNvPr>
          <p:cNvSpPr>
            <a:spLocks noGrp="1"/>
          </p:cNvSpPr>
          <p:nvPr>
            <p:ph type="body" idx="48" hasCustomPrompt="1"/>
          </p:nvPr>
        </p:nvSpPr>
        <p:spPr>
          <a:xfrm>
            <a:off x="152399" y="3113562"/>
            <a:ext cx="2769243"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20" name="Text Placeholder 8">
            <a:extLst>
              <a:ext uri="{FF2B5EF4-FFF2-40B4-BE49-F238E27FC236}">
                <a16:creationId xmlns:a16="http://schemas.microsoft.com/office/drawing/2014/main" id="{1265A032-7454-C815-1533-32BA9051384A}"/>
              </a:ext>
            </a:extLst>
          </p:cNvPr>
          <p:cNvSpPr>
            <a:spLocks noGrp="1"/>
          </p:cNvSpPr>
          <p:nvPr>
            <p:ph type="body" idx="50" hasCustomPrompt="1"/>
          </p:nvPr>
        </p:nvSpPr>
        <p:spPr>
          <a:xfrm>
            <a:off x="3188902" y="3113562"/>
            <a:ext cx="2769243"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22" name="Text Placeholder 8">
            <a:extLst>
              <a:ext uri="{FF2B5EF4-FFF2-40B4-BE49-F238E27FC236}">
                <a16:creationId xmlns:a16="http://schemas.microsoft.com/office/drawing/2014/main" id="{F5A68A44-E7A6-8D65-5D3C-D7DB5A541545}"/>
              </a:ext>
            </a:extLst>
          </p:cNvPr>
          <p:cNvSpPr>
            <a:spLocks noGrp="1"/>
          </p:cNvSpPr>
          <p:nvPr>
            <p:ph type="body" idx="52" hasCustomPrompt="1"/>
          </p:nvPr>
        </p:nvSpPr>
        <p:spPr>
          <a:xfrm>
            <a:off x="6225405" y="3113562"/>
            <a:ext cx="2769243"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23" name="Content Placeholder 7">
            <a:extLst>
              <a:ext uri="{FF2B5EF4-FFF2-40B4-BE49-F238E27FC236}">
                <a16:creationId xmlns:a16="http://schemas.microsoft.com/office/drawing/2014/main" id="{99613174-5416-CD05-B356-FF503322E1BF}"/>
              </a:ext>
            </a:extLst>
          </p:cNvPr>
          <p:cNvSpPr>
            <a:spLocks noGrp="1"/>
          </p:cNvSpPr>
          <p:nvPr>
            <p:ph sz="quarter" idx="53"/>
          </p:nvPr>
        </p:nvSpPr>
        <p:spPr>
          <a:xfrm>
            <a:off x="3186413" y="1608250"/>
            <a:ext cx="2774221" cy="969867"/>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24" name="Content Placeholder 7">
            <a:extLst>
              <a:ext uri="{FF2B5EF4-FFF2-40B4-BE49-F238E27FC236}">
                <a16:creationId xmlns:a16="http://schemas.microsoft.com/office/drawing/2014/main" id="{9B04D961-6142-66F5-812A-EC7CA8E453EC}"/>
              </a:ext>
            </a:extLst>
          </p:cNvPr>
          <p:cNvSpPr>
            <a:spLocks noGrp="1"/>
          </p:cNvSpPr>
          <p:nvPr>
            <p:ph sz="quarter" idx="54"/>
          </p:nvPr>
        </p:nvSpPr>
        <p:spPr>
          <a:xfrm>
            <a:off x="6220427" y="1608250"/>
            <a:ext cx="2774221" cy="969867"/>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25" name="Content Placeholder 7">
            <a:extLst>
              <a:ext uri="{FF2B5EF4-FFF2-40B4-BE49-F238E27FC236}">
                <a16:creationId xmlns:a16="http://schemas.microsoft.com/office/drawing/2014/main" id="{AEDA521F-E56C-C31E-421B-F42E77EBF7BC}"/>
              </a:ext>
            </a:extLst>
          </p:cNvPr>
          <p:cNvSpPr>
            <a:spLocks noGrp="1"/>
          </p:cNvSpPr>
          <p:nvPr>
            <p:ph sz="quarter" idx="55"/>
          </p:nvPr>
        </p:nvSpPr>
        <p:spPr>
          <a:xfrm>
            <a:off x="152399" y="3399047"/>
            <a:ext cx="2774221" cy="969867"/>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36" name="Content Placeholder 7">
            <a:extLst>
              <a:ext uri="{FF2B5EF4-FFF2-40B4-BE49-F238E27FC236}">
                <a16:creationId xmlns:a16="http://schemas.microsoft.com/office/drawing/2014/main" id="{7C63AF11-5C12-7C9E-6E78-6B34CDC78A7E}"/>
              </a:ext>
            </a:extLst>
          </p:cNvPr>
          <p:cNvSpPr>
            <a:spLocks noGrp="1"/>
          </p:cNvSpPr>
          <p:nvPr>
            <p:ph sz="quarter" idx="56"/>
          </p:nvPr>
        </p:nvSpPr>
        <p:spPr>
          <a:xfrm>
            <a:off x="3186413" y="3399047"/>
            <a:ext cx="2774221" cy="969867"/>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37" name="Content Placeholder 7">
            <a:extLst>
              <a:ext uri="{FF2B5EF4-FFF2-40B4-BE49-F238E27FC236}">
                <a16:creationId xmlns:a16="http://schemas.microsoft.com/office/drawing/2014/main" id="{DD64F3B7-9CAC-FE24-1D2F-E126540C6D7B}"/>
              </a:ext>
            </a:extLst>
          </p:cNvPr>
          <p:cNvSpPr>
            <a:spLocks noGrp="1"/>
          </p:cNvSpPr>
          <p:nvPr>
            <p:ph sz="quarter" idx="57"/>
          </p:nvPr>
        </p:nvSpPr>
        <p:spPr>
          <a:xfrm>
            <a:off x="6220427" y="3399047"/>
            <a:ext cx="2774221" cy="969867"/>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2" name="Text Placeholder 29">
            <a:extLst>
              <a:ext uri="{FF2B5EF4-FFF2-40B4-BE49-F238E27FC236}">
                <a16:creationId xmlns:a16="http://schemas.microsoft.com/office/drawing/2014/main" id="{7B12424C-7A73-3EDA-E060-36D8C099D5B3}"/>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2" name="Rectangle 1" hidden="1">
            <a:extLst>
              <a:ext uri="{FF2B5EF4-FFF2-40B4-BE49-F238E27FC236}">
                <a16:creationId xmlns:a16="http://schemas.microsoft.com/office/drawing/2014/main" id="{1AE3B345-B04A-8924-E8DF-DEC5FB399D8E}"/>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8926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2 - Single Text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34986450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itle 1">
            <a:extLst>
              <a:ext uri="{FF2B5EF4-FFF2-40B4-BE49-F238E27FC236}">
                <a16:creationId xmlns:a16="http://schemas.microsoft.com/office/drawing/2014/main" id="{24EE4B88-8844-E142-F020-D1DC454811BF}"/>
              </a:ext>
            </a:extLst>
          </p:cNvPr>
          <p:cNvSpPr>
            <a:spLocks noGrp="1"/>
          </p:cNvSpPr>
          <p:nvPr>
            <p:ph type="title" hasCustomPrompt="1"/>
          </p:nvPr>
        </p:nvSpPr>
        <p:spPr>
          <a:xfrm>
            <a:off x="152400" y="447675"/>
            <a:ext cx="2545706" cy="440075"/>
          </a:xfrm>
        </p:spPr>
        <p:txBody>
          <a:bodyPr vert="horz" tIns="0" rIns="0" anchor="t">
            <a:noAutofit/>
          </a:bodyPr>
          <a:lstStyle>
            <a:lvl1pPr>
              <a:defRPr sz="2800"/>
            </a:lvl1pPr>
          </a:lstStyle>
          <a:p>
            <a:r>
              <a:rPr lang="en-GB" dirty="0"/>
              <a:t>Slide title</a:t>
            </a:r>
          </a:p>
        </p:txBody>
      </p:sp>
      <p:sp>
        <p:nvSpPr>
          <p:cNvPr id="5" name="Text Placeholder 8">
            <a:extLst>
              <a:ext uri="{FF2B5EF4-FFF2-40B4-BE49-F238E27FC236}">
                <a16:creationId xmlns:a16="http://schemas.microsoft.com/office/drawing/2014/main" id="{6F19BD65-7020-73D0-EC55-03455E8940CC}"/>
              </a:ext>
            </a:extLst>
          </p:cNvPr>
          <p:cNvSpPr>
            <a:spLocks noGrp="1"/>
          </p:cNvSpPr>
          <p:nvPr>
            <p:ph type="body" idx="1" hasCustomPrompt="1"/>
          </p:nvPr>
        </p:nvSpPr>
        <p:spPr>
          <a:xfrm>
            <a:off x="152400" y="899813"/>
            <a:ext cx="2545706"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7" name="Content Placeholder 7">
            <a:extLst>
              <a:ext uri="{FF2B5EF4-FFF2-40B4-BE49-F238E27FC236}">
                <a16:creationId xmlns:a16="http://schemas.microsoft.com/office/drawing/2014/main" id="{C668B169-67F3-6FC3-8746-3ED211EB8D13}"/>
              </a:ext>
            </a:extLst>
          </p:cNvPr>
          <p:cNvSpPr>
            <a:spLocks noGrp="1"/>
          </p:cNvSpPr>
          <p:nvPr>
            <p:ph sz="quarter" idx="42"/>
          </p:nvPr>
        </p:nvSpPr>
        <p:spPr>
          <a:xfrm>
            <a:off x="3143249" y="447675"/>
            <a:ext cx="5848351" cy="4105275"/>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1" name="Text Placeholder 29">
            <a:extLst>
              <a:ext uri="{FF2B5EF4-FFF2-40B4-BE49-F238E27FC236}">
                <a16:creationId xmlns:a16="http://schemas.microsoft.com/office/drawing/2014/main" id="{EF161ACB-B9DA-5326-6930-0CAABF4E5A0D}"/>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6" name="Rectangle 5" hidden="1">
            <a:extLst>
              <a:ext uri="{FF2B5EF4-FFF2-40B4-BE49-F238E27FC236}">
                <a16:creationId xmlns:a16="http://schemas.microsoft.com/office/drawing/2014/main" id="{01CA3FE6-5D3F-1DC5-7786-0E83514129C9}"/>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50538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2:1 - Single Text Box">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34986450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itle 1">
            <a:extLst>
              <a:ext uri="{FF2B5EF4-FFF2-40B4-BE49-F238E27FC236}">
                <a16:creationId xmlns:a16="http://schemas.microsoft.com/office/drawing/2014/main" id="{24EE4B88-8844-E142-F020-D1DC454811BF}"/>
              </a:ext>
            </a:extLst>
          </p:cNvPr>
          <p:cNvSpPr>
            <a:spLocks noGrp="1"/>
          </p:cNvSpPr>
          <p:nvPr>
            <p:ph type="title" hasCustomPrompt="1"/>
          </p:nvPr>
        </p:nvSpPr>
        <p:spPr>
          <a:xfrm>
            <a:off x="152400" y="447675"/>
            <a:ext cx="2545706" cy="440075"/>
          </a:xfrm>
        </p:spPr>
        <p:txBody>
          <a:bodyPr vert="horz" tIns="0" rIns="0" anchor="t">
            <a:noAutofit/>
          </a:bodyPr>
          <a:lstStyle>
            <a:lvl1pPr>
              <a:defRPr sz="2800"/>
            </a:lvl1pPr>
          </a:lstStyle>
          <a:p>
            <a:r>
              <a:rPr lang="en-GB" dirty="0"/>
              <a:t>Slide title</a:t>
            </a:r>
          </a:p>
        </p:txBody>
      </p:sp>
      <p:sp>
        <p:nvSpPr>
          <p:cNvPr id="5" name="Text Placeholder 8">
            <a:extLst>
              <a:ext uri="{FF2B5EF4-FFF2-40B4-BE49-F238E27FC236}">
                <a16:creationId xmlns:a16="http://schemas.microsoft.com/office/drawing/2014/main" id="{6F19BD65-7020-73D0-EC55-03455E8940CC}"/>
              </a:ext>
            </a:extLst>
          </p:cNvPr>
          <p:cNvSpPr>
            <a:spLocks noGrp="1"/>
          </p:cNvSpPr>
          <p:nvPr>
            <p:ph type="body" idx="1" hasCustomPrompt="1"/>
          </p:nvPr>
        </p:nvSpPr>
        <p:spPr>
          <a:xfrm>
            <a:off x="152400" y="899813"/>
            <a:ext cx="2545706"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7" name="Content Placeholder 7">
            <a:extLst>
              <a:ext uri="{FF2B5EF4-FFF2-40B4-BE49-F238E27FC236}">
                <a16:creationId xmlns:a16="http://schemas.microsoft.com/office/drawing/2014/main" id="{C668B169-67F3-6FC3-8746-3ED211EB8D13}"/>
              </a:ext>
            </a:extLst>
          </p:cNvPr>
          <p:cNvSpPr>
            <a:spLocks noGrp="1"/>
          </p:cNvSpPr>
          <p:nvPr>
            <p:ph sz="quarter" idx="42"/>
          </p:nvPr>
        </p:nvSpPr>
        <p:spPr>
          <a:xfrm>
            <a:off x="3143248" y="447675"/>
            <a:ext cx="2745267" cy="4105275"/>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1" name="Text Placeholder 29">
            <a:extLst>
              <a:ext uri="{FF2B5EF4-FFF2-40B4-BE49-F238E27FC236}">
                <a16:creationId xmlns:a16="http://schemas.microsoft.com/office/drawing/2014/main" id="{EF161ACB-B9DA-5326-6930-0CAABF4E5A0D}"/>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4" name="Content Placeholder 7">
            <a:extLst>
              <a:ext uri="{FF2B5EF4-FFF2-40B4-BE49-F238E27FC236}">
                <a16:creationId xmlns:a16="http://schemas.microsoft.com/office/drawing/2014/main" id="{FC3960FA-4D91-448B-1D46-B8C6A6C41F55}"/>
              </a:ext>
            </a:extLst>
          </p:cNvPr>
          <p:cNvSpPr>
            <a:spLocks noGrp="1"/>
          </p:cNvSpPr>
          <p:nvPr>
            <p:ph sz="quarter" idx="43"/>
          </p:nvPr>
        </p:nvSpPr>
        <p:spPr>
          <a:xfrm>
            <a:off x="6246333" y="447675"/>
            <a:ext cx="2745267" cy="4105275"/>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6" name="Rectangle 5" hidden="1">
            <a:extLst>
              <a:ext uri="{FF2B5EF4-FFF2-40B4-BE49-F238E27FC236}">
                <a16:creationId xmlns:a16="http://schemas.microsoft.com/office/drawing/2014/main" id="{46751F45-49F5-4187-06A7-D005BCD6A09B}"/>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52868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4x Column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0007411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C2B4905A-3753-64B0-3E93-80C1314148C8}"/>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2" name="Text Placeholder 8">
            <a:extLst>
              <a:ext uri="{FF2B5EF4-FFF2-40B4-BE49-F238E27FC236}">
                <a16:creationId xmlns:a16="http://schemas.microsoft.com/office/drawing/2014/main" id="{A64CA487-A64E-93FD-2461-B91486007C7B}"/>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5" name="Title 1">
            <a:extLst>
              <a:ext uri="{FF2B5EF4-FFF2-40B4-BE49-F238E27FC236}">
                <a16:creationId xmlns:a16="http://schemas.microsoft.com/office/drawing/2014/main" id="{176C6047-3C19-4514-EDC0-8E4DFBAA220F}"/>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7" name="Content Placeholder 7">
            <a:extLst>
              <a:ext uri="{FF2B5EF4-FFF2-40B4-BE49-F238E27FC236}">
                <a16:creationId xmlns:a16="http://schemas.microsoft.com/office/drawing/2014/main" id="{35062DAE-5A3F-456F-871A-5E77FEF3DD1C}"/>
              </a:ext>
            </a:extLst>
          </p:cNvPr>
          <p:cNvSpPr>
            <a:spLocks noGrp="1"/>
          </p:cNvSpPr>
          <p:nvPr>
            <p:ph sz="quarter" idx="42"/>
          </p:nvPr>
        </p:nvSpPr>
        <p:spPr>
          <a:xfrm>
            <a:off x="152399" y="1771650"/>
            <a:ext cx="1946625" cy="2754092"/>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1" name="Text Placeholder 8">
            <a:extLst>
              <a:ext uri="{FF2B5EF4-FFF2-40B4-BE49-F238E27FC236}">
                <a16:creationId xmlns:a16="http://schemas.microsoft.com/office/drawing/2014/main" id="{735EF8BC-6119-C412-3D88-BE8EF69518ED}"/>
              </a:ext>
            </a:extLst>
          </p:cNvPr>
          <p:cNvSpPr>
            <a:spLocks noGrp="1"/>
          </p:cNvSpPr>
          <p:nvPr>
            <p:ph type="body" idx="34" hasCustomPrompt="1"/>
          </p:nvPr>
        </p:nvSpPr>
        <p:spPr>
          <a:xfrm>
            <a:off x="152399" y="1314451"/>
            <a:ext cx="1946625"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2" name="Content Placeholder 7">
            <a:extLst>
              <a:ext uri="{FF2B5EF4-FFF2-40B4-BE49-F238E27FC236}">
                <a16:creationId xmlns:a16="http://schemas.microsoft.com/office/drawing/2014/main" id="{FE5CBF07-2C23-A162-FC01-A760FE66D94A}"/>
              </a:ext>
            </a:extLst>
          </p:cNvPr>
          <p:cNvSpPr>
            <a:spLocks noGrp="1"/>
          </p:cNvSpPr>
          <p:nvPr>
            <p:ph sz="quarter" idx="43"/>
          </p:nvPr>
        </p:nvSpPr>
        <p:spPr>
          <a:xfrm>
            <a:off x="2450940" y="1771650"/>
            <a:ext cx="1946625" cy="2754092"/>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5" name="Text Placeholder 8">
            <a:extLst>
              <a:ext uri="{FF2B5EF4-FFF2-40B4-BE49-F238E27FC236}">
                <a16:creationId xmlns:a16="http://schemas.microsoft.com/office/drawing/2014/main" id="{03F95691-431E-13F0-FA0F-11A37C81203A}"/>
              </a:ext>
            </a:extLst>
          </p:cNvPr>
          <p:cNvSpPr>
            <a:spLocks noGrp="1"/>
          </p:cNvSpPr>
          <p:nvPr>
            <p:ph type="body" idx="44" hasCustomPrompt="1"/>
          </p:nvPr>
        </p:nvSpPr>
        <p:spPr>
          <a:xfrm>
            <a:off x="2450940" y="1314451"/>
            <a:ext cx="1946625"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6" name="Content Placeholder 7">
            <a:extLst>
              <a:ext uri="{FF2B5EF4-FFF2-40B4-BE49-F238E27FC236}">
                <a16:creationId xmlns:a16="http://schemas.microsoft.com/office/drawing/2014/main" id="{403E6877-6D6D-4DD5-76BB-B611FC97B0E9}"/>
              </a:ext>
            </a:extLst>
          </p:cNvPr>
          <p:cNvSpPr>
            <a:spLocks noGrp="1"/>
          </p:cNvSpPr>
          <p:nvPr>
            <p:ph sz="quarter" idx="45"/>
          </p:nvPr>
        </p:nvSpPr>
        <p:spPr>
          <a:xfrm>
            <a:off x="4749481" y="1771650"/>
            <a:ext cx="1946625" cy="2754092"/>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7" name="Text Placeholder 8">
            <a:extLst>
              <a:ext uri="{FF2B5EF4-FFF2-40B4-BE49-F238E27FC236}">
                <a16:creationId xmlns:a16="http://schemas.microsoft.com/office/drawing/2014/main" id="{D56CBE63-4743-F40E-2A57-98D6B5FF0F84}"/>
              </a:ext>
            </a:extLst>
          </p:cNvPr>
          <p:cNvSpPr>
            <a:spLocks noGrp="1"/>
          </p:cNvSpPr>
          <p:nvPr>
            <p:ph type="body" idx="46" hasCustomPrompt="1"/>
          </p:nvPr>
        </p:nvSpPr>
        <p:spPr>
          <a:xfrm>
            <a:off x="4749481" y="1314451"/>
            <a:ext cx="1946625"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8" name="Content Placeholder 7">
            <a:extLst>
              <a:ext uri="{FF2B5EF4-FFF2-40B4-BE49-F238E27FC236}">
                <a16:creationId xmlns:a16="http://schemas.microsoft.com/office/drawing/2014/main" id="{E52F7448-1DC6-2EC7-7986-9735C140A16A}"/>
              </a:ext>
            </a:extLst>
          </p:cNvPr>
          <p:cNvSpPr>
            <a:spLocks noGrp="1"/>
          </p:cNvSpPr>
          <p:nvPr>
            <p:ph sz="quarter" idx="47"/>
          </p:nvPr>
        </p:nvSpPr>
        <p:spPr>
          <a:xfrm>
            <a:off x="7048023" y="1771650"/>
            <a:ext cx="1946625" cy="2754092"/>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9" name="Text Placeholder 8">
            <a:extLst>
              <a:ext uri="{FF2B5EF4-FFF2-40B4-BE49-F238E27FC236}">
                <a16:creationId xmlns:a16="http://schemas.microsoft.com/office/drawing/2014/main" id="{25AAB615-B195-E01D-B8FB-3CF5EB4CD3F1}"/>
              </a:ext>
            </a:extLst>
          </p:cNvPr>
          <p:cNvSpPr>
            <a:spLocks noGrp="1"/>
          </p:cNvSpPr>
          <p:nvPr>
            <p:ph type="body" idx="48" hasCustomPrompt="1"/>
          </p:nvPr>
        </p:nvSpPr>
        <p:spPr>
          <a:xfrm>
            <a:off x="7048023" y="1314451"/>
            <a:ext cx="1946625"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Column heading</a:t>
            </a:r>
          </a:p>
        </p:txBody>
      </p:sp>
      <p:sp>
        <p:nvSpPr>
          <p:cNvPr id="13" name="Text Placeholder 29">
            <a:extLst>
              <a:ext uri="{FF2B5EF4-FFF2-40B4-BE49-F238E27FC236}">
                <a16:creationId xmlns:a16="http://schemas.microsoft.com/office/drawing/2014/main" id="{7B230A51-781A-6300-A9DB-7083F21CA1D0}"/>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6" name="Rectangle 5" hidden="1">
            <a:extLst>
              <a:ext uri="{FF2B5EF4-FFF2-40B4-BE49-F238E27FC236}">
                <a16:creationId xmlns:a16="http://schemas.microsoft.com/office/drawing/2014/main" id="{7732C4ED-DA68-3BB7-2A89-EBE3A410F7AF}"/>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42705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ote / Statement - Whit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2180D4-EBC2-0CFD-EB18-6B2BD29BA59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l="775" r="775"/>
          <a:stretch>
            <a:fillRect/>
          </a:stretch>
        </p:blipFill>
        <p:spPr>
          <a:xfrm>
            <a:off x="0" y="0"/>
            <a:ext cx="9152001" cy="5148000"/>
          </a:xfrm>
          <a:prstGeom prst="rect">
            <a:avLst/>
          </a:prstGeom>
        </p:spPr>
      </p:pic>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47181335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7" imgW="572" imgH="429" progId="TCLayout.ActiveDocument.1">
                  <p:embed/>
                </p:oleObj>
              </mc:Choice>
              <mc:Fallback>
                <p:oleObj name="think-cell Slide" r:id="rId7" imgW="572" imgH="429" progId="TCLayout.ActiveDocument.1">
                  <p:embed/>
                  <p:pic>
                    <p:nvPicPr>
                      <p:cNvPr id="3" name="Object 2" hidden="1"/>
                      <p:cNvPicPr/>
                      <p:nvPr/>
                    </p:nvPicPr>
                    <p:blipFill>
                      <a:blip r:embed="rId8"/>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7E501FFE-0AE5-288D-E5CB-075DBD71FD00}"/>
              </a:ext>
            </a:extLst>
          </p:cNvPr>
          <p:cNvSpPr>
            <a:spLocks noGrp="1"/>
          </p:cNvSpPr>
          <p:nvPr>
            <p:ph type="sldNum" sz="quarter" idx="14"/>
          </p:nvPr>
        </p:nvSpPr>
        <p:spPr>
          <a:xfrm>
            <a:off x="6927850" y="4774536"/>
            <a:ext cx="2057400" cy="197409"/>
          </a:xfrm>
        </p:spPr>
        <p:txBody>
          <a:bodyPr/>
          <a:lstStyle/>
          <a:p>
            <a:fld id="{CC6EE8D8-BDE1-7940-A77B-94F3F186491E}" type="slidenum">
              <a:rPr lang="en-GB" smtClean="0"/>
              <a:pPr/>
              <a:t>‹#›</a:t>
            </a:fld>
            <a:endParaRPr lang="en-GB" dirty="0"/>
          </a:p>
        </p:txBody>
      </p:sp>
      <p:sp>
        <p:nvSpPr>
          <p:cNvPr id="10" name="Title 1">
            <a:extLst>
              <a:ext uri="{FF2B5EF4-FFF2-40B4-BE49-F238E27FC236}">
                <a16:creationId xmlns:a16="http://schemas.microsoft.com/office/drawing/2014/main" id="{5C57FF7E-08B9-745C-173B-44873A415614}"/>
              </a:ext>
            </a:extLst>
          </p:cNvPr>
          <p:cNvSpPr>
            <a:spLocks noGrp="1"/>
          </p:cNvSpPr>
          <p:nvPr>
            <p:ph type="title" hasCustomPrompt="1"/>
          </p:nvPr>
        </p:nvSpPr>
        <p:spPr>
          <a:xfrm>
            <a:off x="152400" y="2351713"/>
            <a:ext cx="5811610" cy="440075"/>
          </a:xfrm>
        </p:spPr>
        <p:txBody>
          <a:bodyPr vert="horz" tIns="0" rIns="0" anchor="b" anchorCtr="0"/>
          <a:lstStyle>
            <a:lvl1pPr>
              <a:defRPr sz="3600">
                <a:solidFill>
                  <a:schemeClr val="tx2"/>
                </a:solidFill>
              </a:defRPr>
            </a:lvl1pPr>
          </a:lstStyle>
          <a:p>
            <a:r>
              <a:rPr lang="en-GB" dirty="0"/>
              <a:t>Big statement</a:t>
            </a:r>
          </a:p>
        </p:txBody>
      </p:sp>
      <p:sp>
        <p:nvSpPr>
          <p:cNvPr id="7" name="Text Placeholder 29">
            <a:extLst>
              <a:ext uri="{FF2B5EF4-FFF2-40B4-BE49-F238E27FC236}">
                <a16:creationId xmlns:a16="http://schemas.microsoft.com/office/drawing/2014/main" id="{F0AC328B-739B-318D-93D6-7DA0FE054848}"/>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2" name="Text Placeholder 17">
            <a:extLst>
              <a:ext uri="{FF2B5EF4-FFF2-40B4-BE49-F238E27FC236}">
                <a16:creationId xmlns:a16="http://schemas.microsoft.com/office/drawing/2014/main" id="{03C7B916-8F99-6600-2EBF-28C024DAA7FD}"/>
              </a:ext>
            </a:extLst>
          </p:cNvPr>
          <p:cNvSpPr>
            <a:spLocks noGrp="1"/>
          </p:cNvSpPr>
          <p:nvPr>
            <p:ph type="body" sz="quarter" idx="28" hasCustomPrompt="1"/>
          </p:nvPr>
        </p:nvSpPr>
        <p:spPr>
          <a:xfrm>
            <a:off x="152400" y="3028400"/>
            <a:ext cx="2057400" cy="150875"/>
          </a:xfrm>
          <a:prstGeom prst="rect">
            <a:avLst/>
          </a:prstGeom>
        </p:spPr>
        <p:txBody>
          <a:bodyPr wrap="square" lIns="0" tIns="0" rIns="0" bIns="0" anchor="b">
            <a:spAutoFit/>
          </a:bodyPr>
          <a:lstStyle>
            <a:lvl1pPr marL="0" indent="0" algn="l">
              <a:buClr>
                <a:schemeClr val="tx2"/>
              </a:buClr>
              <a:buFont typeface="Arial" panose="020B0604020202020204" pitchFamily="34" charset="0"/>
              <a:buNone/>
              <a:defRPr lang="en-US" sz="900" b="0" i="0" cap="none" dirty="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Analyst name here</a:t>
            </a:r>
          </a:p>
        </p:txBody>
      </p:sp>
      <p:pic>
        <p:nvPicPr>
          <p:cNvPr id="2" name="Graphic 1">
            <a:extLst>
              <a:ext uri="{FF2B5EF4-FFF2-40B4-BE49-F238E27FC236}">
                <a16:creationId xmlns:a16="http://schemas.microsoft.com/office/drawing/2014/main" id="{D0D5DBD5-29C5-2316-205E-2C71EE3231FA}"/>
              </a:ext>
            </a:extLst>
          </p:cNvPr>
          <p:cNvPicPr>
            <a:picLocks noChangeAspect="1"/>
          </p:cNvPicPr>
          <p:nvPr userDrawn="1"/>
        </p:nvPicPr>
        <p:blipFill>
          <a:blip r:embed="rId5">
            <a:extLst>
              <a:ext uri="{96DAC541-7B7A-43D3-8B79-37D633B846F1}">
                <asvg:svgBlip xmlns:asvg="http://schemas.microsoft.com/office/drawing/2016/SVG/main" r:embed="rId6"/>
              </a:ext>
            </a:extLst>
          </a:blip>
          <a:srcRect l="775" r="775"/>
          <a:stretch>
            <a:fillRect/>
          </a:stretch>
        </p:blipFill>
        <p:spPr>
          <a:xfrm>
            <a:off x="0" y="0"/>
            <a:ext cx="9152001" cy="5148000"/>
          </a:xfrm>
          <a:prstGeom prst="rect">
            <a:avLst/>
          </a:prstGeom>
        </p:spPr>
      </p:pic>
      <p:sp>
        <p:nvSpPr>
          <p:cNvPr id="5" name="Rectangle 4" hidden="1">
            <a:extLst>
              <a:ext uri="{FF2B5EF4-FFF2-40B4-BE49-F238E27FC236}">
                <a16:creationId xmlns:a16="http://schemas.microsoft.com/office/drawing/2014/main" id="{0F31AD56-564B-9BB9-4807-832E983AD13E}"/>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229235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Quote / Statement - Blue">
    <p:bg>
      <p:bgRef idx="1001">
        <a:schemeClr val="bg2"/>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323926664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9" name="Slide Number Placeholder 8">
            <a:extLst>
              <a:ext uri="{FF2B5EF4-FFF2-40B4-BE49-F238E27FC236}">
                <a16:creationId xmlns:a16="http://schemas.microsoft.com/office/drawing/2014/main" id="{7E501FFE-0AE5-288D-E5CB-075DBD71FD00}"/>
              </a:ext>
            </a:extLst>
          </p:cNvPr>
          <p:cNvSpPr>
            <a:spLocks noGrp="1"/>
          </p:cNvSpPr>
          <p:nvPr>
            <p:ph type="sldNum" sz="quarter" idx="14"/>
          </p:nvPr>
        </p:nvSpPr>
        <p:spPr>
          <a:xfrm>
            <a:off x="6927850" y="4774536"/>
            <a:ext cx="2057400" cy="197409"/>
          </a:xfrm>
        </p:spPr>
        <p:txBody>
          <a:bodyPr/>
          <a:lstStyle/>
          <a:p>
            <a:fld id="{CC6EE8D8-BDE1-7940-A77B-94F3F186491E}" type="slidenum">
              <a:rPr lang="en-GB" smtClean="0"/>
              <a:pPr/>
              <a:t>‹#›</a:t>
            </a:fld>
            <a:endParaRPr lang="en-GB" dirty="0"/>
          </a:p>
        </p:txBody>
      </p:sp>
      <p:pic>
        <p:nvPicPr>
          <p:cNvPr id="5" name="Graphic 4">
            <a:extLst>
              <a:ext uri="{FF2B5EF4-FFF2-40B4-BE49-F238E27FC236}">
                <a16:creationId xmlns:a16="http://schemas.microsoft.com/office/drawing/2014/main" id="{7A669677-5229-483C-DC7A-5C4C03762DB4}"/>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565" y="4659904"/>
            <a:ext cx="1153080" cy="385608"/>
          </a:xfrm>
          <a:prstGeom prst="rect">
            <a:avLst/>
          </a:prstGeom>
        </p:spPr>
      </p:pic>
      <p:sp>
        <p:nvSpPr>
          <p:cNvPr id="13" name="Text Placeholder 29">
            <a:extLst>
              <a:ext uri="{FF2B5EF4-FFF2-40B4-BE49-F238E27FC236}">
                <a16:creationId xmlns:a16="http://schemas.microsoft.com/office/drawing/2014/main" id="{90FF8DB4-A32B-565C-E3BC-94A5B6EB581E}"/>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14" name="Title 1">
            <a:extLst>
              <a:ext uri="{FF2B5EF4-FFF2-40B4-BE49-F238E27FC236}">
                <a16:creationId xmlns:a16="http://schemas.microsoft.com/office/drawing/2014/main" id="{DE135D43-779D-8399-B7C3-9E8FC96C6942}"/>
              </a:ext>
            </a:extLst>
          </p:cNvPr>
          <p:cNvSpPr>
            <a:spLocks noGrp="1"/>
          </p:cNvSpPr>
          <p:nvPr>
            <p:ph type="title" hasCustomPrompt="1"/>
          </p:nvPr>
        </p:nvSpPr>
        <p:spPr>
          <a:xfrm>
            <a:off x="152400" y="2351713"/>
            <a:ext cx="5811610" cy="440075"/>
          </a:xfrm>
        </p:spPr>
        <p:txBody>
          <a:bodyPr vert="horz" tIns="0" rIns="0" anchor="b" anchorCtr="0"/>
          <a:lstStyle>
            <a:lvl1pPr>
              <a:defRPr sz="3600">
                <a:solidFill>
                  <a:schemeClr val="tx2"/>
                </a:solidFill>
              </a:defRPr>
            </a:lvl1pPr>
          </a:lstStyle>
          <a:p>
            <a:r>
              <a:rPr lang="en-GB" dirty="0"/>
              <a:t>Big statement</a:t>
            </a:r>
          </a:p>
        </p:txBody>
      </p:sp>
      <p:sp>
        <p:nvSpPr>
          <p:cNvPr id="15" name="Text Placeholder 17">
            <a:extLst>
              <a:ext uri="{FF2B5EF4-FFF2-40B4-BE49-F238E27FC236}">
                <a16:creationId xmlns:a16="http://schemas.microsoft.com/office/drawing/2014/main" id="{C8D7B215-A6C7-A236-A10C-213CC4532572}"/>
              </a:ext>
            </a:extLst>
          </p:cNvPr>
          <p:cNvSpPr>
            <a:spLocks noGrp="1"/>
          </p:cNvSpPr>
          <p:nvPr>
            <p:ph type="body" sz="quarter" idx="28" hasCustomPrompt="1"/>
          </p:nvPr>
        </p:nvSpPr>
        <p:spPr>
          <a:xfrm>
            <a:off x="152400" y="3028400"/>
            <a:ext cx="2057400" cy="150875"/>
          </a:xfrm>
          <a:prstGeom prst="rect">
            <a:avLst/>
          </a:prstGeom>
        </p:spPr>
        <p:txBody>
          <a:bodyPr wrap="square" lIns="0" tIns="0" rIns="0" bIns="0" anchor="b">
            <a:spAutoFit/>
          </a:bodyPr>
          <a:lstStyle>
            <a:lvl1pPr marL="0" indent="0" algn="l">
              <a:buClr>
                <a:schemeClr val="tx2"/>
              </a:buClr>
              <a:buFont typeface="Arial" panose="020B0604020202020204" pitchFamily="34" charset="0"/>
              <a:buNone/>
              <a:defRPr lang="en-US" sz="900" b="0" i="0" cap="none" dirty="0">
                <a:solidFill>
                  <a:schemeClr val="tx1"/>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Analyst name here</a:t>
            </a:r>
          </a:p>
        </p:txBody>
      </p:sp>
      <p:sp>
        <p:nvSpPr>
          <p:cNvPr id="18" name="Rectangle 17">
            <a:extLst>
              <a:ext uri="{FF2B5EF4-FFF2-40B4-BE49-F238E27FC236}">
                <a16:creationId xmlns:a16="http://schemas.microsoft.com/office/drawing/2014/main" id="{D5DFFD9E-E921-576F-255B-A178B7ACEE8B}"/>
              </a:ext>
            </a:extLst>
          </p:cNvPr>
          <p:cNvSpPr/>
          <p:nvPr/>
        </p:nvSpPr>
        <p:spPr>
          <a:xfrm>
            <a:off x="9270458" y="0"/>
            <a:ext cx="180000" cy="1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 name="Rectangle 1" hidden="1">
            <a:extLst>
              <a:ext uri="{FF2B5EF4-FFF2-40B4-BE49-F238E27FC236}">
                <a16:creationId xmlns:a16="http://schemas.microsoft.com/office/drawing/2014/main" id="{0AE95893-4FFB-44F9-E731-3A0C99265D40}"/>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pic>
        <p:nvPicPr>
          <p:cNvPr id="6" name="Graphic 5">
            <a:extLst>
              <a:ext uri="{FF2B5EF4-FFF2-40B4-BE49-F238E27FC236}">
                <a16:creationId xmlns:a16="http://schemas.microsoft.com/office/drawing/2014/main" id="{314BDD6E-FD6F-09EF-82A8-CDB69CC4FE73}"/>
              </a:ext>
            </a:extLst>
          </p:cNvPr>
          <p:cNvPicPr>
            <a:picLocks noChangeAspect="1"/>
          </p:cNvPicPr>
          <p:nvPr userDrawn="1"/>
        </p:nvPicPr>
        <p:blipFill>
          <a:blip r:embed="rId7">
            <a:extLst>
              <a:ext uri="{96DAC541-7B7A-43D3-8B79-37D633B846F1}">
                <asvg:svgBlip xmlns:asvg="http://schemas.microsoft.com/office/drawing/2016/SVG/main" r:embed="rId9"/>
              </a:ext>
            </a:extLst>
          </a:blip>
          <a:stretch>
            <a:fillRect/>
          </a:stretch>
        </p:blipFill>
        <p:spPr>
          <a:xfrm>
            <a:off x="48565" y="4659904"/>
            <a:ext cx="1153080" cy="385608"/>
          </a:xfrm>
          <a:prstGeom prst="rect">
            <a:avLst/>
          </a:prstGeom>
        </p:spPr>
      </p:pic>
      <p:sp>
        <p:nvSpPr>
          <p:cNvPr id="7" name="Rectangle 6">
            <a:extLst>
              <a:ext uri="{FF2B5EF4-FFF2-40B4-BE49-F238E27FC236}">
                <a16:creationId xmlns:a16="http://schemas.microsoft.com/office/drawing/2014/main" id="{474583F0-D556-7D40-DC9E-724AFF8BF205}"/>
              </a:ext>
            </a:extLst>
          </p:cNvPr>
          <p:cNvSpPr/>
          <p:nvPr userDrawn="1"/>
        </p:nvSpPr>
        <p:spPr>
          <a:xfrm>
            <a:off x="9270458" y="0"/>
            <a:ext cx="180000" cy="180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118634278"/>
      </p:ext>
    </p:extLst>
  </p:cSld>
  <p:clrMapOvr>
    <a:overrideClrMapping bg1="dk1" tx1="lt1" bg2="dk2" tx2="lt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Ident Image /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566598553"/>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5" name="Slide Number Placeholder 8">
            <a:extLst>
              <a:ext uri="{FF2B5EF4-FFF2-40B4-BE49-F238E27FC236}">
                <a16:creationId xmlns:a16="http://schemas.microsoft.com/office/drawing/2014/main" id="{4D45F18E-CDEB-B9B8-869A-F5182B8DB8DD}"/>
              </a:ext>
            </a:extLst>
          </p:cNvPr>
          <p:cNvSpPr>
            <a:spLocks noGrp="1"/>
          </p:cNvSpPr>
          <p:nvPr>
            <p:ph type="sldNum" sz="quarter" idx="16"/>
          </p:nvPr>
        </p:nvSpPr>
        <p:spPr>
          <a:xfrm>
            <a:off x="6927850" y="4774536"/>
            <a:ext cx="2057400" cy="197409"/>
          </a:xfrm>
        </p:spPr>
        <p:txBody>
          <a:bodyPr/>
          <a:lstStyle>
            <a:lvl1pPr>
              <a:defRPr sz="600"/>
            </a:lvl1pPr>
          </a:lstStyle>
          <a:p>
            <a:fld id="{CC6EE8D8-BDE1-7940-A77B-94F3F186491E}" type="slidenum">
              <a:rPr lang="en-GB" smtClean="0"/>
              <a:pPr/>
              <a:t>‹#›</a:t>
            </a:fld>
            <a:endParaRPr lang="en-GB" dirty="0"/>
          </a:p>
        </p:txBody>
      </p:sp>
      <p:sp>
        <p:nvSpPr>
          <p:cNvPr id="11" name="Picture Placeholder 23">
            <a:extLst>
              <a:ext uri="{FF2B5EF4-FFF2-40B4-BE49-F238E27FC236}">
                <a16:creationId xmlns:a16="http://schemas.microsoft.com/office/drawing/2014/main" id="{2936598C-DD65-7DF8-F158-6D784A5BD9D1}"/>
              </a:ext>
            </a:extLst>
          </p:cNvPr>
          <p:cNvSpPr>
            <a:spLocks noGrp="1"/>
          </p:cNvSpPr>
          <p:nvPr>
            <p:ph type="pic" sz="quarter" idx="12"/>
          </p:nvPr>
        </p:nvSpPr>
        <p:spPr>
          <a:xfrm>
            <a:off x="-16197" y="523646"/>
            <a:ext cx="4213818" cy="4027713"/>
          </a:xfrm>
          <a:custGeom>
            <a:avLst/>
            <a:gdLst>
              <a:gd name="connsiteX0" fmla="*/ 8193967 w 8281497"/>
              <a:gd name="connsiteY0" fmla="*/ 1028848 h 5143500"/>
              <a:gd name="connsiteX1" fmla="*/ 8221795 w 8281497"/>
              <a:gd name="connsiteY1" fmla="*/ 1035778 h 5143500"/>
              <a:gd name="connsiteX2" fmla="*/ 8281497 w 8281497"/>
              <a:gd name="connsiteY2" fmla="*/ 1125137 h 5143500"/>
              <a:gd name="connsiteX3" fmla="*/ 8281497 w 8281497"/>
              <a:gd name="connsiteY3" fmla="*/ 4004220 h 5143500"/>
              <a:gd name="connsiteX4" fmla="*/ 8213148 w 8281497"/>
              <a:gd name="connsiteY4" fmla="*/ 4106516 h 5143500"/>
              <a:gd name="connsiteX5" fmla="*/ 8092477 w 8281497"/>
              <a:gd name="connsiteY5" fmla="*/ 4082542 h 5143500"/>
              <a:gd name="connsiteX6" fmla="*/ 7409669 w 8281497"/>
              <a:gd name="connsiteY6" fmla="*/ 3400055 h 5143500"/>
              <a:gd name="connsiteX7" fmla="*/ 7242449 w 8281497"/>
              <a:gd name="connsiteY7" fmla="*/ 3400074 h 5143500"/>
              <a:gd name="connsiteX8" fmla="*/ 6569594 w 8281497"/>
              <a:gd name="connsiteY8" fmla="*/ 4072815 h 5143500"/>
              <a:gd name="connsiteX9" fmla="*/ 6365430 w 8281497"/>
              <a:gd name="connsiteY9" fmla="*/ 4072796 h 5143500"/>
              <a:gd name="connsiteX10" fmla="*/ 5834889 w 8281497"/>
              <a:gd name="connsiteY10" fmla="*/ 3542278 h 5143500"/>
              <a:gd name="connsiteX11" fmla="*/ 5834891 w 8281497"/>
              <a:gd name="connsiteY11" fmla="*/ 3542278 h 5143500"/>
              <a:gd name="connsiteX12" fmla="*/ 5792606 w 8281497"/>
              <a:gd name="connsiteY12" fmla="*/ 3440190 h 5143500"/>
              <a:gd name="connsiteX13" fmla="*/ 5834893 w 8281497"/>
              <a:gd name="connsiteY13" fmla="*/ 3338102 h 5143500"/>
              <a:gd name="connsiteX14" fmla="*/ 8116377 w 8281497"/>
              <a:gd name="connsiteY14" fmla="*/ 1056743 h 5143500"/>
              <a:gd name="connsiteX15" fmla="*/ 8193967 w 8281497"/>
              <a:gd name="connsiteY15" fmla="*/ 1028848 h 5143500"/>
              <a:gd name="connsiteX16" fmla="*/ 6462320 w 8281497"/>
              <a:gd name="connsiteY16" fmla="*/ 1028413 h 5143500"/>
              <a:gd name="connsiteX17" fmla="*/ 6564391 w 8281497"/>
              <a:gd name="connsiteY17" fmla="*/ 1070697 h 5143500"/>
              <a:gd name="connsiteX18" fmla="*/ 7094946 w 8281497"/>
              <a:gd name="connsiteY18" fmla="*/ 1601232 h 5143500"/>
              <a:gd name="connsiteX19" fmla="*/ 7094927 w 8281497"/>
              <a:gd name="connsiteY19" fmla="*/ 1601232 h 5143500"/>
              <a:gd name="connsiteX20" fmla="*/ 7137220 w 8281497"/>
              <a:gd name="connsiteY20" fmla="*/ 1703317 h 5143500"/>
              <a:gd name="connsiteX21" fmla="*/ 7094927 w 8281497"/>
              <a:gd name="connsiteY21" fmla="*/ 1805401 h 5143500"/>
              <a:gd name="connsiteX22" fmla="*/ 4813443 w 8281497"/>
              <a:gd name="connsiteY22" fmla="*/ 4086762 h 5143500"/>
              <a:gd name="connsiteX23" fmla="*/ 4708038 w 8281497"/>
              <a:gd name="connsiteY23" fmla="*/ 4107728 h 5143500"/>
              <a:gd name="connsiteX24" fmla="*/ 4648331 w 8281497"/>
              <a:gd name="connsiteY24" fmla="*/ 4018356 h 5143500"/>
              <a:gd name="connsiteX25" fmla="*/ 4648331 w 8281497"/>
              <a:gd name="connsiteY25" fmla="*/ 1139288 h 5143500"/>
              <a:gd name="connsiteX26" fmla="*/ 4716678 w 8281497"/>
              <a:gd name="connsiteY26" fmla="*/ 1036986 h 5143500"/>
              <a:gd name="connsiteX27" fmla="*/ 4837350 w 8281497"/>
              <a:gd name="connsiteY27" fmla="*/ 1060967 h 5143500"/>
              <a:gd name="connsiteX28" fmla="*/ 5520166 w 8281497"/>
              <a:gd name="connsiteY28" fmla="*/ 1743446 h 5143500"/>
              <a:gd name="connsiteX29" fmla="*/ 5687371 w 8281497"/>
              <a:gd name="connsiteY29" fmla="*/ 1743433 h 5143500"/>
              <a:gd name="connsiteX30" fmla="*/ 6360241 w 8281497"/>
              <a:gd name="connsiteY30" fmla="*/ 1070688 h 5143500"/>
              <a:gd name="connsiteX31" fmla="*/ 6462320 w 8281497"/>
              <a:gd name="connsiteY31" fmla="*/ 1028413 h 5143500"/>
              <a:gd name="connsiteX32" fmla="*/ 0 w 8281497"/>
              <a:gd name="connsiteY32" fmla="*/ 0 h 5143500"/>
              <a:gd name="connsiteX33" fmla="*/ 4042611 w 8281497"/>
              <a:gd name="connsiteY33" fmla="*/ 0 h 5143500"/>
              <a:gd name="connsiteX34" fmla="*/ 4042611 w 8281497"/>
              <a:gd name="connsiteY34" fmla="*/ 5143500 h 5143500"/>
              <a:gd name="connsiteX35" fmla="*/ 0 w 8281497"/>
              <a:gd name="connsiteY35" fmla="*/ 5143500 h 5143500"/>
              <a:gd name="connsiteX0" fmla="*/ 8193967 w 8281497"/>
              <a:gd name="connsiteY0" fmla="*/ 1028848 h 5143500"/>
              <a:gd name="connsiteX1" fmla="*/ 8221795 w 8281497"/>
              <a:gd name="connsiteY1" fmla="*/ 1035778 h 5143500"/>
              <a:gd name="connsiteX2" fmla="*/ 8281497 w 8281497"/>
              <a:gd name="connsiteY2" fmla="*/ 1125137 h 5143500"/>
              <a:gd name="connsiteX3" fmla="*/ 8281497 w 8281497"/>
              <a:gd name="connsiteY3" fmla="*/ 4004220 h 5143500"/>
              <a:gd name="connsiteX4" fmla="*/ 8213148 w 8281497"/>
              <a:gd name="connsiteY4" fmla="*/ 4106516 h 5143500"/>
              <a:gd name="connsiteX5" fmla="*/ 8092477 w 8281497"/>
              <a:gd name="connsiteY5" fmla="*/ 4082542 h 5143500"/>
              <a:gd name="connsiteX6" fmla="*/ 7409669 w 8281497"/>
              <a:gd name="connsiteY6" fmla="*/ 3400055 h 5143500"/>
              <a:gd name="connsiteX7" fmla="*/ 7242449 w 8281497"/>
              <a:gd name="connsiteY7" fmla="*/ 3400074 h 5143500"/>
              <a:gd name="connsiteX8" fmla="*/ 6569594 w 8281497"/>
              <a:gd name="connsiteY8" fmla="*/ 4072815 h 5143500"/>
              <a:gd name="connsiteX9" fmla="*/ 6365430 w 8281497"/>
              <a:gd name="connsiteY9" fmla="*/ 4072796 h 5143500"/>
              <a:gd name="connsiteX10" fmla="*/ 5834889 w 8281497"/>
              <a:gd name="connsiteY10" fmla="*/ 3542278 h 5143500"/>
              <a:gd name="connsiteX11" fmla="*/ 5834891 w 8281497"/>
              <a:gd name="connsiteY11" fmla="*/ 3542278 h 5143500"/>
              <a:gd name="connsiteX12" fmla="*/ 5792606 w 8281497"/>
              <a:gd name="connsiteY12" fmla="*/ 3440190 h 5143500"/>
              <a:gd name="connsiteX13" fmla="*/ 5834893 w 8281497"/>
              <a:gd name="connsiteY13" fmla="*/ 3338102 h 5143500"/>
              <a:gd name="connsiteX14" fmla="*/ 8116377 w 8281497"/>
              <a:gd name="connsiteY14" fmla="*/ 1056743 h 5143500"/>
              <a:gd name="connsiteX15" fmla="*/ 8193967 w 8281497"/>
              <a:gd name="connsiteY15" fmla="*/ 1028848 h 5143500"/>
              <a:gd name="connsiteX16" fmla="*/ 6462320 w 8281497"/>
              <a:gd name="connsiteY16" fmla="*/ 1028413 h 5143500"/>
              <a:gd name="connsiteX17" fmla="*/ 6564391 w 8281497"/>
              <a:gd name="connsiteY17" fmla="*/ 1070697 h 5143500"/>
              <a:gd name="connsiteX18" fmla="*/ 7094946 w 8281497"/>
              <a:gd name="connsiteY18" fmla="*/ 1601232 h 5143500"/>
              <a:gd name="connsiteX19" fmla="*/ 7094927 w 8281497"/>
              <a:gd name="connsiteY19" fmla="*/ 1601232 h 5143500"/>
              <a:gd name="connsiteX20" fmla="*/ 7137220 w 8281497"/>
              <a:gd name="connsiteY20" fmla="*/ 1703317 h 5143500"/>
              <a:gd name="connsiteX21" fmla="*/ 7094927 w 8281497"/>
              <a:gd name="connsiteY21" fmla="*/ 1805401 h 5143500"/>
              <a:gd name="connsiteX22" fmla="*/ 4813443 w 8281497"/>
              <a:gd name="connsiteY22" fmla="*/ 4086762 h 5143500"/>
              <a:gd name="connsiteX23" fmla="*/ 4708038 w 8281497"/>
              <a:gd name="connsiteY23" fmla="*/ 4107728 h 5143500"/>
              <a:gd name="connsiteX24" fmla="*/ 4648331 w 8281497"/>
              <a:gd name="connsiteY24" fmla="*/ 4018356 h 5143500"/>
              <a:gd name="connsiteX25" fmla="*/ 4648331 w 8281497"/>
              <a:gd name="connsiteY25" fmla="*/ 1139288 h 5143500"/>
              <a:gd name="connsiteX26" fmla="*/ 4716678 w 8281497"/>
              <a:gd name="connsiteY26" fmla="*/ 1036986 h 5143500"/>
              <a:gd name="connsiteX27" fmla="*/ 4837350 w 8281497"/>
              <a:gd name="connsiteY27" fmla="*/ 1060967 h 5143500"/>
              <a:gd name="connsiteX28" fmla="*/ 5520166 w 8281497"/>
              <a:gd name="connsiteY28" fmla="*/ 1743446 h 5143500"/>
              <a:gd name="connsiteX29" fmla="*/ 5687371 w 8281497"/>
              <a:gd name="connsiteY29" fmla="*/ 1743433 h 5143500"/>
              <a:gd name="connsiteX30" fmla="*/ 6360241 w 8281497"/>
              <a:gd name="connsiteY30" fmla="*/ 1070688 h 5143500"/>
              <a:gd name="connsiteX31" fmla="*/ 6462320 w 8281497"/>
              <a:gd name="connsiteY31" fmla="*/ 1028413 h 5143500"/>
              <a:gd name="connsiteX32" fmla="*/ 0 w 8281497"/>
              <a:gd name="connsiteY32" fmla="*/ 0 h 5143500"/>
              <a:gd name="connsiteX33" fmla="*/ 2926080 w 8281497"/>
              <a:gd name="connsiteY33" fmla="*/ 4032985 h 5143500"/>
              <a:gd name="connsiteX34" fmla="*/ 4042611 w 8281497"/>
              <a:gd name="connsiteY34" fmla="*/ 5143500 h 5143500"/>
              <a:gd name="connsiteX35" fmla="*/ 0 w 8281497"/>
              <a:gd name="connsiteY35" fmla="*/ 5143500 h 5143500"/>
              <a:gd name="connsiteX36" fmla="*/ 0 w 8281497"/>
              <a:gd name="connsiteY36" fmla="*/ 0 h 5143500"/>
              <a:gd name="connsiteX0" fmla="*/ 8193967 w 8281497"/>
              <a:gd name="connsiteY0" fmla="*/ 326204 h 4440856"/>
              <a:gd name="connsiteX1" fmla="*/ 8221795 w 8281497"/>
              <a:gd name="connsiteY1" fmla="*/ 333134 h 4440856"/>
              <a:gd name="connsiteX2" fmla="*/ 8281497 w 8281497"/>
              <a:gd name="connsiteY2" fmla="*/ 422493 h 4440856"/>
              <a:gd name="connsiteX3" fmla="*/ 8281497 w 8281497"/>
              <a:gd name="connsiteY3" fmla="*/ 3301576 h 4440856"/>
              <a:gd name="connsiteX4" fmla="*/ 8213148 w 8281497"/>
              <a:gd name="connsiteY4" fmla="*/ 3403872 h 4440856"/>
              <a:gd name="connsiteX5" fmla="*/ 8092477 w 8281497"/>
              <a:gd name="connsiteY5" fmla="*/ 3379898 h 4440856"/>
              <a:gd name="connsiteX6" fmla="*/ 7409669 w 8281497"/>
              <a:gd name="connsiteY6" fmla="*/ 2697411 h 4440856"/>
              <a:gd name="connsiteX7" fmla="*/ 7242449 w 8281497"/>
              <a:gd name="connsiteY7" fmla="*/ 2697430 h 4440856"/>
              <a:gd name="connsiteX8" fmla="*/ 6569594 w 8281497"/>
              <a:gd name="connsiteY8" fmla="*/ 3370171 h 4440856"/>
              <a:gd name="connsiteX9" fmla="*/ 6365430 w 8281497"/>
              <a:gd name="connsiteY9" fmla="*/ 3370152 h 4440856"/>
              <a:gd name="connsiteX10" fmla="*/ 5834889 w 8281497"/>
              <a:gd name="connsiteY10" fmla="*/ 2839634 h 4440856"/>
              <a:gd name="connsiteX11" fmla="*/ 5834891 w 8281497"/>
              <a:gd name="connsiteY11" fmla="*/ 2839634 h 4440856"/>
              <a:gd name="connsiteX12" fmla="*/ 5792606 w 8281497"/>
              <a:gd name="connsiteY12" fmla="*/ 2737546 h 4440856"/>
              <a:gd name="connsiteX13" fmla="*/ 5834893 w 8281497"/>
              <a:gd name="connsiteY13" fmla="*/ 2635458 h 4440856"/>
              <a:gd name="connsiteX14" fmla="*/ 8116377 w 8281497"/>
              <a:gd name="connsiteY14" fmla="*/ 354099 h 4440856"/>
              <a:gd name="connsiteX15" fmla="*/ 8193967 w 8281497"/>
              <a:gd name="connsiteY15" fmla="*/ 326204 h 4440856"/>
              <a:gd name="connsiteX16" fmla="*/ 6462320 w 8281497"/>
              <a:gd name="connsiteY16" fmla="*/ 325769 h 4440856"/>
              <a:gd name="connsiteX17" fmla="*/ 6564391 w 8281497"/>
              <a:gd name="connsiteY17" fmla="*/ 368053 h 4440856"/>
              <a:gd name="connsiteX18" fmla="*/ 7094946 w 8281497"/>
              <a:gd name="connsiteY18" fmla="*/ 898588 h 4440856"/>
              <a:gd name="connsiteX19" fmla="*/ 7094927 w 8281497"/>
              <a:gd name="connsiteY19" fmla="*/ 898588 h 4440856"/>
              <a:gd name="connsiteX20" fmla="*/ 7137220 w 8281497"/>
              <a:gd name="connsiteY20" fmla="*/ 1000673 h 4440856"/>
              <a:gd name="connsiteX21" fmla="*/ 7094927 w 8281497"/>
              <a:gd name="connsiteY21" fmla="*/ 1102757 h 4440856"/>
              <a:gd name="connsiteX22" fmla="*/ 4813443 w 8281497"/>
              <a:gd name="connsiteY22" fmla="*/ 3384118 h 4440856"/>
              <a:gd name="connsiteX23" fmla="*/ 4708038 w 8281497"/>
              <a:gd name="connsiteY23" fmla="*/ 3405084 h 4440856"/>
              <a:gd name="connsiteX24" fmla="*/ 4648331 w 8281497"/>
              <a:gd name="connsiteY24" fmla="*/ 3315712 h 4440856"/>
              <a:gd name="connsiteX25" fmla="*/ 4648331 w 8281497"/>
              <a:gd name="connsiteY25" fmla="*/ 436644 h 4440856"/>
              <a:gd name="connsiteX26" fmla="*/ 4716678 w 8281497"/>
              <a:gd name="connsiteY26" fmla="*/ 334342 h 4440856"/>
              <a:gd name="connsiteX27" fmla="*/ 4837350 w 8281497"/>
              <a:gd name="connsiteY27" fmla="*/ 358323 h 4440856"/>
              <a:gd name="connsiteX28" fmla="*/ 5520166 w 8281497"/>
              <a:gd name="connsiteY28" fmla="*/ 1040802 h 4440856"/>
              <a:gd name="connsiteX29" fmla="*/ 5687371 w 8281497"/>
              <a:gd name="connsiteY29" fmla="*/ 1040789 h 4440856"/>
              <a:gd name="connsiteX30" fmla="*/ 6360241 w 8281497"/>
              <a:gd name="connsiteY30" fmla="*/ 368044 h 4440856"/>
              <a:gd name="connsiteX31" fmla="*/ 6462320 w 8281497"/>
              <a:gd name="connsiteY31" fmla="*/ 325769 h 4440856"/>
              <a:gd name="connsiteX32" fmla="*/ 1443790 w 8281497"/>
              <a:gd name="connsiteY32" fmla="*/ 0 h 4440856"/>
              <a:gd name="connsiteX33" fmla="*/ 2926080 w 8281497"/>
              <a:gd name="connsiteY33" fmla="*/ 3330341 h 4440856"/>
              <a:gd name="connsiteX34" fmla="*/ 4042611 w 8281497"/>
              <a:gd name="connsiteY34" fmla="*/ 4440856 h 4440856"/>
              <a:gd name="connsiteX35" fmla="*/ 0 w 8281497"/>
              <a:gd name="connsiteY35" fmla="*/ 4440856 h 4440856"/>
              <a:gd name="connsiteX36" fmla="*/ 1443790 w 8281497"/>
              <a:gd name="connsiteY36" fmla="*/ 0 h 4440856"/>
              <a:gd name="connsiteX0" fmla="*/ 8193967 w 8281497"/>
              <a:gd name="connsiteY0" fmla="*/ 436 h 4115088"/>
              <a:gd name="connsiteX1" fmla="*/ 8221795 w 8281497"/>
              <a:gd name="connsiteY1" fmla="*/ 7366 h 4115088"/>
              <a:gd name="connsiteX2" fmla="*/ 8281497 w 8281497"/>
              <a:gd name="connsiteY2" fmla="*/ 96725 h 4115088"/>
              <a:gd name="connsiteX3" fmla="*/ 8281497 w 8281497"/>
              <a:gd name="connsiteY3" fmla="*/ 2975808 h 4115088"/>
              <a:gd name="connsiteX4" fmla="*/ 8213148 w 8281497"/>
              <a:gd name="connsiteY4" fmla="*/ 3078104 h 4115088"/>
              <a:gd name="connsiteX5" fmla="*/ 8092477 w 8281497"/>
              <a:gd name="connsiteY5" fmla="*/ 3054130 h 4115088"/>
              <a:gd name="connsiteX6" fmla="*/ 7409669 w 8281497"/>
              <a:gd name="connsiteY6" fmla="*/ 2371643 h 4115088"/>
              <a:gd name="connsiteX7" fmla="*/ 7242449 w 8281497"/>
              <a:gd name="connsiteY7" fmla="*/ 2371662 h 4115088"/>
              <a:gd name="connsiteX8" fmla="*/ 6569594 w 8281497"/>
              <a:gd name="connsiteY8" fmla="*/ 3044403 h 4115088"/>
              <a:gd name="connsiteX9" fmla="*/ 6365430 w 8281497"/>
              <a:gd name="connsiteY9" fmla="*/ 3044384 h 4115088"/>
              <a:gd name="connsiteX10" fmla="*/ 5834889 w 8281497"/>
              <a:gd name="connsiteY10" fmla="*/ 2513866 h 4115088"/>
              <a:gd name="connsiteX11" fmla="*/ 5834891 w 8281497"/>
              <a:gd name="connsiteY11" fmla="*/ 2513866 h 4115088"/>
              <a:gd name="connsiteX12" fmla="*/ 5792606 w 8281497"/>
              <a:gd name="connsiteY12" fmla="*/ 2411778 h 4115088"/>
              <a:gd name="connsiteX13" fmla="*/ 5834893 w 8281497"/>
              <a:gd name="connsiteY13" fmla="*/ 2309690 h 4115088"/>
              <a:gd name="connsiteX14" fmla="*/ 8116377 w 8281497"/>
              <a:gd name="connsiteY14" fmla="*/ 28331 h 4115088"/>
              <a:gd name="connsiteX15" fmla="*/ 8193967 w 8281497"/>
              <a:gd name="connsiteY15" fmla="*/ 436 h 4115088"/>
              <a:gd name="connsiteX16" fmla="*/ 6462320 w 8281497"/>
              <a:gd name="connsiteY16" fmla="*/ 1 h 4115088"/>
              <a:gd name="connsiteX17" fmla="*/ 6564391 w 8281497"/>
              <a:gd name="connsiteY17" fmla="*/ 42285 h 4115088"/>
              <a:gd name="connsiteX18" fmla="*/ 7094946 w 8281497"/>
              <a:gd name="connsiteY18" fmla="*/ 572820 h 4115088"/>
              <a:gd name="connsiteX19" fmla="*/ 7094927 w 8281497"/>
              <a:gd name="connsiteY19" fmla="*/ 572820 h 4115088"/>
              <a:gd name="connsiteX20" fmla="*/ 7137220 w 8281497"/>
              <a:gd name="connsiteY20" fmla="*/ 674905 h 4115088"/>
              <a:gd name="connsiteX21" fmla="*/ 7094927 w 8281497"/>
              <a:gd name="connsiteY21" fmla="*/ 776989 h 4115088"/>
              <a:gd name="connsiteX22" fmla="*/ 4813443 w 8281497"/>
              <a:gd name="connsiteY22" fmla="*/ 3058350 h 4115088"/>
              <a:gd name="connsiteX23" fmla="*/ 4708038 w 8281497"/>
              <a:gd name="connsiteY23" fmla="*/ 3079316 h 4115088"/>
              <a:gd name="connsiteX24" fmla="*/ 4648331 w 8281497"/>
              <a:gd name="connsiteY24" fmla="*/ 2989944 h 4115088"/>
              <a:gd name="connsiteX25" fmla="*/ 4648331 w 8281497"/>
              <a:gd name="connsiteY25" fmla="*/ 110876 h 4115088"/>
              <a:gd name="connsiteX26" fmla="*/ 4716678 w 8281497"/>
              <a:gd name="connsiteY26" fmla="*/ 8574 h 4115088"/>
              <a:gd name="connsiteX27" fmla="*/ 4837350 w 8281497"/>
              <a:gd name="connsiteY27" fmla="*/ 32555 h 4115088"/>
              <a:gd name="connsiteX28" fmla="*/ 5520166 w 8281497"/>
              <a:gd name="connsiteY28" fmla="*/ 715034 h 4115088"/>
              <a:gd name="connsiteX29" fmla="*/ 5687371 w 8281497"/>
              <a:gd name="connsiteY29" fmla="*/ 715021 h 4115088"/>
              <a:gd name="connsiteX30" fmla="*/ 6360241 w 8281497"/>
              <a:gd name="connsiteY30" fmla="*/ 42276 h 4115088"/>
              <a:gd name="connsiteX31" fmla="*/ 6462320 w 8281497"/>
              <a:gd name="connsiteY31" fmla="*/ 1 h 4115088"/>
              <a:gd name="connsiteX32" fmla="*/ 0 w 8281497"/>
              <a:gd name="connsiteY32" fmla="*/ 4115088 h 4115088"/>
              <a:gd name="connsiteX33" fmla="*/ 2926080 w 8281497"/>
              <a:gd name="connsiteY33" fmla="*/ 3004573 h 4115088"/>
              <a:gd name="connsiteX34" fmla="*/ 4042611 w 8281497"/>
              <a:gd name="connsiteY34" fmla="*/ 4115088 h 4115088"/>
              <a:gd name="connsiteX35" fmla="*/ 0 w 8281497"/>
              <a:gd name="connsiteY35" fmla="*/ 4115088 h 4115088"/>
              <a:gd name="connsiteX0" fmla="*/ 8193967 w 8281497"/>
              <a:gd name="connsiteY0" fmla="*/ 436 h 4115088"/>
              <a:gd name="connsiteX1" fmla="*/ 8221795 w 8281497"/>
              <a:gd name="connsiteY1" fmla="*/ 7366 h 4115088"/>
              <a:gd name="connsiteX2" fmla="*/ 8281497 w 8281497"/>
              <a:gd name="connsiteY2" fmla="*/ 96725 h 4115088"/>
              <a:gd name="connsiteX3" fmla="*/ 8281497 w 8281497"/>
              <a:gd name="connsiteY3" fmla="*/ 2975808 h 4115088"/>
              <a:gd name="connsiteX4" fmla="*/ 8213148 w 8281497"/>
              <a:gd name="connsiteY4" fmla="*/ 3078104 h 4115088"/>
              <a:gd name="connsiteX5" fmla="*/ 8092477 w 8281497"/>
              <a:gd name="connsiteY5" fmla="*/ 3054130 h 4115088"/>
              <a:gd name="connsiteX6" fmla="*/ 7409669 w 8281497"/>
              <a:gd name="connsiteY6" fmla="*/ 2371643 h 4115088"/>
              <a:gd name="connsiteX7" fmla="*/ 7242449 w 8281497"/>
              <a:gd name="connsiteY7" fmla="*/ 2371662 h 4115088"/>
              <a:gd name="connsiteX8" fmla="*/ 6569594 w 8281497"/>
              <a:gd name="connsiteY8" fmla="*/ 3044403 h 4115088"/>
              <a:gd name="connsiteX9" fmla="*/ 6365430 w 8281497"/>
              <a:gd name="connsiteY9" fmla="*/ 3044384 h 4115088"/>
              <a:gd name="connsiteX10" fmla="*/ 5834889 w 8281497"/>
              <a:gd name="connsiteY10" fmla="*/ 2513866 h 4115088"/>
              <a:gd name="connsiteX11" fmla="*/ 5834891 w 8281497"/>
              <a:gd name="connsiteY11" fmla="*/ 2513866 h 4115088"/>
              <a:gd name="connsiteX12" fmla="*/ 5792606 w 8281497"/>
              <a:gd name="connsiteY12" fmla="*/ 2411778 h 4115088"/>
              <a:gd name="connsiteX13" fmla="*/ 5834893 w 8281497"/>
              <a:gd name="connsiteY13" fmla="*/ 2309690 h 4115088"/>
              <a:gd name="connsiteX14" fmla="*/ 8116377 w 8281497"/>
              <a:gd name="connsiteY14" fmla="*/ 28331 h 4115088"/>
              <a:gd name="connsiteX15" fmla="*/ 8193967 w 8281497"/>
              <a:gd name="connsiteY15" fmla="*/ 436 h 4115088"/>
              <a:gd name="connsiteX16" fmla="*/ 6462320 w 8281497"/>
              <a:gd name="connsiteY16" fmla="*/ 1 h 4115088"/>
              <a:gd name="connsiteX17" fmla="*/ 6564391 w 8281497"/>
              <a:gd name="connsiteY17" fmla="*/ 42285 h 4115088"/>
              <a:gd name="connsiteX18" fmla="*/ 7094946 w 8281497"/>
              <a:gd name="connsiteY18" fmla="*/ 572820 h 4115088"/>
              <a:gd name="connsiteX19" fmla="*/ 7094927 w 8281497"/>
              <a:gd name="connsiteY19" fmla="*/ 572820 h 4115088"/>
              <a:gd name="connsiteX20" fmla="*/ 7137220 w 8281497"/>
              <a:gd name="connsiteY20" fmla="*/ 674905 h 4115088"/>
              <a:gd name="connsiteX21" fmla="*/ 7094927 w 8281497"/>
              <a:gd name="connsiteY21" fmla="*/ 776989 h 4115088"/>
              <a:gd name="connsiteX22" fmla="*/ 4813443 w 8281497"/>
              <a:gd name="connsiteY22" fmla="*/ 3058350 h 4115088"/>
              <a:gd name="connsiteX23" fmla="*/ 4708038 w 8281497"/>
              <a:gd name="connsiteY23" fmla="*/ 3079316 h 4115088"/>
              <a:gd name="connsiteX24" fmla="*/ 4648331 w 8281497"/>
              <a:gd name="connsiteY24" fmla="*/ 2989944 h 4115088"/>
              <a:gd name="connsiteX25" fmla="*/ 4648331 w 8281497"/>
              <a:gd name="connsiteY25" fmla="*/ 110876 h 4115088"/>
              <a:gd name="connsiteX26" fmla="*/ 4716678 w 8281497"/>
              <a:gd name="connsiteY26" fmla="*/ 8574 h 4115088"/>
              <a:gd name="connsiteX27" fmla="*/ 4837350 w 8281497"/>
              <a:gd name="connsiteY27" fmla="*/ 32555 h 4115088"/>
              <a:gd name="connsiteX28" fmla="*/ 5520166 w 8281497"/>
              <a:gd name="connsiteY28" fmla="*/ 715034 h 4115088"/>
              <a:gd name="connsiteX29" fmla="*/ 5687371 w 8281497"/>
              <a:gd name="connsiteY29" fmla="*/ 715021 h 4115088"/>
              <a:gd name="connsiteX30" fmla="*/ 6360241 w 8281497"/>
              <a:gd name="connsiteY30" fmla="*/ 42276 h 4115088"/>
              <a:gd name="connsiteX31" fmla="*/ 6462320 w 8281497"/>
              <a:gd name="connsiteY31" fmla="*/ 1 h 4115088"/>
              <a:gd name="connsiteX32" fmla="*/ 0 w 8281497"/>
              <a:gd name="connsiteY32" fmla="*/ 4115088 h 4115088"/>
              <a:gd name="connsiteX33" fmla="*/ 4042611 w 8281497"/>
              <a:gd name="connsiteY33" fmla="*/ 4115088 h 4115088"/>
              <a:gd name="connsiteX34" fmla="*/ 0 w 8281497"/>
              <a:gd name="connsiteY34" fmla="*/ 4115088 h 4115088"/>
              <a:gd name="connsiteX0" fmla="*/ 3545636 w 3633166"/>
              <a:gd name="connsiteY0" fmla="*/ 436 h 3086680"/>
              <a:gd name="connsiteX1" fmla="*/ 3573464 w 3633166"/>
              <a:gd name="connsiteY1" fmla="*/ 7366 h 3086680"/>
              <a:gd name="connsiteX2" fmla="*/ 3633166 w 3633166"/>
              <a:gd name="connsiteY2" fmla="*/ 96725 h 3086680"/>
              <a:gd name="connsiteX3" fmla="*/ 3633166 w 3633166"/>
              <a:gd name="connsiteY3" fmla="*/ 2975808 h 3086680"/>
              <a:gd name="connsiteX4" fmla="*/ 3564817 w 3633166"/>
              <a:gd name="connsiteY4" fmla="*/ 3078104 h 3086680"/>
              <a:gd name="connsiteX5" fmla="*/ 3444146 w 3633166"/>
              <a:gd name="connsiteY5" fmla="*/ 3054130 h 3086680"/>
              <a:gd name="connsiteX6" fmla="*/ 2761338 w 3633166"/>
              <a:gd name="connsiteY6" fmla="*/ 2371643 h 3086680"/>
              <a:gd name="connsiteX7" fmla="*/ 2594118 w 3633166"/>
              <a:gd name="connsiteY7" fmla="*/ 2371662 h 3086680"/>
              <a:gd name="connsiteX8" fmla="*/ 1921263 w 3633166"/>
              <a:gd name="connsiteY8" fmla="*/ 3044403 h 3086680"/>
              <a:gd name="connsiteX9" fmla="*/ 1717099 w 3633166"/>
              <a:gd name="connsiteY9" fmla="*/ 3044384 h 3086680"/>
              <a:gd name="connsiteX10" fmla="*/ 1186558 w 3633166"/>
              <a:gd name="connsiteY10" fmla="*/ 2513866 h 3086680"/>
              <a:gd name="connsiteX11" fmla="*/ 1186560 w 3633166"/>
              <a:gd name="connsiteY11" fmla="*/ 2513866 h 3086680"/>
              <a:gd name="connsiteX12" fmla="*/ 1144275 w 3633166"/>
              <a:gd name="connsiteY12" fmla="*/ 2411778 h 3086680"/>
              <a:gd name="connsiteX13" fmla="*/ 1186562 w 3633166"/>
              <a:gd name="connsiteY13" fmla="*/ 2309690 h 3086680"/>
              <a:gd name="connsiteX14" fmla="*/ 3468046 w 3633166"/>
              <a:gd name="connsiteY14" fmla="*/ 28331 h 3086680"/>
              <a:gd name="connsiteX15" fmla="*/ 3545636 w 3633166"/>
              <a:gd name="connsiteY15" fmla="*/ 436 h 3086680"/>
              <a:gd name="connsiteX16" fmla="*/ 1813989 w 3633166"/>
              <a:gd name="connsiteY16" fmla="*/ 1 h 3086680"/>
              <a:gd name="connsiteX17" fmla="*/ 1916060 w 3633166"/>
              <a:gd name="connsiteY17" fmla="*/ 42285 h 3086680"/>
              <a:gd name="connsiteX18" fmla="*/ 2446615 w 3633166"/>
              <a:gd name="connsiteY18" fmla="*/ 572820 h 3086680"/>
              <a:gd name="connsiteX19" fmla="*/ 2446596 w 3633166"/>
              <a:gd name="connsiteY19" fmla="*/ 572820 h 3086680"/>
              <a:gd name="connsiteX20" fmla="*/ 2488889 w 3633166"/>
              <a:gd name="connsiteY20" fmla="*/ 674905 h 3086680"/>
              <a:gd name="connsiteX21" fmla="*/ 2446596 w 3633166"/>
              <a:gd name="connsiteY21" fmla="*/ 776989 h 3086680"/>
              <a:gd name="connsiteX22" fmla="*/ 165112 w 3633166"/>
              <a:gd name="connsiteY22" fmla="*/ 3058350 h 3086680"/>
              <a:gd name="connsiteX23" fmla="*/ 59707 w 3633166"/>
              <a:gd name="connsiteY23" fmla="*/ 3079316 h 3086680"/>
              <a:gd name="connsiteX24" fmla="*/ 0 w 3633166"/>
              <a:gd name="connsiteY24" fmla="*/ 2989944 h 3086680"/>
              <a:gd name="connsiteX25" fmla="*/ 0 w 3633166"/>
              <a:gd name="connsiteY25" fmla="*/ 110876 h 3086680"/>
              <a:gd name="connsiteX26" fmla="*/ 68347 w 3633166"/>
              <a:gd name="connsiteY26" fmla="*/ 8574 h 3086680"/>
              <a:gd name="connsiteX27" fmla="*/ 189019 w 3633166"/>
              <a:gd name="connsiteY27" fmla="*/ 32555 h 3086680"/>
              <a:gd name="connsiteX28" fmla="*/ 871835 w 3633166"/>
              <a:gd name="connsiteY28" fmla="*/ 715034 h 3086680"/>
              <a:gd name="connsiteX29" fmla="*/ 1039040 w 3633166"/>
              <a:gd name="connsiteY29" fmla="*/ 715021 h 3086680"/>
              <a:gd name="connsiteX30" fmla="*/ 1711910 w 3633166"/>
              <a:gd name="connsiteY30" fmla="*/ 42276 h 3086680"/>
              <a:gd name="connsiteX31" fmla="*/ 1813989 w 3633166"/>
              <a:gd name="connsiteY31" fmla="*/ 1 h 3086680"/>
              <a:gd name="connsiteX0" fmla="*/ 3545636 w 3633166"/>
              <a:gd name="connsiteY0" fmla="*/ 159277 h 3245521"/>
              <a:gd name="connsiteX1" fmla="*/ 3573464 w 3633166"/>
              <a:gd name="connsiteY1" fmla="*/ 166207 h 3245521"/>
              <a:gd name="connsiteX2" fmla="*/ 3633166 w 3633166"/>
              <a:gd name="connsiteY2" fmla="*/ 255566 h 3245521"/>
              <a:gd name="connsiteX3" fmla="*/ 3633166 w 3633166"/>
              <a:gd name="connsiteY3" fmla="*/ 3134649 h 3245521"/>
              <a:gd name="connsiteX4" fmla="*/ 3564817 w 3633166"/>
              <a:gd name="connsiteY4" fmla="*/ 3236945 h 3245521"/>
              <a:gd name="connsiteX5" fmla="*/ 3444146 w 3633166"/>
              <a:gd name="connsiteY5" fmla="*/ 3212971 h 3245521"/>
              <a:gd name="connsiteX6" fmla="*/ 2761338 w 3633166"/>
              <a:gd name="connsiteY6" fmla="*/ 2530484 h 3245521"/>
              <a:gd name="connsiteX7" fmla="*/ 2594118 w 3633166"/>
              <a:gd name="connsiteY7" fmla="*/ 2530503 h 3245521"/>
              <a:gd name="connsiteX8" fmla="*/ 1921263 w 3633166"/>
              <a:gd name="connsiteY8" fmla="*/ 3203244 h 3245521"/>
              <a:gd name="connsiteX9" fmla="*/ 1717099 w 3633166"/>
              <a:gd name="connsiteY9" fmla="*/ 3203225 h 3245521"/>
              <a:gd name="connsiteX10" fmla="*/ 1186558 w 3633166"/>
              <a:gd name="connsiteY10" fmla="*/ 2672707 h 3245521"/>
              <a:gd name="connsiteX11" fmla="*/ 1186560 w 3633166"/>
              <a:gd name="connsiteY11" fmla="*/ 2672707 h 3245521"/>
              <a:gd name="connsiteX12" fmla="*/ 1144275 w 3633166"/>
              <a:gd name="connsiteY12" fmla="*/ 2570619 h 3245521"/>
              <a:gd name="connsiteX13" fmla="*/ 1186562 w 3633166"/>
              <a:gd name="connsiteY13" fmla="*/ 2468531 h 3245521"/>
              <a:gd name="connsiteX14" fmla="*/ 3468046 w 3633166"/>
              <a:gd name="connsiteY14" fmla="*/ 187172 h 3245521"/>
              <a:gd name="connsiteX15" fmla="*/ 3545636 w 3633166"/>
              <a:gd name="connsiteY15" fmla="*/ 159277 h 3245521"/>
              <a:gd name="connsiteX16" fmla="*/ 1813989 w 3633166"/>
              <a:gd name="connsiteY16" fmla="*/ 158842 h 3245521"/>
              <a:gd name="connsiteX17" fmla="*/ 1916060 w 3633166"/>
              <a:gd name="connsiteY17" fmla="*/ 201126 h 3245521"/>
              <a:gd name="connsiteX18" fmla="*/ 2446615 w 3633166"/>
              <a:gd name="connsiteY18" fmla="*/ 731661 h 3245521"/>
              <a:gd name="connsiteX19" fmla="*/ 2446596 w 3633166"/>
              <a:gd name="connsiteY19" fmla="*/ 731661 h 3245521"/>
              <a:gd name="connsiteX20" fmla="*/ 2488889 w 3633166"/>
              <a:gd name="connsiteY20" fmla="*/ 833746 h 3245521"/>
              <a:gd name="connsiteX21" fmla="*/ 2446596 w 3633166"/>
              <a:gd name="connsiteY21" fmla="*/ 935830 h 3245521"/>
              <a:gd name="connsiteX22" fmla="*/ 165112 w 3633166"/>
              <a:gd name="connsiteY22" fmla="*/ 3217191 h 3245521"/>
              <a:gd name="connsiteX23" fmla="*/ 59707 w 3633166"/>
              <a:gd name="connsiteY23" fmla="*/ 3238157 h 3245521"/>
              <a:gd name="connsiteX24" fmla="*/ 0 w 3633166"/>
              <a:gd name="connsiteY24" fmla="*/ 3148785 h 3245521"/>
              <a:gd name="connsiteX25" fmla="*/ 0 w 3633166"/>
              <a:gd name="connsiteY25" fmla="*/ 269717 h 3245521"/>
              <a:gd name="connsiteX26" fmla="*/ 189019 w 3633166"/>
              <a:gd name="connsiteY26" fmla="*/ 191396 h 3245521"/>
              <a:gd name="connsiteX27" fmla="*/ 871835 w 3633166"/>
              <a:gd name="connsiteY27" fmla="*/ 873875 h 3245521"/>
              <a:gd name="connsiteX28" fmla="*/ 1039040 w 3633166"/>
              <a:gd name="connsiteY28" fmla="*/ 873862 h 3245521"/>
              <a:gd name="connsiteX29" fmla="*/ 1711910 w 3633166"/>
              <a:gd name="connsiteY29" fmla="*/ 201117 h 3245521"/>
              <a:gd name="connsiteX30" fmla="*/ 1813989 w 3633166"/>
              <a:gd name="connsiteY30" fmla="*/ 158842 h 3245521"/>
              <a:gd name="connsiteX0" fmla="*/ 3545636 w 3633166"/>
              <a:gd name="connsiteY0" fmla="*/ 436 h 3086680"/>
              <a:gd name="connsiteX1" fmla="*/ 3573464 w 3633166"/>
              <a:gd name="connsiteY1" fmla="*/ 7366 h 3086680"/>
              <a:gd name="connsiteX2" fmla="*/ 3633166 w 3633166"/>
              <a:gd name="connsiteY2" fmla="*/ 96725 h 3086680"/>
              <a:gd name="connsiteX3" fmla="*/ 3633166 w 3633166"/>
              <a:gd name="connsiteY3" fmla="*/ 2975808 h 3086680"/>
              <a:gd name="connsiteX4" fmla="*/ 3564817 w 3633166"/>
              <a:gd name="connsiteY4" fmla="*/ 3078104 h 3086680"/>
              <a:gd name="connsiteX5" fmla="*/ 3444146 w 3633166"/>
              <a:gd name="connsiteY5" fmla="*/ 3054130 h 3086680"/>
              <a:gd name="connsiteX6" fmla="*/ 2761338 w 3633166"/>
              <a:gd name="connsiteY6" fmla="*/ 2371643 h 3086680"/>
              <a:gd name="connsiteX7" fmla="*/ 2594118 w 3633166"/>
              <a:gd name="connsiteY7" fmla="*/ 2371662 h 3086680"/>
              <a:gd name="connsiteX8" fmla="*/ 1921263 w 3633166"/>
              <a:gd name="connsiteY8" fmla="*/ 3044403 h 3086680"/>
              <a:gd name="connsiteX9" fmla="*/ 1717099 w 3633166"/>
              <a:gd name="connsiteY9" fmla="*/ 3044384 h 3086680"/>
              <a:gd name="connsiteX10" fmla="*/ 1186558 w 3633166"/>
              <a:gd name="connsiteY10" fmla="*/ 2513866 h 3086680"/>
              <a:gd name="connsiteX11" fmla="*/ 1186560 w 3633166"/>
              <a:gd name="connsiteY11" fmla="*/ 2513866 h 3086680"/>
              <a:gd name="connsiteX12" fmla="*/ 1144275 w 3633166"/>
              <a:gd name="connsiteY12" fmla="*/ 2411778 h 3086680"/>
              <a:gd name="connsiteX13" fmla="*/ 1186562 w 3633166"/>
              <a:gd name="connsiteY13" fmla="*/ 2309690 h 3086680"/>
              <a:gd name="connsiteX14" fmla="*/ 3468046 w 3633166"/>
              <a:gd name="connsiteY14" fmla="*/ 28331 h 3086680"/>
              <a:gd name="connsiteX15" fmla="*/ 3545636 w 3633166"/>
              <a:gd name="connsiteY15" fmla="*/ 436 h 3086680"/>
              <a:gd name="connsiteX16" fmla="*/ 1813989 w 3633166"/>
              <a:gd name="connsiteY16" fmla="*/ 1 h 3086680"/>
              <a:gd name="connsiteX17" fmla="*/ 1916060 w 3633166"/>
              <a:gd name="connsiteY17" fmla="*/ 42285 h 3086680"/>
              <a:gd name="connsiteX18" fmla="*/ 2446615 w 3633166"/>
              <a:gd name="connsiteY18" fmla="*/ 572820 h 3086680"/>
              <a:gd name="connsiteX19" fmla="*/ 2446596 w 3633166"/>
              <a:gd name="connsiteY19" fmla="*/ 572820 h 3086680"/>
              <a:gd name="connsiteX20" fmla="*/ 2488889 w 3633166"/>
              <a:gd name="connsiteY20" fmla="*/ 674905 h 3086680"/>
              <a:gd name="connsiteX21" fmla="*/ 2446596 w 3633166"/>
              <a:gd name="connsiteY21" fmla="*/ 776989 h 3086680"/>
              <a:gd name="connsiteX22" fmla="*/ 165112 w 3633166"/>
              <a:gd name="connsiteY22" fmla="*/ 3058350 h 3086680"/>
              <a:gd name="connsiteX23" fmla="*/ 59707 w 3633166"/>
              <a:gd name="connsiteY23" fmla="*/ 3079316 h 3086680"/>
              <a:gd name="connsiteX24" fmla="*/ 0 w 3633166"/>
              <a:gd name="connsiteY24" fmla="*/ 2989944 h 3086680"/>
              <a:gd name="connsiteX25" fmla="*/ 189019 w 3633166"/>
              <a:gd name="connsiteY25" fmla="*/ 32555 h 3086680"/>
              <a:gd name="connsiteX26" fmla="*/ 871835 w 3633166"/>
              <a:gd name="connsiteY26" fmla="*/ 715034 h 3086680"/>
              <a:gd name="connsiteX27" fmla="*/ 1039040 w 3633166"/>
              <a:gd name="connsiteY27" fmla="*/ 715021 h 3086680"/>
              <a:gd name="connsiteX28" fmla="*/ 1711910 w 3633166"/>
              <a:gd name="connsiteY28" fmla="*/ 42276 h 3086680"/>
              <a:gd name="connsiteX29" fmla="*/ 1813989 w 3633166"/>
              <a:gd name="connsiteY29" fmla="*/ 1 h 3086680"/>
              <a:gd name="connsiteX0" fmla="*/ 3486070 w 3573600"/>
              <a:gd name="connsiteY0" fmla="*/ 436 h 3304161"/>
              <a:gd name="connsiteX1" fmla="*/ 3513898 w 3573600"/>
              <a:gd name="connsiteY1" fmla="*/ 7366 h 3304161"/>
              <a:gd name="connsiteX2" fmla="*/ 3573600 w 3573600"/>
              <a:gd name="connsiteY2" fmla="*/ 96725 h 3304161"/>
              <a:gd name="connsiteX3" fmla="*/ 3573600 w 3573600"/>
              <a:gd name="connsiteY3" fmla="*/ 2975808 h 3304161"/>
              <a:gd name="connsiteX4" fmla="*/ 3505251 w 3573600"/>
              <a:gd name="connsiteY4" fmla="*/ 3078104 h 3304161"/>
              <a:gd name="connsiteX5" fmla="*/ 3384580 w 3573600"/>
              <a:gd name="connsiteY5" fmla="*/ 3054130 h 3304161"/>
              <a:gd name="connsiteX6" fmla="*/ 2701772 w 3573600"/>
              <a:gd name="connsiteY6" fmla="*/ 2371643 h 3304161"/>
              <a:gd name="connsiteX7" fmla="*/ 2534552 w 3573600"/>
              <a:gd name="connsiteY7" fmla="*/ 2371662 h 3304161"/>
              <a:gd name="connsiteX8" fmla="*/ 1861697 w 3573600"/>
              <a:gd name="connsiteY8" fmla="*/ 3044403 h 3304161"/>
              <a:gd name="connsiteX9" fmla="*/ 1657533 w 3573600"/>
              <a:gd name="connsiteY9" fmla="*/ 3044384 h 3304161"/>
              <a:gd name="connsiteX10" fmla="*/ 1126992 w 3573600"/>
              <a:gd name="connsiteY10" fmla="*/ 2513866 h 3304161"/>
              <a:gd name="connsiteX11" fmla="*/ 1126994 w 3573600"/>
              <a:gd name="connsiteY11" fmla="*/ 2513866 h 3304161"/>
              <a:gd name="connsiteX12" fmla="*/ 1084709 w 3573600"/>
              <a:gd name="connsiteY12" fmla="*/ 2411778 h 3304161"/>
              <a:gd name="connsiteX13" fmla="*/ 1126996 w 3573600"/>
              <a:gd name="connsiteY13" fmla="*/ 2309690 h 3304161"/>
              <a:gd name="connsiteX14" fmla="*/ 3408480 w 3573600"/>
              <a:gd name="connsiteY14" fmla="*/ 28331 h 3304161"/>
              <a:gd name="connsiteX15" fmla="*/ 3486070 w 3573600"/>
              <a:gd name="connsiteY15" fmla="*/ 436 h 3304161"/>
              <a:gd name="connsiteX16" fmla="*/ 1754423 w 3573600"/>
              <a:gd name="connsiteY16" fmla="*/ 1 h 3304161"/>
              <a:gd name="connsiteX17" fmla="*/ 1856494 w 3573600"/>
              <a:gd name="connsiteY17" fmla="*/ 42285 h 3304161"/>
              <a:gd name="connsiteX18" fmla="*/ 2387049 w 3573600"/>
              <a:gd name="connsiteY18" fmla="*/ 572820 h 3304161"/>
              <a:gd name="connsiteX19" fmla="*/ 2387030 w 3573600"/>
              <a:gd name="connsiteY19" fmla="*/ 572820 h 3304161"/>
              <a:gd name="connsiteX20" fmla="*/ 2429323 w 3573600"/>
              <a:gd name="connsiteY20" fmla="*/ 674905 h 3304161"/>
              <a:gd name="connsiteX21" fmla="*/ 2387030 w 3573600"/>
              <a:gd name="connsiteY21" fmla="*/ 776989 h 3304161"/>
              <a:gd name="connsiteX22" fmla="*/ 105546 w 3573600"/>
              <a:gd name="connsiteY22" fmla="*/ 3058350 h 3304161"/>
              <a:gd name="connsiteX23" fmla="*/ 141 w 3573600"/>
              <a:gd name="connsiteY23" fmla="*/ 3079316 h 3304161"/>
              <a:gd name="connsiteX24" fmla="*/ 129453 w 3573600"/>
              <a:gd name="connsiteY24" fmla="*/ 32555 h 3304161"/>
              <a:gd name="connsiteX25" fmla="*/ 812269 w 3573600"/>
              <a:gd name="connsiteY25" fmla="*/ 715034 h 3304161"/>
              <a:gd name="connsiteX26" fmla="*/ 979474 w 3573600"/>
              <a:gd name="connsiteY26" fmla="*/ 715021 h 3304161"/>
              <a:gd name="connsiteX27" fmla="*/ 1652344 w 3573600"/>
              <a:gd name="connsiteY27" fmla="*/ 42276 h 3304161"/>
              <a:gd name="connsiteX28" fmla="*/ 1754423 w 3573600"/>
              <a:gd name="connsiteY28" fmla="*/ 1 h 3304161"/>
              <a:gd name="connsiteX0" fmla="*/ 3569374 w 3656904"/>
              <a:gd name="connsiteY0" fmla="*/ 436 h 3086678"/>
              <a:gd name="connsiteX1" fmla="*/ 3597202 w 3656904"/>
              <a:gd name="connsiteY1" fmla="*/ 7366 h 3086678"/>
              <a:gd name="connsiteX2" fmla="*/ 3656904 w 3656904"/>
              <a:gd name="connsiteY2" fmla="*/ 96725 h 3086678"/>
              <a:gd name="connsiteX3" fmla="*/ 3656904 w 3656904"/>
              <a:gd name="connsiteY3" fmla="*/ 2975808 h 3086678"/>
              <a:gd name="connsiteX4" fmla="*/ 3588555 w 3656904"/>
              <a:gd name="connsiteY4" fmla="*/ 3078104 h 3086678"/>
              <a:gd name="connsiteX5" fmla="*/ 3467884 w 3656904"/>
              <a:gd name="connsiteY5" fmla="*/ 3054130 h 3086678"/>
              <a:gd name="connsiteX6" fmla="*/ 2785076 w 3656904"/>
              <a:gd name="connsiteY6" fmla="*/ 2371643 h 3086678"/>
              <a:gd name="connsiteX7" fmla="*/ 2617856 w 3656904"/>
              <a:gd name="connsiteY7" fmla="*/ 2371662 h 3086678"/>
              <a:gd name="connsiteX8" fmla="*/ 1945001 w 3656904"/>
              <a:gd name="connsiteY8" fmla="*/ 3044403 h 3086678"/>
              <a:gd name="connsiteX9" fmla="*/ 1740837 w 3656904"/>
              <a:gd name="connsiteY9" fmla="*/ 3044384 h 3086678"/>
              <a:gd name="connsiteX10" fmla="*/ 1210296 w 3656904"/>
              <a:gd name="connsiteY10" fmla="*/ 2513866 h 3086678"/>
              <a:gd name="connsiteX11" fmla="*/ 1210298 w 3656904"/>
              <a:gd name="connsiteY11" fmla="*/ 2513866 h 3086678"/>
              <a:gd name="connsiteX12" fmla="*/ 1168013 w 3656904"/>
              <a:gd name="connsiteY12" fmla="*/ 2411778 h 3086678"/>
              <a:gd name="connsiteX13" fmla="*/ 1210300 w 3656904"/>
              <a:gd name="connsiteY13" fmla="*/ 2309690 h 3086678"/>
              <a:gd name="connsiteX14" fmla="*/ 3491784 w 3656904"/>
              <a:gd name="connsiteY14" fmla="*/ 28331 h 3086678"/>
              <a:gd name="connsiteX15" fmla="*/ 3569374 w 3656904"/>
              <a:gd name="connsiteY15" fmla="*/ 436 h 3086678"/>
              <a:gd name="connsiteX16" fmla="*/ 1837727 w 3656904"/>
              <a:gd name="connsiteY16" fmla="*/ 1 h 3086678"/>
              <a:gd name="connsiteX17" fmla="*/ 1939798 w 3656904"/>
              <a:gd name="connsiteY17" fmla="*/ 42285 h 3086678"/>
              <a:gd name="connsiteX18" fmla="*/ 2470353 w 3656904"/>
              <a:gd name="connsiteY18" fmla="*/ 572820 h 3086678"/>
              <a:gd name="connsiteX19" fmla="*/ 2470334 w 3656904"/>
              <a:gd name="connsiteY19" fmla="*/ 572820 h 3086678"/>
              <a:gd name="connsiteX20" fmla="*/ 2512627 w 3656904"/>
              <a:gd name="connsiteY20" fmla="*/ 674905 h 3086678"/>
              <a:gd name="connsiteX21" fmla="*/ 2470334 w 3656904"/>
              <a:gd name="connsiteY21" fmla="*/ 776989 h 3086678"/>
              <a:gd name="connsiteX22" fmla="*/ 188850 w 3656904"/>
              <a:gd name="connsiteY22" fmla="*/ 3058350 h 3086678"/>
              <a:gd name="connsiteX23" fmla="*/ 212757 w 3656904"/>
              <a:gd name="connsiteY23" fmla="*/ 32555 h 3086678"/>
              <a:gd name="connsiteX24" fmla="*/ 895573 w 3656904"/>
              <a:gd name="connsiteY24" fmla="*/ 715034 h 3086678"/>
              <a:gd name="connsiteX25" fmla="*/ 1062778 w 3656904"/>
              <a:gd name="connsiteY25" fmla="*/ 715021 h 3086678"/>
              <a:gd name="connsiteX26" fmla="*/ 1735648 w 3656904"/>
              <a:gd name="connsiteY26" fmla="*/ 42276 h 3086678"/>
              <a:gd name="connsiteX27" fmla="*/ 1837727 w 3656904"/>
              <a:gd name="connsiteY27" fmla="*/ 1 h 3086678"/>
              <a:gd name="connsiteX0" fmla="*/ 3415776 w 3503306"/>
              <a:gd name="connsiteY0" fmla="*/ 436 h 3086678"/>
              <a:gd name="connsiteX1" fmla="*/ 3443604 w 3503306"/>
              <a:gd name="connsiteY1" fmla="*/ 7366 h 3086678"/>
              <a:gd name="connsiteX2" fmla="*/ 3503306 w 3503306"/>
              <a:gd name="connsiteY2" fmla="*/ 96725 h 3086678"/>
              <a:gd name="connsiteX3" fmla="*/ 3503306 w 3503306"/>
              <a:gd name="connsiteY3" fmla="*/ 2975808 h 3086678"/>
              <a:gd name="connsiteX4" fmla="*/ 3434957 w 3503306"/>
              <a:gd name="connsiteY4" fmla="*/ 3078104 h 3086678"/>
              <a:gd name="connsiteX5" fmla="*/ 3314286 w 3503306"/>
              <a:gd name="connsiteY5" fmla="*/ 3054130 h 3086678"/>
              <a:gd name="connsiteX6" fmla="*/ 2631478 w 3503306"/>
              <a:gd name="connsiteY6" fmla="*/ 2371643 h 3086678"/>
              <a:gd name="connsiteX7" fmla="*/ 2464258 w 3503306"/>
              <a:gd name="connsiteY7" fmla="*/ 2371662 h 3086678"/>
              <a:gd name="connsiteX8" fmla="*/ 1791403 w 3503306"/>
              <a:gd name="connsiteY8" fmla="*/ 3044403 h 3086678"/>
              <a:gd name="connsiteX9" fmla="*/ 1587239 w 3503306"/>
              <a:gd name="connsiteY9" fmla="*/ 3044384 h 3086678"/>
              <a:gd name="connsiteX10" fmla="*/ 1056698 w 3503306"/>
              <a:gd name="connsiteY10" fmla="*/ 2513866 h 3086678"/>
              <a:gd name="connsiteX11" fmla="*/ 1056700 w 3503306"/>
              <a:gd name="connsiteY11" fmla="*/ 2513866 h 3086678"/>
              <a:gd name="connsiteX12" fmla="*/ 1014415 w 3503306"/>
              <a:gd name="connsiteY12" fmla="*/ 2411778 h 3086678"/>
              <a:gd name="connsiteX13" fmla="*/ 1056702 w 3503306"/>
              <a:gd name="connsiteY13" fmla="*/ 2309690 h 3086678"/>
              <a:gd name="connsiteX14" fmla="*/ 3338186 w 3503306"/>
              <a:gd name="connsiteY14" fmla="*/ 28331 h 3086678"/>
              <a:gd name="connsiteX15" fmla="*/ 3415776 w 3503306"/>
              <a:gd name="connsiteY15" fmla="*/ 436 h 3086678"/>
              <a:gd name="connsiteX16" fmla="*/ 1684129 w 3503306"/>
              <a:gd name="connsiteY16" fmla="*/ 1 h 3086678"/>
              <a:gd name="connsiteX17" fmla="*/ 1786200 w 3503306"/>
              <a:gd name="connsiteY17" fmla="*/ 42285 h 3086678"/>
              <a:gd name="connsiteX18" fmla="*/ 2316755 w 3503306"/>
              <a:gd name="connsiteY18" fmla="*/ 572820 h 3086678"/>
              <a:gd name="connsiteX19" fmla="*/ 2316736 w 3503306"/>
              <a:gd name="connsiteY19" fmla="*/ 572820 h 3086678"/>
              <a:gd name="connsiteX20" fmla="*/ 2359029 w 3503306"/>
              <a:gd name="connsiteY20" fmla="*/ 674905 h 3086678"/>
              <a:gd name="connsiteX21" fmla="*/ 2316736 w 3503306"/>
              <a:gd name="connsiteY21" fmla="*/ 776989 h 3086678"/>
              <a:gd name="connsiteX22" fmla="*/ 35252 w 3503306"/>
              <a:gd name="connsiteY22" fmla="*/ 3058350 h 3086678"/>
              <a:gd name="connsiteX23" fmla="*/ 59159 w 3503306"/>
              <a:gd name="connsiteY23" fmla="*/ 32555 h 3086678"/>
              <a:gd name="connsiteX24" fmla="*/ 741975 w 3503306"/>
              <a:gd name="connsiteY24" fmla="*/ 715034 h 3086678"/>
              <a:gd name="connsiteX25" fmla="*/ 909180 w 3503306"/>
              <a:gd name="connsiteY25" fmla="*/ 715021 h 3086678"/>
              <a:gd name="connsiteX26" fmla="*/ 1582050 w 3503306"/>
              <a:gd name="connsiteY26" fmla="*/ 42276 h 3086678"/>
              <a:gd name="connsiteX27" fmla="*/ 1684129 w 3503306"/>
              <a:gd name="connsiteY27" fmla="*/ 1 h 3086678"/>
              <a:gd name="connsiteX0" fmla="*/ 3419554 w 3507084"/>
              <a:gd name="connsiteY0" fmla="*/ 436 h 3086678"/>
              <a:gd name="connsiteX1" fmla="*/ 3447382 w 3507084"/>
              <a:gd name="connsiteY1" fmla="*/ 7366 h 3086678"/>
              <a:gd name="connsiteX2" fmla="*/ 3507084 w 3507084"/>
              <a:gd name="connsiteY2" fmla="*/ 96725 h 3086678"/>
              <a:gd name="connsiteX3" fmla="*/ 3507084 w 3507084"/>
              <a:gd name="connsiteY3" fmla="*/ 2975808 h 3086678"/>
              <a:gd name="connsiteX4" fmla="*/ 3438735 w 3507084"/>
              <a:gd name="connsiteY4" fmla="*/ 3078104 h 3086678"/>
              <a:gd name="connsiteX5" fmla="*/ 3318064 w 3507084"/>
              <a:gd name="connsiteY5" fmla="*/ 3054130 h 3086678"/>
              <a:gd name="connsiteX6" fmla="*/ 2635256 w 3507084"/>
              <a:gd name="connsiteY6" fmla="*/ 2371643 h 3086678"/>
              <a:gd name="connsiteX7" fmla="*/ 2468036 w 3507084"/>
              <a:gd name="connsiteY7" fmla="*/ 2371662 h 3086678"/>
              <a:gd name="connsiteX8" fmla="*/ 1795181 w 3507084"/>
              <a:gd name="connsiteY8" fmla="*/ 3044403 h 3086678"/>
              <a:gd name="connsiteX9" fmla="*/ 1591017 w 3507084"/>
              <a:gd name="connsiteY9" fmla="*/ 3044384 h 3086678"/>
              <a:gd name="connsiteX10" fmla="*/ 1060476 w 3507084"/>
              <a:gd name="connsiteY10" fmla="*/ 2513866 h 3086678"/>
              <a:gd name="connsiteX11" fmla="*/ 1060478 w 3507084"/>
              <a:gd name="connsiteY11" fmla="*/ 2513866 h 3086678"/>
              <a:gd name="connsiteX12" fmla="*/ 1018193 w 3507084"/>
              <a:gd name="connsiteY12" fmla="*/ 2411778 h 3086678"/>
              <a:gd name="connsiteX13" fmla="*/ 1060480 w 3507084"/>
              <a:gd name="connsiteY13" fmla="*/ 2309690 h 3086678"/>
              <a:gd name="connsiteX14" fmla="*/ 3341964 w 3507084"/>
              <a:gd name="connsiteY14" fmla="*/ 28331 h 3086678"/>
              <a:gd name="connsiteX15" fmla="*/ 3419554 w 3507084"/>
              <a:gd name="connsiteY15" fmla="*/ 436 h 3086678"/>
              <a:gd name="connsiteX16" fmla="*/ 1687907 w 3507084"/>
              <a:gd name="connsiteY16" fmla="*/ 1 h 3086678"/>
              <a:gd name="connsiteX17" fmla="*/ 1789978 w 3507084"/>
              <a:gd name="connsiteY17" fmla="*/ 42285 h 3086678"/>
              <a:gd name="connsiteX18" fmla="*/ 2320533 w 3507084"/>
              <a:gd name="connsiteY18" fmla="*/ 572820 h 3086678"/>
              <a:gd name="connsiteX19" fmla="*/ 2320514 w 3507084"/>
              <a:gd name="connsiteY19" fmla="*/ 572820 h 3086678"/>
              <a:gd name="connsiteX20" fmla="*/ 2362807 w 3507084"/>
              <a:gd name="connsiteY20" fmla="*/ 674905 h 3086678"/>
              <a:gd name="connsiteX21" fmla="*/ 2320514 w 3507084"/>
              <a:gd name="connsiteY21" fmla="*/ 776989 h 3086678"/>
              <a:gd name="connsiteX22" fmla="*/ 39030 w 3507084"/>
              <a:gd name="connsiteY22" fmla="*/ 3058350 h 3086678"/>
              <a:gd name="connsiteX23" fmla="*/ 62937 w 3507084"/>
              <a:gd name="connsiteY23" fmla="*/ 32555 h 3086678"/>
              <a:gd name="connsiteX24" fmla="*/ 745753 w 3507084"/>
              <a:gd name="connsiteY24" fmla="*/ 715034 h 3086678"/>
              <a:gd name="connsiteX25" fmla="*/ 912958 w 3507084"/>
              <a:gd name="connsiteY25" fmla="*/ 715021 h 3086678"/>
              <a:gd name="connsiteX26" fmla="*/ 1585828 w 3507084"/>
              <a:gd name="connsiteY26" fmla="*/ 42276 h 3086678"/>
              <a:gd name="connsiteX27" fmla="*/ 1687907 w 3507084"/>
              <a:gd name="connsiteY27" fmla="*/ 1 h 3086678"/>
              <a:gd name="connsiteX0" fmla="*/ 3434546 w 3522076"/>
              <a:gd name="connsiteY0" fmla="*/ 436 h 3086678"/>
              <a:gd name="connsiteX1" fmla="*/ 3462374 w 3522076"/>
              <a:gd name="connsiteY1" fmla="*/ 7366 h 3086678"/>
              <a:gd name="connsiteX2" fmla="*/ 3522076 w 3522076"/>
              <a:gd name="connsiteY2" fmla="*/ 96725 h 3086678"/>
              <a:gd name="connsiteX3" fmla="*/ 3522076 w 3522076"/>
              <a:gd name="connsiteY3" fmla="*/ 2975808 h 3086678"/>
              <a:gd name="connsiteX4" fmla="*/ 3453727 w 3522076"/>
              <a:gd name="connsiteY4" fmla="*/ 3078104 h 3086678"/>
              <a:gd name="connsiteX5" fmla="*/ 3333056 w 3522076"/>
              <a:gd name="connsiteY5" fmla="*/ 3054130 h 3086678"/>
              <a:gd name="connsiteX6" fmla="*/ 2650248 w 3522076"/>
              <a:gd name="connsiteY6" fmla="*/ 2371643 h 3086678"/>
              <a:gd name="connsiteX7" fmla="*/ 2483028 w 3522076"/>
              <a:gd name="connsiteY7" fmla="*/ 2371662 h 3086678"/>
              <a:gd name="connsiteX8" fmla="*/ 1810173 w 3522076"/>
              <a:gd name="connsiteY8" fmla="*/ 3044403 h 3086678"/>
              <a:gd name="connsiteX9" fmla="*/ 1606009 w 3522076"/>
              <a:gd name="connsiteY9" fmla="*/ 3044384 h 3086678"/>
              <a:gd name="connsiteX10" fmla="*/ 1075468 w 3522076"/>
              <a:gd name="connsiteY10" fmla="*/ 2513866 h 3086678"/>
              <a:gd name="connsiteX11" fmla="*/ 1075470 w 3522076"/>
              <a:gd name="connsiteY11" fmla="*/ 2513866 h 3086678"/>
              <a:gd name="connsiteX12" fmla="*/ 1033185 w 3522076"/>
              <a:gd name="connsiteY12" fmla="*/ 2411778 h 3086678"/>
              <a:gd name="connsiteX13" fmla="*/ 1075472 w 3522076"/>
              <a:gd name="connsiteY13" fmla="*/ 2309690 h 3086678"/>
              <a:gd name="connsiteX14" fmla="*/ 3356956 w 3522076"/>
              <a:gd name="connsiteY14" fmla="*/ 28331 h 3086678"/>
              <a:gd name="connsiteX15" fmla="*/ 3434546 w 3522076"/>
              <a:gd name="connsiteY15" fmla="*/ 436 h 3086678"/>
              <a:gd name="connsiteX16" fmla="*/ 1702899 w 3522076"/>
              <a:gd name="connsiteY16" fmla="*/ 1 h 3086678"/>
              <a:gd name="connsiteX17" fmla="*/ 1804970 w 3522076"/>
              <a:gd name="connsiteY17" fmla="*/ 42285 h 3086678"/>
              <a:gd name="connsiteX18" fmla="*/ 2335525 w 3522076"/>
              <a:gd name="connsiteY18" fmla="*/ 572820 h 3086678"/>
              <a:gd name="connsiteX19" fmla="*/ 2335506 w 3522076"/>
              <a:gd name="connsiteY19" fmla="*/ 572820 h 3086678"/>
              <a:gd name="connsiteX20" fmla="*/ 2377799 w 3522076"/>
              <a:gd name="connsiteY20" fmla="*/ 674905 h 3086678"/>
              <a:gd name="connsiteX21" fmla="*/ 2335506 w 3522076"/>
              <a:gd name="connsiteY21" fmla="*/ 776989 h 3086678"/>
              <a:gd name="connsiteX22" fmla="*/ 54022 w 3522076"/>
              <a:gd name="connsiteY22" fmla="*/ 3058350 h 3086678"/>
              <a:gd name="connsiteX23" fmla="*/ 55754 w 3522076"/>
              <a:gd name="connsiteY23" fmla="*/ 28120 h 3086678"/>
              <a:gd name="connsiteX24" fmla="*/ 760745 w 3522076"/>
              <a:gd name="connsiteY24" fmla="*/ 715034 h 3086678"/>
              <a:gd name="connsiteX25" fmla="*/ 927950 w 3522076"/>
              <a:gd name="connsiteY25" fmla="*/ 715021 h 3086678"/>
              <a:gd name="connsiteX26" fmla="*/ 1600820 w 3522076"/>
              <a:gd name="connsiteY26" fmla="*/ 42276 h 3086678"/>
              <a:gd name="connsiteX27" fmla="*/ 1702899 w 3522076"/>
              <a:gd name="connsiteY27" fmla="*/ 1 h 3086678"/>
              <a:gd name="connsiteX0" fmla="*/ 3385339 w 3472869"/>
              <a:gd name="connsiteY0" fmla="*/ 436 h 3086678"/>
              <a:gd name="connsiteX1" fmla="*/ 3413167 w 3472869"/>
              <a:gd name="connsiteY1" fmla="*/ 7366 h 3086678"/>
              <a:gd name="connsiteX2" fmla="*/ 3472869 w 3472869"/>
              <a:gd name="connsiteY2" fmla="*/ 96725 h 3086678"/>
              <a:gd name="connsiteX3" fmla="*/ 3472869 w 3472869"/>
              <a:gd name="connsiteY3" fmla="*/ 2975808 h 3086678"/>
              <a:gd name="connsiteX4" fmla="*/ 3404520 w 3472869"/>
              <a:gd name="connsiteY4" fmla="*/ 3078104 h 3086678"/>
              <a:gd name="connsiteX5" fmla="*/ 3283849 w 3472869"/>
              <a:gd name="connsiteY5" fmla="*/ 3054130 h 3086678"/>
              <a:gd name="connsiteX6" fmla="*/ 2601041 w 3472869"/>
              <a:gd name="connsiteY6" fmla="*/ 2371643 h 3086678"/>
              <a:gd name="connsiteX7" fmla="*/ 2433821 w 3472869"/>
              <a:gd name="connsiteY7" fmla="*/ 2371662 h 3086678"/>
              <a:gd name="connsiteX8" fmla="*/ 1760966 w 3472869"/>
              <a:gd name="connsiteY8" fmla="*/ 3044403 h 3086678"/>
              <a:gd name="connsiteX9" fmla="*/ 1556802 w 3472869"/>
              <a:gd name="connsiteY9" fmla="*/ 3044384 h 3086678"/>
              <a:gd name="connsiteX10" fmla="*/ 1026261 w 3472869"/>
              <a:gd name="connsiteY10" fmla="*/ 2513866 h 3086678"/>
              <a:gd name="connsiteX11" fmla="*/ 1026263 w 3472869"/>
              <a:gd name="connsiteY11" fmla="*/ 2513866 h 3086678"/>
              <a:gd name="connsiteX12" fmla="*/ 983978 w 3472869"/>
              <a:gd name="connsiteY12" fmla="*/ 2411778 h 3086678"/>
              <a:gd name="connsiteX13" fmla="*/ 1026265 w 3472869"/>
              <a:gd name="connsiteY13" fmla="*/ 2309690 h 3086678"/>
              <a:gd name="connsiteX14" fmla="*/ 3307749 w 3472869"/>
              <a:gd name="connsiteY14" fmla="*/ 28331 h 3086678"/>
              <a:gd name="connsiteX15" fmla="*/ 3385339 w 3472869"/>
              <a:gd name="connsiteY15" fmla="*/ 436 h 3086678"/>
              <a:gd name="connsiteX16" fmla="*/ 1653692 w 3472869"/>
              <a:gd name="connsiteY16" fmla="*/ 1 h 3086678"/>
              <a:gd name="connsiteX17" fmla="*/ 1755763 w 3472869"/>
              <a:gd name="connsiteY17" fmla="*/ 42285 h 3086678"/>
              <a:gd name="connsiteX18" fmla="*/ 2286318 w 3472869"/>
              <a:gd name="connsiteY18" fmla="*/ 572820 h 3086678"/>
              <a:gd name="connsiteX19" fmla="*/ 2286299 w 3472869"/>
              <a:gd name="connsiteY19" fmla="*/ 572820 h 3086678"/>
              <a:gd name="connsiteX20" fmla="*/ 2328592 w 3472869"/>
              <a:gd name="connsiteY20" fmla="*/ 674905 h 3086678"/>
              <a:gd name="connsiteX21" fmla="*/ 2286299 w 3472869"/>
              <a:gd name="connsiteY21" fmla="*/ 776989 h 3086678"/>
              <a:gd name="connsiteX22" fmla="*/ 4815 w 3472869"/>
              <a:gd name="connsiteY22" fmla="*/ 3058350 h 3086678"/>
              <a:gd name="connsiteX23" fmla="*/ 6547 w 3472869"/>
              <a:gd name="connsiteY23" fmla="*/ 28120 h 3086678"/>
              <a:gd name="connsiteX24" fmla="*/ 711538 w 3472869"/>
              <a:gd name="connsiteY24" fmla="*/ 715034 h 3086678"/>
              <a:gd name="connsiteX25" fmla="*/ 878743 w 3472869"/>
              <a:gd name="connsiteY25" fmla="*/ 715021 h 3086678"/>
              <a:gd name="connsiteX26" fmla="*/ 1551613 w 3472869"/>
              <a:gd name="connsiteY26" fmla="*/ 42276 h 3086678"/>
              <a:gd name="connsiteX27" fmla="*/ 1653692 w 3472869"/>
              <a:gd name="connsiteY27" fmla="*/ 1 h 3086678"/>
              <a:gd name="connsiteX0" fmla="*/ 3380978 w 3468508"/>
              <a:gd name="connsiteY0" fmla="*/ 436 h 3086678"/>
              <a:gd name="connsiteX1" fmla="*/ 3408806 w 3468508"/>
              <a:gd name="connsiteY1" fmla="*/ 7366 h 3086678"/>
              <a:gd name="connsiteX2" fmla="*/ 3468508 w 3468508"/>
              <a:gd name="connsiteY2" fmla="*/ 96725 h 3086678"/>
              <a:gd name="connsiteX3" fmla="*/ 3468508 w 3468508"/>
              <a:gd name="connsiteY3" fmla="*/ 2975808 h 3086678"/>
              <a:gd name="connsiteX4" fmla="*/ 3400159 w 3468508"/>
              <a:gd name="connsiteY4" fmla="*/ 3078104 h 3086678"/>
              <a:gd name="connsiteX5" fmla="*/ 3279488 w 3468508"/>
              <a:gd name="connsiteY5" fmla="*/ 3054130 h 3086678"/>
              <a:gd name="connsiteX6" fmla="*/ 2596680 w 3468508"/>
              <a:gd name="connsiteY6" fmla="*/ 2371643 h 3086678"/>
              <a:gd name="connsiteX7" fmla="*/ 2429460 w 3468508"/>
              <a:gd name="connsiteY7" fmla="*/ 2371662 h 3086678"/>
              <a:gd name="connsiteX8" fmla="*/ 1756605 w 3468508"/>
              <a:gd name="connsiteY8" fmla="*/ 3044403 h 3086678"/>
              <a:gd name="connsiteX9" fmla="*/ 1552441 w 3468508"/>
              <a:gd name="connsiteY9" fmla="*/ 3044384 h 3086678"/>
              <a:gd name="connsiteX10" fmla="*/ 1021900 w 3468508"/>
              <a:gd name="connsiteY10" fmla="*/ 2513866 h 3086678"/>
              <a:gd name="connsiteX11" fmla="*/ 1021902 w 3468508"/>
              <a:gd name="connsiteY11" fmla="*/ 2513866 h 3086678"/>
              <a:gd name="connsiteX12" fmla="*/ 979617 w 3468508"/>
              <a:gd name="connsiteY12" fmla="*/ 2411778 h 3086678"/>
              <a:gd name="connsiteX13" fmla="*/ 1021904 w 3468508"/>
              <a:gd name="connsiteY13" fmla="*/ 2309690 h 3086678"/>
              <a:gd name="connsiteX14" fmla="*/ 3303388 w 3468508"/>
              <a:gd name="connsiteY14" fmla="*/ 28331 h 3086678"/>
              <a:gd name="connsiteX15" fmla="*/ 3380978 w 3468508"/>
              <a:gd name="connsiteY15" fmla="*/ 436 h 3086678"/>
              <a:gd name="connsiteX16" fmla="*/ 1649331 w 3468508"/>
              <a:gd name="connsiteY16" fmla="*/ 1 h 3086678"/>
              <a:gd name="connsiteX17" fmla="*/ 1751402 w 3468508"/>
              <a:gd name="connsiteY17" fmla="*/ 42285 h 3086678"/>
              <a:gd name="connsiteX18" fmla="*/ 2281957 w 3468508"/>
              <a:gd name="connsiteY18" fmla="*/ 572820 h 3086678"/>
              <a:gd name="connsiteX19" fmla="*/ 2281938 w 3468508"/>
              <a:gd name="connsiteY19" fmla="*/ 572820 h 3086678"/>
              <a:gd name="connsiteX20" fmla="*/ 2324231 w 3468508"/>
              <a:gd name="connsiteY20" fmla="*/ 674905 h 3086678"/>
              <a:gd name="connsiteX21" fmla="*/ 2281938 w 3468508"/>
              <a:gd name="connsiteY21" fmla="*/ 776989 h 3086678"/>
              <a:gd name="connsiteX22" fmla="*/ 454 w 3468508"/>
              <a:gd name="connsiteY22" fmla="*/ 3058350 h 3086678"/>
              <a:gd name="connsiteX23" fmla="*/ 239207 w 3468508"/>
              <a:gd name="connsiteY23" fmla="*/ 254837 h 3086678"/>
              <a:gd name="connsiteX24" fmla="*/ 707177 w 3468508"/>
              <a:gd name="connsiteY24" fmla="*/ 715034 h 3086678"/>
              <a:gd name="connsiteX25" fmla="*/ 874382 w 3468508"/>
              <a:gd name="connsiteY25" fmla="*/ 715021 h 3086678"/>
              <a:gd name="connsiteX26" fmla="*/ 1547252 w 3468508"/>
              <a:gd name="connsiteY26" fmla="*/ 42276 h 3086678"/>
              <a:gd name="connsiteX27" fmla="*/ 1649331 w 3468508"/>
              <a:gd name="connsiteY27" fmla="*/ 1 h 3086678"/>
              <a:gd name="connsiteX0" fmla="*/ 3144443 w 3231973"/>
              <a:gd name="connsiteY0" fmla="*/ 436 h 3086678"/>
              <a:gd name="connsiteX1" fmla="*/ 3172271 w 3231973"/>
              <a:gd name="connsiteY1" fmla="*/ 7366 h 3086678"/>
              <a:gd name="connsiteX2" fmla="*/ 3231973 w 3231973"/>
              <a:gd name="connsiteY2" fmla="*/ 96725 h 3086678"/>
              <a:gd name="connsiteX3" fmla="*/ 3231973 w 3231973"/>
              <a:gd name="connsiteY3" fmla="*/ 2975808 h 3086678"/>
              <a:gd name="connsiteX4" fmla="*/ 3163624 w 3231973"/>
              <a:gd name="connsiteY4" fmla="*/ 3078104 h 3086678"/>
              <a:gd name="connsiteX5" fmla="*/ 3042953 w 3231973"/>
              <a:gd name="connsiteY5" fmla="*/ 3054130 h 3086678"/>
              <a:gd name="connsiteX6" fmla="*/ 2360145 w 3231973"/>
              <a:gd name="connsiteY6" fmla="*/ 2371643 h 3086678"/>
              <a:gd name="connsiteX7" fmla="*/ 2192925 w 3231973"/>
              <a:gd name="connsiteY7" fmla="*/ 2371662 h 3086678"/>
              <a:gd name="connsiteX8" fmla="*/ 1520070 w 3231973"/>
              <a:gd name="connsiteY8" fmla="*/ 3044403 h 3086678"/>
              <a:gd name="connsiteX9" fmla="*/ 1315906 w 3231973"/>
              <a:gd name="connsiteY9" fmla="*/ 3044384 h 3086678"/>
              <a:gd name="connsiteX10" fmla="*/ 785365 w 3231973"/>
              <a:gd name="connsiteY10" fmla="*/ 2513866 h 3086678"/>
              <a:gd name="connsiteX11" fmla="*/ 785367 w 3231973"/>
              <a:gd name="connsiteY11" fmla="*/ 2513866 h 3086678"/>
              <a:gd name="connsiteX12" fmla="*/ 743082 w 3231973"/>
              <a:gd name="connsiteY12" fmla="*/ 2411778 h 3086678"/>
              <a:gd name="connsiteX13" fmla="*/ 785369 w 3231973"/>
              <a:gd name="connsiteY13" fmla="*/ 2309690 h 3086678"/>
              <a:gd name="connsiteX14" fmla="*/ 3066853 w 3231973"/>
              <a:gd name="connsiteY14" fmla="*/ 28331 h 3086678"/>
              <a:gd name="connsiteX15" fmla="*/ 3144443 w 3231973"/>
              <a:gd name="connsiteY15" fmla="*/ 436 h 3086678"/>
              <a:gd name="connsiteX16" fmla="*/ 1412796 w 3231973"/>
              <a:gd name="connsiteY16" fmla="*/ 1 h 3086678"/>
              <a:gd name="connsiteX17" fmla="*/ 1514867 w 3231973"/>
              <a:gd name="connsiteY17" fmla="*/ 42285 h 3086678"/>
              <a:gd name="connsiteX18" fmla="*/ 2045422 w 3231973"/>
              <a:gd name="connsiteY18" fmla="*/ 572820 h 3086678"/>
              <a:gd name="connsiteX19" fmla="*/ 2045403 w 3231973"/>
              <a:gd name="connsiteY19" fmla="*/ 572820 h 3086678"/>
              <a:gd name="connsiteX20" fmla="*/ 2087696 w 3231973"/>
              <a:gd name="connsiteY20" fmla="*/ 674905 h 3086678"/>
              <a:gd name="connsiteX21" fmla="*/ 2045403 w 3231973"/>
              <a:gd name="connsiteY21" fmla="*/ 776989 h 3086678"/>
              <a:gd name="connsiteX22" fmla="*/ 6093 w 3231973"/>
              <a:gd name="connsiteY22" fmla="*/ 2816176 h 3086678"/>
              <a:gd name="connsiteX23" fmla="*/ 2672 w 3231973"/>
              <a:gd name="connsiteY23" fmla="*/ 254837 h 3086678"/>
              <a:gd name="connsiteX24" fmla="*/ 470642 w 3231973"/>
              <a:gd name="connsiteY24" fmla="*/ 715034 h 3086678"/>
              <a:gd name="connsiteX25" fmla="*/ 637847 w 3231973"/>
              <a:gd name="connsiteY25" fmla="*/ 715021 h 3086678"/>
              <a:gd name="connsiteX26" fmla="*/ 1310717 w 3231973"/>
              <a:gd name="connsiteY26" fmla="*/ 42276 h 3086678"/>
              <a:gd name="connsiteX27" fmla="*/ 1412796 w 3231973"/>
              <a:gd name="connsiteY27" fmla="*/ 1 h 3086678"/>
              <a:gd name="connsiteX0" fmla="*/ 3141771 w 3229301"/>
              <a:gd name="connsiteY0" fmla="*/ 436 h 3086678"/>
              <a:gd name="connsiteX1" fmla="*/ 3169599 w 3229301"/>
              <a:gd name="connsiteY1" fmla="*/ 7366 h 3086678"/>
              <a:gd name="connsiteX2" fmla="*/ 3229301 w 3229301"/>
              <a:gd name="connsiteY2" fmla="*/ 96725 h 3086678"/>
              <a:gd name="connsiteX3" fmla="*/ 3229301 w 3229301"/>
              <a:gd name="connsiteY3" fmla="*/ 2975808 h 3086678"/>
              <a:gd name="connsiteX4" fmla="*/ 3160952 w 3229301"/>
              <a:gd name="connsiteY4" fmla="*/ 3078104 h 3086678"/>
              <a:gd name="connsiteX5" fmla="*/ 3040281 w 3229301"/>
              <a:gd name="connsiteY5" fmla="*/ 3054130 h 3086678"/>
              <a:gd name="connsiteX6" fmla="*/ 2357473 w 3229301"/>
              <a:gd name="connsiteY6" fmla="*/ 2371643 h 3086678"/>
              <a:gd name="connsiteX7" fmla="*/ 2190253 w 3229301"/>
              <a:gd name="connsiteY7" fmla="*/ 2371662 h 3086678"/>
              <a:gd name="connsiteX8" fmla="*/ 1517398 w 3229301"/>
              <a:gd name="connsiteY8" fmla="*/ 3044403 h 3086678"/>
              <a:gd name="connsiteX9" fmla="*/ 1313234 w 3229301"/>
              <a:gd name="connsiteY9" fmla="*/ 3044384 h 3086678"/>
              <a:gd name="connsiteX10" fmla="*/ 782693 w 3229301"/>
              <a:gd name="connsiteY10" fmla="*/ 2513866 h 3086678"/>
              <a:gd name="connsiteX11" fmla="*/ 782695 w 3229301"/>
              <a:gd name="connsiteY11" fmla="*/ 2513866 h 3086678"/>
              <a:gd name="connsiteX12" fmla="*/ 740410 w 3229301"/>
              <a:gd name="connsiteY12" fmla="*/ 2411778 h 3086678"/>
              <a:gd name="connsiteX13" fmla="*/ 782697 w 3229301"/>
              <a:gd name="connsiteY13" fmla="*/ 2309690 h 3086678"/>
              <a:gd name="connsiteX14" fmla="*/ 3064181 w 3229301"/>
              <a:gd name="connsiteY14" fmla="*/ 28331 h 3086678"/>
              <a:gd name="connsiteX15" fmla="*/ 3141771 w 3229301"/>
              <a:gd name="connsiteY15" fmla="*/ 436 h 3086678"/>
              <a:gd name="connsiteX16" fmla="*/ 1410124 w 3229301"/>
              <a:gd name="connsiteY16" fmla="*/ 1 h 3086678"/>
              <a:gd name="connsiteX17" fmla="*/ 1512195 w 3229301"/>
              <a:gd name="connsiteY17" fmla="*/ 42285 h 3086678"/>
              <a:gd name="connsiteX18" fmla="*/ 2042750 w 3229301"/>
              <a:gd name="connsiteY18" fmla="*/ 572820 h 3086678"/>
              <a:gd name="connsiteX19" fmla="*/ 2042731 w 3229301"/>
              <a:gd name="connsiteY19" fmla="*/ 572820 h 3086678"/>
              <a:gd name="connsiteX20" fmla="*/ 2085024 w 3229301"/>
              <a:gd name="connsiteY20" fmla="*/ 674905 h 3086678"/>
              <a:gd name="connsiteX21" fmla="*/ 2042731 w 3229301"/>
              <a:gd name="connsiteY21" fmla="*/ 776989 h 3086678"/>
              <a:gd name="connsiteX22" fmla="*/ 3421 w 3229301"/>
              <a:gd name="connsiteY22" fmla="*/ 2816176 h 3086678"/>
              <a:gd name="connsiteX23" fmla="*/ 0 w 3229301"/>
              <a:gd name="connsiteY23" fmla="*/ 254837 h 3086678"/>
              <a:gd name="connsiteX24" fmla="*/ 467970 w 3229301"/>
              <a:gd name="connsiteY24" fmla="*/ 715034 h 3086678"/>
              <a:gd name="connsiteX25" fmla="*/ 635175 w 3229301"/>
              <a:gd name="connsiteY25" fmla="*/ 715021 h 3086678"/>
              <a:gd name="connsiteX26" fmla="*/ 1308045 w 3229301"/>
              <a:gd name="connsiteY26" fmla="*/ 42276 h 3086678"/>
              <a:gd name="connsiteX27" fmla="*/ 1410124 w 3229301"/>
              <a:gd name="connsiteY27" fmla="*/ 1 h 30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29301" h="3086678">
                <a:moveTo>
                  <a:pt x="3141771" y="436"/>
                </a:moveTo>
                <a:lnTo>
                  <a:pt x="3169599" y="7366"/>
                </a:lnTo>
                <a:cubicBezTo>
                  <a:pt x="3205742" y="22338"/>
                  <a:pt x="3229301" y="57604"/>
                  <a:pt x="3229301" y="96725"/>
                </a:cubicBezTo>
                <a:lnTo>
                  <a:pt x="3229301" y="2975808"/>
                </a:lnTo>
                <a:cubicBezTo>
                  <a:pt x="3229301" y="3020580"/>
                  <a:pt x="3202317" y="3060961"/>
                  <a:pt x="3160952" y="3078104"/>
                </a:cubicBezTo>
                <a:cubicBezTo>
                  <a:pt x="3119587" y="3095249"/>
                  <a:pt x="3071958" y="3085787"/>
                  <a:pt x="3040281" y="3054130"/>
                </a:cubicBezTo>
                <a:lnTo>
                  <a:pt x="2357473" y="2371643"/>
                </a:lnTo>
                <a:cubicBezTo>
                  <a:pt x="2311283" y="2325491"/>
                  <a:pt x="2236444" y="2325491"/>
                  <a:pt x="2190253" y="2371662"/>
                </a:cubicBezTo>
                <a:lnTo>
                  <a:pt x="1517398" y="3044403"/>
                </a:lnTo>
                <a:cubicBezTo>
                  <a:pt x="1461011" y="3100774"/>
                  <a:pt x="1369610" y="3100774"/>
                  <a:pt x="1313234" y="3044384"/>
                </a:cubicBezTo>
                <a:lnTo>
                  <a:pt x="782693" y="2513866"/>
                </a:lnTo>
                <a:lnTo>
                  <a:pt x="782695" y="2513866"/>
                </a:lnTo>
                <a:cubicBezTo>
                  <a:pt x="755620" y="2486788"/>
                  <a:pt x="740410" y="2450059"/>
                  <a:pt x="740410" y="2411778"/>
                </a:cubicBezTo>
                <a:cubicBezTo>
                  <a:pt x="740410" y="2373479"/>
                  <a:pt x="755622" y="2336769"/>
                  <a:pt x="782697" y="2309690"/>
                </a:cubicBezTo>
                <a:lnTo>
                  <a:pt x="3064181" y="28331"/>
                </a:lnTo>
                <a:cubicBezTo>
                  <a:pt x="3084930" y="7585"/>
                  <a:pt x="3113523" y="-2256"/>
                  <a:pt x="3141771" y="436"/>
                </a:cubicBezTo>
                <a:close/>
                <a:moveTo>
                  <a:pt x="1410124" y="1"/>
                </a:moveTo>
                <a:cubicBezTo>
                  <a:pt x="1447068" y="3"/>
                  <a:pt x="1484011" y="14098"/>
                  <a:pt x="1512195" y="42285"/>
                </a:cubicBezTo>
                <a:lnTo>
                  <a:pt x="2042750" y="572820"/>
                </a:lnTo>
                <a:lnTo>
                  <a:pt x="2042731" y="572820"/>
                </a:lnTo>
                <a:cubicBezTo>
                  <a:pt x="2069810" y="599895"/>
                  <a:pt x="2085024" y="636616"/>
                  <a:pt x="2085024" y="674905"/>
                </a:cubicBezTo>
                <a:cubicBezTo>
                  <a:pt x="2085024" y="713195"/>
                  <a:pt x="2069810" y="749914"/>
                  <a:pt x="2042731" y="776989"/>
                </a:cubicBezTo>
                <a:lnTo>
                  <a:pt x="3421" y="2816176"/>
                </a:lnTo>
                <a:cubicBezTo>
                  <a:pt x="6301" y="2238996"/>
                  <a:pt x="1963" y="716354"/>
                  <a:pt x="0" y="254837"/>
                </a:cubicBezTo>
                <a:lnTo>
                  <a:pt x="467970" y="715034"/>
                </a:lnTo>
                <a:cubicBezTo>
                  <a:pt x="514151" y="761192"/>
                  <a:pt x="589002" y="761187"/>
                  <a:pt x="635175" y="715021"/>
                </a:cubicBezTo>
                <a:lnTo>
                  <a:pt x="1308045" y="42276"/>
                </a:lnTo>
                <a:cubicBezTo>
                  <a:pt x="1336235" y="14091"/>
                  <a:pt x="1373181" y="-1"/>
                  <a:pt x="1410124" y="1"/>
                </a:cubicBezTo>
                <a:close/>
              </a:path>
            </a:pathLst>
          </a:custGeom>
          <a:solidFill>
            <a:schemeClr val="bg2">
              <a:lumMod val="85000"/>
            </a:schemeClr>
          </a:solidFill>
        </p:spPr>
        <p:txBody>
          <a:bodyPr wrap="square" anchor="ctr">
            <a:noAutofit/>
          </a:bodyPr>
          <a:lstStyle>
            <a:lvl1pPr marL="0" indent="0" algn="ctr">
              <a:buNone/>
              <a:defRPr/>
            </a:lvl1pPr>
          </a:lstStyle>
          <a:p>
            <a:r>
              <a:rPr lang="en-US"/>
              <a:t>Click icon to add picture</a:t>
            </a:r>
            <a:endParaRPr lang="en-GB" dirty="0"/>
          </a:p>
        </p:txBody>
      </p:sp>
      <p:sp>
        <p:nvSpPr>
          <p:cNvPr id="7" name="Content Placeholder 7">
            <a:extLst>
              <a:ext uri="{FF2B5EF4-FFF2-40B4-BE49-F238E27FC236}">
                <a16:creationId xmlns:a16="http://schemas.microsoft.com/office/drawing/2014/main" id="{41A86423-6830-C742-FBEF-2F933EFEE7E4}"/>
              </a:ext>
            </a:extLst>
          </p:cNvPr>
          <p:cNvSpPr>
            <a:spLocks noGrp="1"/>
          </p:cNvSpPr>
          <p:nvPr>
            <p:ph sz="quarter" idx="42"/>
          </p:nvPr>
        </p:nvSpPr>
        <p:spPr>
          <a:xfrm>
            <a:off x="4941094" y="1790701"/>
            <a:ext cx="3713956" cy="2014537"/>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2" name="Title 1">
            <a:extLst>
              <a:ext uri="{FF2B5EF4-FFF2-40B4-BE49-F238E27FC236}">
                <a16:creationId xmlns:a16="http://schemas.microsoft.com/office/drawing/2014/main" id="{C75028BB-E30F-0CC0-1AF3-7CE9BAD04BB9}"/>
              </a:ext>
            </a:extLst>
          </p:cNvPr>
          <p:cNvSpPr>
            <a:spLocks noGrp="1"/>
          </p:cNvSpPr>
          <p:nvPr>
            <p:ph type="title" hasCustomPrompt="1"/>
          </p:nvPr>
        </p:nvSpPr>
        <p:spPr>
          <a:xfrm>
            <a:off x="4941093" y="1304131"/>
            <a:ext cx="3713956" cy="440075"/>
          </a:xfrm>
        </p:spPr>
        <p:txBody>
          <a:bodyPr tIns="0" rIns="0" anchor="t">
            <a:noAutofit/>
          </a:bodyPr>
          <a:lstStyle>
            <a:lvl1pPr>
              <a:defRPr sz="2800"/>
            </a:lvl1pPr>
          </a:lstStyle>
          <a:p>
            <a:r>
              <a:rPr lang="en-GB" dirty="0"/>
              <a:t>Slide title</a:t>
            </a:r>
          </a:p>
        </p:txBody>
      </p:sp>
      <p:sp>
        <p:nvSpPr>
          <p:cNvPr id="5" name="Text Placeholder 29">
            <a:extLst>
              <a:ext uri="{FF2B5EF4-FFF2-40B4-BE49-F238E27FC236}">
                <a16:creationId xmlns:a16="http://schemas.microsoft.com/office/drawing/2014/main" id="{559C0093-F213-9BF8-EA85-5EB53B24E230}"/>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2" name="Rectangle 1" hidden="1">
            <a:extLst>
              <a:ext uri="{FF2B5EF4-FFF2-40B4-BE49-F238E27FC236}">
                <a16:creationId xmlns:a16="http://schemas.microsoft.com/office/drawing/2014/main" id="{1BA203D9-ACB3-2EDA-D524-6643711EE591}"/>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575874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1 Split - White / Blu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0885C9B2-6B0B-06CC-B43A-CD5078431559}"/>
              </a:ext>
            </a:extLst>
          </p:cNvPr>
          <p:cNvSpPr/>
          <p:nvPr/>
        </p:nvSpPr>
        <p:spPr bwMode="hidden">
          <a:xfrm>
            <a:off x="4572000" y="0"/>
            <a:ext cx="4572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562355531"/>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5" name="Slide Number Placeholder 8">
            <a:extLst>
              <a:ext uri="{FF2B5EF4-FFF2-40B4-BE49-F238E27FC236}">
                <a16:creationId xmlns:a16="http://schemas.microsoft.com/office/drawing/2014/main" id="{4D45F18E-CDEB-B9B8-869A-F5182B8DB8DD}"/>
              </a:ext>
            </a:extLst>
          </p:cNvPr>
          <p:cNvSpPr>
            <a:spLocks noGrp="1"/>
          </p:cNvSpPr>
          <p:nvPr>
            <p:ph type="sldNum" sz="quarter" idx="16"/>
          </p:nvPr>
        </p:nvSpPr>
        <p:spPr>
          <a:xfrm>
            <a:off x="6927850" y="4774536"/>
            <a:ext cx="2057400" cy="197409"/>
          </a:xfrm>
        </p:spPr>
        <p:txBody>
          <a:bodyPr/>
          <a:lstStyle>
            <a:lvl1pPr>
              <a:defRPr sz="600">
                <a:solidFill>
                  <a:schemeClr val="bg1"/>
                </a:solidFill>
              </a:defRPr>
            </a:lvl1pPr>
          </a:lstStyle>
          <a:p>
            <a:fld id="{CC6EE8D8-BDE1-7940-A77B-94F3F186491E}" type="slidenum">
              <a:rPr lang="en-GB" smtClean="0"/>
              <a:pPr/>
              <a:t>‹#›</a:t>
            </a:fld>
            <a:endParaRPr lang="en-GB" dirty="0"/>
          </a:p>
        </p:txBody>
      </p:sp>
      <p:sp>
        <p:nvSpPr>
          <p:cNvPr id="8" name="Text Placeholder 8">
            <a:extLst>
              <a:ext uri="{FF2B5EF4-FFF2-40B4-BE49-F238E27FC236}">
                <a16:creationId xmlns:a16="http://schemas.microsoft.com/office/drawing/2014/main" id="{B271AAC3-983A-6332-C4FC-50DD598C7FE9}"/>
              </a:ext>
            </a:extLst>
          </p:cNvPr>
          <p:cNvSpPr>
            <a:spLocks noGrp="1"/>
          </p:cNvSpPr>
          <p:nvPr>
            <p:ph type="body" idx="1" hasCustomPrompt="1"/>
          </p:nvPr>
        </p:nvSpPr>
        <p:spPr>
          <a:xfrm>
            <a:off x="152400" y="899813"/>
            <a:ext cx="3987760"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10" name="Title 1">
            <a:extLst>
              <a:ext uri="{FF2B5EF4-FFF2-40B4-BE49-F238E27FC236}">
                <a16:creationId xmlns:a16="http://schemas.microsoft.com/office/drawing/2014/main" id="{4A38D24B-1349-6299-EFE3-B67DB680A538}"/>
              </a:ext>
            </a:extLst>
          </p:cNvPr>
          <p:cNvSpPr>
            <a:spLocks noGrp="1"/>
          </p:cNvSpPr>
          <p:nvPr>
            <p:ph type="title" hasCustomPrompt="1"/>
          </p:nvPr>
        </p:nvSpPr>
        <p:spPr>
          <a:xfrm>
            <a:off x="152400" y="447675"/>
            <a:ext cx="3987760" cy="440075"/>
          </a:xfrm>
        </p:spPr>
        <p:txBody>
          <a:bodyPr vert="horz" tIns="0" rIns="0" anchor="t">
            <a:noAutofit/>
          </a:bodyPr>
          <a:lstStyle>
            <a:lvl1pPr>
              <a:defRPr sz="2800"/>
            </a:lvl1pPr>
          </a:lstStyle>
          <a:p>
            <a:r>
              <a:rPr lang="en-GB" dirty="0"/>
              <a:t>Slide title</a:t>
            </a:r>
          </a:p>
        </p:txBody>
      </p:sp>
      <p:sp>
        <p:nvSpPr>
          <p:cNvPr id="11" name="Content Placeholder 7">
            <a:extLst>
              <a:ext uri="{FF2B5EF4-FFF2-40B4-BE49-F238E27FC236}">
                <a16:creationId xmlns:a16="http://schemas.microsoft.com/office/drawing/2014/main" id="{28F89012-3F8F-B225-A063-AD76A8D95062}"/>
              </a:ext>
            </a:extLst>
          </p:cNvPr>
          <p:cNvSpPr>
            <a:spLocks noGrp="1"/>
          </p:cNvSpPr>
          <p:nvPr>
            <p:ph sz="quarter" idx="42"/>
          </p:nvPr>
        </p:nvSpPr>
        <p:spPr>
          <a:xfrm>
            <a:off x="489283" y="1771650"/>
            <a:ext cx="3650877" cy="2779711"/>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3" name="Text Placeholder 8">
            <a:extLst>
              <a:ext uri="{FF2B5EF4-FFF2-40B4-BE49-F238E27FC236}">
                <a16:creationId xmlns:a16="http://schemas.microsoft.com/office/drawing/2014/main" id="{24295F98-C7B8-689C-C5AE-C0E6A6E1E94B}"/>
              </a:ext>
            </a:extLst>
          </p:cNvPr>
          <p:cNvSpPr>
            <a:spLocks noGrp="1"/>
          </p:cNvSpPr>
          <p:nvPr>
            <p:ph type="body" idx="34" hasCustomPrompt="1"/>
          </p:nvPr>
        </p:nvSpPr>
        <p:spPr>
          <a:xfrm>
            <a:off x="489283" y="1314451"/>
            <a:ext cx="3650877"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Section heading</a:t>
            </a:r>
          </a:p>
        </p:txBody>
      </p:sp>
      <p:sp>
        <p:nvSpPr>
          <p:cNvPr id="14" name="Content Placeholder 7">
            <a:extLst>
              <a:ext uri="{FF2B5EF4-FFF2-40B4-BE49-F238E27FC236}">
                <a16:creationId xmlns:a16="http://schemas.microsoft.com/office/drawing/2014/main" id="{391EF581-75E9-F4F8-6E49-31823495FE2C}"/>
              </a:ext>
            </a:extLst>
          </p:cNvPr>
          <p:cNvSpPr>
            <a:spLocks noGrp="1"/>
          </p:cNvSpPr>
          <p:nvPr>
            <p:ph sz="quarter" idx="43"/>
          </p:nvPr>
        </p:nvSpPr>
        <p:spPr>
          <a:xfrm>
            <a:off x="4968688" y="870977"/>
            <a:ext cx="3650877" cy="3680386"/>
          </a:xfrm>
        </p:spPr>
        <p:txBody>
          <a:bodyPr lIns="0" tIns="0" rIns="0" bIns="0">
            <a:noAutofit/>
          </a:bodyPr>
          <a:lstStyle>
            <a:lvl1pPr>
              <a:defRPr>
                <a:solidFill>
                  <a:schemeClr val="bg1"/>
                </a:solidFill>
              </a:defRPr>
            </a:lvl1pPr>
            <a:lvl2pPr>
              <a:defRPr>
                <a:solidFill>
                  <a:schemeClr val="bg1"/>
                </a:solidFill>
              </a:defRPr>
            </a:lvl2pPr>
            <a:lvl3pPr>
              <a:buClr>
                <a:schemeClr val="bg1"/>
              </a:buClr>
              <a:buSzPct val="110000"/>
              <a:defRPr>
                <a:solidFill>
                  <a:schemeClr val="bg1"/>
                </a:solidFill>
              </a:defRPr>
            </a:lvl3pPr>
          </a:lstStyle>
          <a:p>
            <a:pPr lvl="0"/>
            <a:r>
              <a:rPr lang="en-US"/>
              <a:t>Click to edit Master text styles</a:t>
            </a:r>
          </a:p>
          <a:p>
            <a:pPr lvl="1"/>
            <a:r>
              <a:rPr lang="en-US"/>
              <a:t>Second level</a:t>
            </a:r>
          </a:p>
        </p:txBody>
      </p:sp>
      <p:sp>
        <p:nvSpPr>
          <p:cNvPr id="15" name="Text Placeholder 8">
            <a:extLst>
              <a:ext uri="{FF2B5EF4-FFF2-40B4-BE49-F238E27FC236}">
                <a16:creationId xmlns:a16="http://schemas.microsoft.com/office/drawing/2014/main" id="{86FD3A2F-6BAB-F587-4B61-B471FE0A12AC}"/>
              </a:ext>
            </a:extLst>
          </p:cNvPr>
          <p:cNvSpPr>
            <a:spLocks noGrp="1"/>
          </p:cNvSpPr>
          <p:nvPr>
            <p:ph type="body" idx="44" hasCustomPrompt="1"/>
          </p:nvPr>
        </p:nvSpPr>
        <p:spPr>
          <a:xfrm>
            <a:off x="4968687" y="447675"/>
            <a:ext cx="3650877" cy="252000"/>
          </a:xfrm>
          <a:prstGeom prst="rect">
            <a:avLst/>
          </a:prstGeom>
        </p:spPr>
        <p:txBody>
          <a:bodyPr lIns="0" tIns="0" rIns="0" bIns="0" anchor="t">
            <a:noAutofit/>
          </a:bodyPr>
          <a:lstStyle>
            <a:lvl1pPr marL="0" indent="0">
              <a:lnSpc>
                <a:spcPct val="90000"/>
              </a:lnSpc>
              <a:buNone/>
              <a:defRPr sz="1400" b="1">
                <a:solidFill>
                  <a:schemeClr val="bg1"/>
                </a:solidFill>
              </a:defRPr>
            </a:lvl1pPr>
          </a:lstStyle>
          <a:p>
            <a:r>
              <a:rPr lang="en-GB" dirty="0"/>
              <a:t>Section heading</a:t>
            </a:r>
          </a:p>
        </p:txBody>
      </p:sp>
      <p:sp>
        <p:nvSpPr>
          <p:cNvPr id="5" name="Text Placeholder 29">
            <a:extLst>
              <a:ext uri="{FF2B5EF4-FFF2-40B4-BE49-F238E27FC236}">
                <a16:creationId xmlns:a16="http://schemas.microsoft.com/office/drawing/2014/main" id="{DC245757-3591-8A51-B51F-9249CAB0E128}"/>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2" name="Background">
            <a:extLst>
              <a:ext uri="{FF2B5EF4-FFF2-40B4-BE49-F238E27FC236}">
                <a16:creationId xmlns:a16="http://schemas.microsoft.com/office/drawing/2014/main" id="{601A6A89-4D86-4083-A510-676FEF547BC6}"/>
              </a:ext>
            </a:extLst>
          </p:cNvPr>
          <p:cNvSpPr/>
          <p:nvPr userDrawn="1"/>
        </p:nvSpPr>
        <p:spPr bwMode="hidden">
          <a:xfrm>
            <a:off x="4572000" y="0"/>
            <a:ext cx="4572000" cy="514350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hidden="1">
            <a:extLst>
              <a:ext uri="{FF2B5EF4-FFF2-40B4-BE49-F238E27FC236}">
                <a16:creationId xmlns:a16="http://schemas.microsoft.com/office/drawing/2014/main" id="{85A8F9E6-BD3E-ACE9-2B7F-FA23360FE10B}"/>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6796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 Larg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9E33B01-5E41-8752-15B0-DDAB38692BAC}"/>
              </a:ext>
            </a:extLst>
          </p:cNvPr>
          <p:cNvSpPr>
            <a:spLocks noGrp="1"/>
          </p:cNvSpPr>
          <p:nvPr>
            <p:ph type="pic" sz="quarter" idx="15"/>
          </p:nvPr>
        </p:nvSpPr>
        <p:spPr>
          <a:xfrm>
            <a:off x="1339058" y="0"/>
            <a:ext cx="7804942" cy="5143500"/>
          </a:xfrm>
          <a:custGeom>
            <a:avLst/>
            <a:gdLst>
              <a:gd name="connsiteX0" fmla="*/ 3932483 w 7804942"/>
              <a:gd name="connsiteY0" fmla="*/ 0 h 5143500"/>
              <a:gd name="connsiteX1" fmla="*/ 7804942 w 7804942"/>
              <a:gd name="connsiteY1" fmla="*/ 0 h 5143500"/>
              <a:gd name="connsiteX2" fmla="*/ 7804942 w 7804942"/>
              <a:gd name="connsiteY2" fmla="*/ 5143500 h 5143500"/>
              <a:gd name="connsiteX3" fmla="*/ 0 w 7804942"/>
              <a:gd name="connsiteY3" fmla="*/ 5143500 h 5143500"/>
              <a:gd name="connsiteX4" fmla="*/ 4038249 w 7804942"/>
              <a:gd name="connsiteY4" fmla="*/ 1105469 h 5143500"/>
              <a:gd name="connsiteX5" fmla="*/ 4245312 w 7804942"/>
              <a:gd name="connsiteY5" fmla="*/ 605662 h 5143500"/>
              <a:gd name="connsiteX6" fmla="*/ 4038249 w 7804942"/>
              <a:gd name="connsiteY6" fmla="*/ 105856 h 5143500"/>
              <a:gd name="connsiteX7" fmla="*/ 4038342 w 7804942"/>
              <a:gd name="connsiteY7" fmla="*/ 105856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04942" h="5143500">
                <a:moveTo>
                  <a:pt x="3932483" y="0"/>
                </a:moveTo>
                <a:lnTo>
                  <a:pt x="7804942" y="0"/>
                </a:lnTo>
                <a:lnTo>
                  <a:pt x="7804942" y="5143500"/>
                </a:lnTo>
                <a:lnTo>
                  <a:pt x="0" y="5143500"/>
                </a:lnTo>
                <a:lnTo>
                  <a:pt x="4038249" y="1105469"/>
                </a:lnTo>
                <a:cubicBezTo>
                  <a:pt x="4170824" y="972910"/>
                  <a:pt x="4245312" y="793130"/>
                  <a:pt x="4245312" y="605662"/>
                </a:cubicBezTo>
                <a:cubicBezTo>
                  <a:pt x="4245312" y="418200"/>
                  <a:pt x="4170824" y="238414"/>
                  <a:pt x="4038249" y="105856"/>
                </a:cubicBezTo>
                <a:lnTo>
                  <a:pt x="4038342" y="105856"/>
                </a:lnTo>
                <a:close/>
              </a:path>
            </a:pathLst>
          </a:custGeom>
        </p:spPr>
        <p:txBody>
          <a:bodyPr wrap="square" anchor="ctr" anchorCtr="0">
            <a:noAutofit/>
          </a:bodyPr>
          <a:lstStyle>
            <a:lvl1pPr marL="0" indent="0" algn="ctr">
              <a:buNone/>
              <a:defRPr/>
            </a:lvl1pPr>
          </a:lstStyle>
          <a:p>
            <a:endParaRPr lang="en-US" dirty="0"/>
          </a:p>
        </p:txBody>
      </p:sp>
      <p:sp>
        <p:nvSpPr>
          <p:cNvPr id="4" name="Freeform 26">
            <a:extLst>
              <a:ext uri="{FF2B5EF4-FFF2-40B4-BE49-F238E27FC236}">
                <a16:creationId xmlns:a16="http://schemas.microsoft.com/office/drawing/2014/main" id="{8CEA71FE-939D-C633-76B4-B30B1A1DFC30}"/>
              </a:ext>
            </a:extLst>
          </p:cNvPr>
          <p:cNvSpPr>
            <a:spLocks/>
          </p:cNvSpPr>
          <p:nvPr userDrawn="1"/>
        </p:nvSpPr>
        <p:spPr>
          <a:xfrm>
            <a:off x="0" y="0"/>
            <a:ext cx="5584370" cy="5143500"/>
          </a:xfrm>
          <a:custGeom>
            <a:avLst/>
            <a:gdLst>
              <a:gd name="connsiteX0" fmla="*/ 0 w 5584370"/>
              <a:gd name="connsiteY0" fmla="*/ 0 h 5143500"/>
              <a:gd name="connsiteX1" fmla="*/ 5271541 w 5584370"/>
              <a:gd name="connsiteY1" fmla="*/ 0 h 5143500"/>
              <a:gd name="connsiteX2" fmla="*/ 5377400 w 5584370"/>
              <a:gd name="connsiteY2" fmla="*/ 105856 h 5143500"/>
              <a:gd name="connsiteX3" fmla="*/ 5377307 w 5584370"/>
              <a:gd name="connsiteY3" fmla="*/ 105856 h 5143500"/>
              <a:gd name="connsiteX4" fmla="*/ 5584370 w 5584370"/>
              <a:gd name="connsiteY4" fmla="*/ 605662 h 5143500"/>
              <a:gd name="connsiteX5" fmla="*/ 5377307 w 5584370"/>
              <a:gd name="connsiteY5" fmla="*/ 1105469 h 5143500"/>
              <a:gd name="connsiteX6" fmla="*/ 1339058 w 5584370"/>
              <a:gd name="connsiteY6" fmla="*/ 5143500 h 5143500"/>
              <a:gd name="connsiteX7" fmla="*/ 0 w 558437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4370" h="5143500">
                <a:moveTo>
                  <a:pt x="0" y="0"/>
                </a:moveTo>
                <a:lnTo>
                  <a:pt x="5271541" y="0"/>
                </a:lnTo>
                <a:lnTo>
                  <a:pt x="5377400" y="105856"/>
                </a:lnTo>
                <a:lnTo>
                  <a:pt x="5377307" y="105856"/>
                </a:lnTo>
                <a:cubicBezTo>
                  <a:pt x="5509882" y="238414"/>
                  <a:pt x="5584370" y="418200"/>
                  <a:pt x="5584370" y="605662"/>
                </a:cubicBezTo>
                <a:cubicBezTo>
                  <a:pt x="5584370" y="793130"/>
                  <a:pt x="5509882" y="972910"/>
                  <a:pt x="5377307" y="1105469"/>
                </a:cubicBezTo>
                <a:lnTo>
                  <a:pt x="1339058" y="5143500"/>
                </a:lnTo>
                <a:lnTo>
                  <a:pt x="0" y="5143500"/>
                </a:lnTo>
                <a:close/>
              </a:path>
            </a:pathLst>
          </a:custGeom>
          <a:solidFill>
            <a:srgbClr val="0024FF"/>
          </a:solidFill>
          <a:ln w="2676" cap="flat">
            <a:noFill/>
            <a:prstDash val="solid"/>
            <a:miter/>
          </a:ln>
        </p:spPr>
        <p:txBody>
          <a:bodyPr rtlCol="0" anchor="ctr"/>
          <a:lstStyle/>
          <a:p>
            <a:endParaRPr lang="en-GB"/>
          </a:p>
        </p:txBody>
      </p:sp>
      <p:graphicFrame>
        <p:nvGraphicFramePr>
          <p:cNvPr id="7" name="Object 6" hidden="1">
            <a:extLst>
              <a:ext uri="{FF2B5EF4-FFF2-40B4-BE49-F238E27FC236}">
                <a16:creationId xmlns:a16="http://schemas.microsoft.com/office/drawing/2014/main" id="{E4EE2C27-9CA5-411D-921C-A90DB694142C}"/>
              </a:ext>
            </a:extLst>
          </p:cNvPr>
          <p:cNvGraphicFramePr>
            <a:graphicFrameLocks noChangeAspect="1"/>
          </p:cNvGraphicFramePr>
          <p:nvPr userDrawn="1">
            <p:custDataLst>
              <p:tags r:id="rId1"/>
            </p:custDataLst>
            <p:extLst>
              <p:ext uri="{D42A27DB-BD31-4B8C-83A1-F6EECF244321}">
                <p14:modId xmlns:p14="http://schemas.microsoft.com/office/powerpoint/2010/main" val="227307844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216" imgH="216" progId="TCLayout.ActiveDocument.1">
                  <p:embed/>
                </p:oleObj>
              </mc:Choice>
              <mc:Fallback>
                <p:oleObj name="think-cell Slide" r:id="rId4" imgW="216" imgH="216" progId="TCLayout.ActiveDocument.1">
                  <p:embed/>
                  <p:pic>
                    <p:nvPicPr>
                      <p:cNvPr id="7" name="Object 6" hidden="1">
                        <a:extLst>
                          <a:ext uri="{FF2B5EF4-FFF2-40B4-BE49-F238E27FC236}">
                            <a16:creationId xmlns:a16="http://schemas.microsoft.com/office/drawing/2014/main" id="{E4EE2C27-9CA5-411D-921C-A90DB694142C}"/>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E0F9AE06-2519-46DE-A80F-B378A9363FD8}"/>
              </a:ext>
            </a:extLst>
          </p:cNvPr>
          <p:cNvSpPr/>
          <p:nvPr userDrawn="1">
            <p:custDataLst>
              <p:tags r:id="rId2"/>
            </p:custDataLst>
          </p:nvPr>
        </p:nvSpPr>
        <p:spPr>
          <a:xfrm>
            <a:off x="0" y="0"/>
            <a:ext cx="119063" cy="119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ts val="3000"/>
              </a:lnSpc>
              <a:spcBef>
                <a:spcPct val="0"/>
              </a:spcBef>
              <a:spcAft>
                <a:spcPct val="0"/>
              </a:spcAft>
            </a:pPr>
            <a:endParaRPr lang="en-GB" sz="2850" b="1" i="0" baseline="0" dirty="0" err="1">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Slide Number Placeholder 10">
            <a:extLst>
              <a:ext uri="{FF2B5EF4-FFF2-40B4-BE49-F238E27FC236}">
                <a16:creationId xmlns:a16="http://schemas.microsoft.com/office/drawing/2014/main" id="{8C8C375C-D582-9629-91BE-5E292DCB6183}"/>
              </a:ext>
            </a:extLst>
          </p:cNvPr>
          <p:cNvSpPr>
            <a:spLocks noGrp="1"/>
          </p:cNvSpPr>
          <p:nvPr>
            <p:ph type="sldNum" sz="quarter" idx="12"/>
          </p:nvPr>
        </p:nvSpPr>
        <p:spPr/>
        <p:txBody>
          <a:bodyPr/>
          <a:lstStyle>
            <a:lvl1pPr>
              <a:defRPr>
                <a:solidFill>
                  <a:schemeClr val="bg1"/>
                </a:solidFill>
              </a:defRPr>
            </a:lvl1pPr>
          </a:lstStyle>
          <a:p>
            <a:fld id="{CC6EE8D8-BDE1-7940-A77B-94F3F186491E}" type="slidenum">
              <a:rPr lang="en-GB" smtClean="0"/>
              <a:pPr/>
              <a:t>‹#›</a:t>
            </a:fld>
            <a:endParaRPr lang="en-GB" dirty="0"/>
          </a:p>
        </p:txBody>
      </p:sp>
      <p:pic>
        <p:nvPicPr>
          <p:cNvPr id="12" name="Graphic 11">
            <a:extLst>
              <a:ext uri="{FF2B5EF4-FFF2-40B4-BE49-F238E27FC236}">
                <a16:creationId xmlns:a16="http://schemas.microsoft.com/office/drawing/2014/main" id="{603C6B58-257A-223C-AF07-1538AB56F22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1812" y="4659904"/>
            <a:ext cx="1153080" cy="385608"/>
          </a:xfrm>
          <a:prstGeom prst="rect">
            <a:avLst/>
          </a:prstGeom>
        </p:spPr>
      </p:pic>
      <p:sp>
        <p:nvSpPr>
          <p:cNvPr id="10" name="Footer Placeholder 9">
            <a:extLst>
              <a:ext uri="{FF2B5EF4-FFF2-40B4-BE49-F238E27FC236}">
                <a16:creationId xmlns:a16="http://schemas.microsoft.com/office/drawing/2014/main" id="{ACE3D56C-6066-D350-24D1-E6E237EDEB73}"/>
              </a:ext>
            </a:extLst>
          </p:cNvPr>
          <p:cNvSpPr>
            <a:spLocks noGrp="1"/>
          </p:cNvSpPr>
          <p:nvPr>
            <p:ph type="ftr" sz="quarter" idx="11"/>
          </p:nvPr>
        </p:nvSpPr>
        <p:spPr>
          <a:xfrm>
            <a:off x="187552" y="170338"/>
            <a:ext cx="4337050" cy="274637"/>
          </a:xfrm>
          <a:prstGeom prst="rect">
            <a:avLst/>
          </a:prstGeom>
        </p:spPr>
        <p:txBody>
          <a:bodyPr/>
          <a:lstStyle>
            <a:lvl1pPr>
              <a:defRPr sz="700">
                <a:solidFill>
                  <a:schemeClr val="bg1"/>
                </a:solidFill>
              </a:defRPr>
            </a:lvl1pPr>
          </a:lstStyle>
          <a:p>
            <a:endParaRPr lang="en-US" dirty="0"/>
          </a:p>
        </p:txBody>
      </p:sp>
      <p:sp>
        <p:nvSpPr>
          <p:cNvPr id="9" name="Text Placeholder 8">
            <a:extLst>
              <a:ext uri="{FF2B5EF4-FFF2-40B4-BE49-F238E27FC236}">
                <a16:creationId xmlns:a16="http://schemas.microsoft.com/office/drawing/2014/main" id="{FCB241FC-2C42-C25E-0F08-9DFE8B899090}"/>
              </a:ext>
            </a:extLst>
          </p:cNvPr>
          <p:cNvSpPr>
            <a:spLocks noGrp="1"/>
          </p:cNvSpPr>
          <p:nvPr>
            <p:ph type="body" idx="1" hasCustomPrompt="1"/>
          </p:nvPr>
        </p:nvSpPr>
        <p:spPr>
          <a:xfrm>
            <a:off x="187552" y="1493845"/>
            <a:ext cx="3595688" cy="608891"/>
          </a:xfrm>
          <a:prstGeom prst="rect">
            <a:avLst/>
          </a:prstGeom>
        </p:spPr>
        <p:txBody>
          <a:bodyPr lIns="0" tIns="0" rIns="0" bIns="0" anchor="t">
            <a:noAutofit/>
          </a:bodyPr>
          <a:lstStyle>
            <a:lvl1pPr marL="0" indent="0">
              <a:buNone/>
              <a:defRPr b="0">
                <a:solidFill>
                  <a:schemeClr val="bg1"/>
                </a:solidFill>
              </a:defRPr>
            </a:lvl1pPr>
          </a:lstStyle>
          <a:p>
            <a:r>
              <a:rPr lang="en-GB" dirty="0"/>
              <a:t>Subtitle</a:t>
            </a:r>
          </a:p>
        </p:txBody>
      </p:sp>
      <p:sp>
        <p:nvSpPr>
          <p:cNvPr id="13" name="Text Placeholder 13">
            <a:extLst>
              <a:ext uri="{FF2B5EF4-FFF2-40B4-BE49-F238E27FC236}">
                <a16:creationId xmlns:a16="http://schemas.microsoft.com/office/drawing/2014/main" id="{08BD6089-3B96-B9D6-0CC4-3466438EC858}"/>
              </a:ext>
            </a:extLst>
          </p:cNvPr>
          <p:cNvSpPr>
            <a:spLocks noGrp="1"/>
          </p:cNvSpPr>
          <p:nvPr>
            <p:ph type="body" sz="quarter" idx="14" hasCustomPrompt="1"/>
          </p:nvPr>
        </p:nvSpPr>
        <p:spPr>
          <a:xfrm>
            <a:off x="187551" y="884954"/>
            <a:ext cx="3595688" cy="608891"/>
          </a:xfrm>
          <a:prstGeom prst="rect">
            <a:avLst/>
          </a:prstGeom>
        </p:spPr>
        <p:txBody>
          <a:bodyPr lIns="0" tIns="0" rIns="0" bIns="0" anchor="t">
            <a:noAutofit/>
          </a:bodyPr>
          <a:lstStyle>
            <a:lvl1pPr marL="0" indent="0">
              <a:buNone/>
              <a:defRPr sz="2800" b="0">
                <a:solidFill>
                  <a:schemeClr val="bg1"/>
                </a:solidFill>
              </a:defRPr>
            </a:lvl1pPr>
          </a:lstStyle>
          <a:p>
            <a:pPr lvl="0"/>
            <a:r>
              <a:rPr lang="en-GB" dirty="0"/>
              <a:t>Section Title</a:t>
            </a:r>
            <a:endParaRPr lang="en-US" dirty="0"/>
          </a:p>
        </p:txBody>
      </p:sp>
    </p:spTree>
    <p:extLst>
      <p:ext uri="{BB962C8B-B14F-4D97-AF65-F5344CB8AC3E}">
        <p14:creationId xmlns:p14="http://schemas.microsoft.com/office/powerpoint/2010/main" val="9667939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1 Split - Whit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998147020"/>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25" name="Slide Number Placeholder 8">
            <a:extLst>
              <a:ext uri="{FF2B5EF4-FFF2-40B4-BE49-F238E27FC236}">
                <a16:creationId xmlns:a16="http://schemas.microsoft.com/office/drawing/2014/main" id="{4D45F18E-CDEB-B9B8-869A-F5182B8DB8DD}"/>
              </a:ext>
            </a:extLst>
          </p:cNvPr>
          <p:cNvSpPr>
            <a:spLocks noGrp="1"/>
          </p:cNvSpPr>
          <p:nvPr>
            <p:ph type="sldNum" sz="quarter" idx="16"/>
          </p:nvPr>
        </p:nvSpPr>
        <p:spPr>
          <a:xfrm>
            <a:off x="6927850" y="4774536"/>
            <a:ext cx="2057400" cy="197409"/>
          </a:xfrm>
        </p:spPr>
        <p:txBody>
          <a:bodyPr/>
          <a:lstStyle>
            <a:lvl1pPr>
              <a:defRPr sz="600">
                <a:solidFill>
                  <a:schemeClr val="tx2"/>
                </a:solidFill>
              </a:defRPr>
            </a:lvl1pPr>
          </a:lstStyle>
          <a:p>
            <a:fld id="{CC6EE8D8-BDE1-7940-A77B-94F3F186491E}" type="slidenum">
              <a:rPr lang="en-GB" smtClean="0"/>
              <a:pPr/>
              <a:t>‹#›</a:t>
            </a:fld>
            <a:endParaRPr lang="en-GB" dirty="0"/>
          </a:p>
        </p:txBody>
      </p:sp>
      <p:sp>
        <p:nvSpPr>
          <p:cNvPr id="7" name="Text Placeholder 8">
            <a:extLst>
              <a:ext uri="{FF2B5EF4-FFF2-40B4-BE49-F238E27FC236}">
                <a16:creationId xmlns:a16="http://schemas.microsoft.com/office/drawing/2014/main" id="{61DAE910-053E-43BA-959D-C112664938C0}"/>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8" name="Title 1">
            <a:extLst>
              <a:ext uri="{FF2B5EF4-FFF2-40B4-BE49-F238E27FC236}">
                <a16:creationId xmlns:a16="http://schemas.microsoft.com/office/drawing/2014/main" id="{2DCC5FD6-886D-D8C9-1F3A-B2892EC6ED81}"/>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10" name="Content Placeholder 7">
            <a:extLst>
              <a:ext uri="{FF2B5EF4-FFF2-40B4-BE49-F238E27FC236}">
                <a16:creationId xmlns:a16="http://schemas.microsoft.com/office/drawing/2014/main" id="{189C1278-8309-8374-62C0-5B65926DA79E}"/>
              </a:ext>
            </a:extLst>
          </p:cNvPr>
          <p:cNvSpPr>
            <a:spLocks noGrp="1"/>
          </p:cNvSpPr>
          <p:nvPr>
            <p:ph sz="quarter" idx="42"/>
          </p:nvPr>
        </p:nvSpPr>
        <p:spPr>
          <a:xfrm>
            <a:off x="524435" y="1771650"/>
            <a:ext cx="3650877" cy="2779711"/>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1" name="Content Placeholder 7">
            <a:extLst>
              <a:ext uri="{FF2B5EF4-FFF2-40B4-BE49-F238E27FC236}">
                <a16:creationId xmlns:a16="http://schemas.microsoft.com/office/drawing/2014/main" id="{2D85C682-3F70-223A-6888-270738B68880}"/>
              </a:ext>
            </a:extLst>
          </p:cNvPr>
          <p:cNvSpPr>
            <a:spLocks noGrp="1"/>
          </p:cNvSpPr>
          <p:nvPr>
            <p:ph sz="quarter" idx="43"/>
          </p:nvPr>
        </p:nvSpPr>
        <p:spPr>
          <a:xfrm>
            <a:off x="4968688" y="1771650"/>
            <a:ext cx="3650877" cy="2779711"/>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2" name="Text Placeholder 8">
            <a:extLst>
              <a:ext uri="{FF2B5EF4-FFF2-40B4-BE49-F238E27FC236}">
                <a16:creationId xmlns:a16="http://schemas.microsoft.com/office/drawing/2014/main" id="{58CF368A-F8DF-4D0F-A7B4-2DE10F6BE2C1}"/>
              </a:ext>
            </a:extLst>
          </p:cNvPr>
          <p:cNvSpPr>
            <a:spLocks noGrp="1"/>
          </p:cNvSpPr>
          <p:nvPr>
            <p:ph type="body" idx="34" hasCustomPrompt="1"/>
          </p:nvPr>
        </p:nvSpPr>
        <p:spPr>
          <a:xfrm>
            <a:off x="524435" y="1314451"/>
            <a:ext cx="3650876"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Section heading</a:t>
            </a:r>
          </a:p>
        </p:txBody>
      </p:sp>
      <p:sp>
        <p:nvSpPr>
          <p:cNvPr id="13" name="Text Placeholder 8">
            <a:extLst>
              <a:ext uri="{FF2B5EF4-FFF2-40B4-BE49-F238E27FC236}">
                <a16:creationId xmlns:a16="http://schemas.microsoft.com/office/drawing/2014/main" id="{894C9EB2-0A45-F285-4887-9C642FF67E5C}"/>
              </a:ext>
            </a:extLst>
          </p:cNvPr>
          <p:cNvSpPr>
            <a:spLocks noGrp="1"/>
          </p:cNvSpPr>
          <p:nvPr>
            <p:ph type="body" idx="44" hasCustomPrompt="1"/>
          </p:nvPr>
        </p:nvSpPr>
        <p:spPr>
          <a:xfrm>
            <a:off x="4968688" y="1314451"/>
            <a:ext cx="3672874"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Section heading</a:t>
            </a:r>
          </a:p>
        </p:txBody>
      </p:sp>
      <p:sp>
        <p:nvSpPr>
          <p:cNvPr id="5" name="Text Placeholder 29">
            <a:extLst>
              <a:ext uri="{FF2B5EF4-FFF2-40B4-BE49-F238E27FC236}">
                <a16:creationId xmlns:a16="http://schemas.microsoft.com/office/drawing/2014/main" id="{0747AA99-1B47-6BFD-6A09-D0186CF9A541}"/>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2" name="Rectangle 1" hidden="1">
            <a:extLst>
              <a:ext uri="{FF2B5EF4-FFF2-40B4-BE49-F238E27FC236}">
                <a16:creationId xmlns:a16="http://schemas.microsoft.com/office/drawing/2014/main" id="{5B108A52-B393-D7F6-7918-3816D3BE474F}"/>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917020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ingle Box - Custom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75527952"/>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3" name="Object 2"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5" name="Slide Number Placeholder 8">
            <a:extLst>
              <a:ext uri="{FF2B5EF4-FFF2-40B4-BE49-F238E27FC236}">
                <a16:creationId xmlns:a16="http://schemas.microsoft.com/office/drawing/2014/main" id="{B74940C8-F3E2-C0B3-63E3-826C016E1B42}"/>
              </a:ext>
            </a:extLst>
          </p:cNvPr>
          <p:cNvSpPr>
            <a:spLocks noGrp="1"/>
          </p:cNvSpPr>
          <p:nvPr>
            <p:ph type="sldNum" sz="quarter" idx="16"/>
          </p:nvPr>
        </p:nvSpPr>
        <p:spPr>
          <a:xfrm>
            <a:off x="6927850" y="4774536"/>
            <a:ext cx="2057400" cy="197409"/>
          </a:xfrm>
        </p:spPr>
        <p:txBody>
          <a:bodyPr/>
          <a:lstStyle/>
          <a:p>
            <a:fld id="{CC6EE8D8-BDE1-7940-A77B-94F3F186491E}" type="slidenum">
              <a:rPr lang="en-GB" smtClean="0"/>
              <a:pPr/>
              <a:t>‹#›</a:t>
            </a:fld>
            <a:endParaRPr lang="en-GB" dirty="0"/>
          </a:p>
        </p:txBody>
      </p:sp>
      <p:sp>
        <p:nvSpPr>
          <p:cNvPr id="6" name="Text Placeholder 8">
            <a:extLst>
              <a:ext uri="{FF2B5EF4-FFF2-40B4-BE49-F238E27FC236}">
                <a16:creationId xmlns:a16="http://schemas.microsoft.com/office/drawing/2014/main" id="{20D47EBF-AFBA-A6A1-08B9-33E0DAE4E2F0}"/>
              </a:ext>
            </a:extLst>
          </p:cNvPr>
          <p:cNvSpPr>
            <a:spLocks noGrp="1"/>
          </p:cNvSpPr>
          <p:nvPr>
            <p:ph type="body" idx="1" hasCustomPrompt="1"/>
          </p:nvPr>
        </p:nvSpPr>
        <p:spPr>
          <a:xfrm>
            <a:off x="152400" y="89981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7" name="Title 1">
            <a:extLst>
              <a:ext uri="{FF2B5EF4-FFF2-40B4-BE49-F238E27FC236}">
                <a16:creationId xmlns:a16="http://schemas.microsoft.com/office/drawing/2014/main" id="{596B3AA7-C3E8-0595-41AA-B27F0876CD95}"/>
              </a:ext>
            </a:extLst>
          </p:cNvPr>
          <p:cNvSpPr>
            <a:spLocks noGrp="1"/>
          </p:cNvSpPr>
          <p:nvPr>
            <p:ph type="title" hasCustomPrompt="1"/>
          </p:nvPr>
        </p:nvSpPr>
        <p:spPr>
          <a:xfrm>
            <a:off x="152400" y="447675"/>
            <a:ext cx="8842248" cy="440075"/>
          </a:xfrm>
        </p:spPr>
        <p:txBody>
          <a:bodyPr vert="horz" tIns="0" rIns="0" anchor="t">
            <a:noAutofit/>
          </a:bodyPr>
          <a:lstStyle>
            <a:lvl1pPr>
              <a:defRPr sz="2800"/>
            </a:lvl1pPr>
          </a:lstStyle>
          <a:p>
            <a:r>
              <a:rPr lang="en-GB" dirty="0"/>
              <a:t>Slide title</a:t>
            </a:r>
          </a:p>
        </p:txBody>
      </p:sp>
      <p:sp>
        <p:nvSpPr>
          <p:cNvPr id="8" name="Content Placeholder 7">
            <a:extLst>
              <a:ext uri="{FF2B5EF4-FFF2-40B4-BE49-F238E27FC236}">
                <a16:creationId xmlns:a16="http://schemas.microsoft.com/office/drawing/2014/main" id="{992BBDB3-1AEC-C940-7D68-D2E27C6FEF21}"/>
              </a:ext>
            </a:extLst>
          </p:cNvPr>
          <p:cNvSpPr>
            <a:spLocks noGrp="1"/>
          </p:cNvSpPr>
          <p:nvPr>
            <p:ph sz="quarter" idx="42"/>
          </p:nvPr>
        </p:nvSpPr>
        <p:spPr>
          <a:xfrm>
            <a:off x="152400" y="1771650"/>
            <a:ext cx="8842248" cy="2779711"/>
          </a:xfrm>
        </p:spPr>
        <p:txBody>
          <a:bodyPr lIns="0" tIns="0" rIns="0" bIns="0">
            <a:noAutofit/>
          </a:bodyPr>
          <a:lstStyle>
            <a:lvl1pPr>
              <a:buClr>
                <a:schemeClr val="tx2"/>
              </a:buClr>
              <a:defRPr/>
            </a:lvl1pPr>
            <a:lvl3pPr>
              <a:buSzPct val="110000"/>
              <a:defRPr/>
            </a:lvl3pPr>
          </a:lstStyle>
          <a:p>
            <a:pPr lvl="0"/>
            <a:r>
              <a:rPr lang="en-US"/>
              <a:t>Click to edit Master text styles</a:t>
            </a:r>
          </a:p>
          <a:p>
            <a:pPr lvl="1"/>
            <a:r>
              <a:rPr lang="en-US"/>
              <a:t>Second level</a:t>
            </a:r>
          </a:p>
        </p:txBody>
      </p:sp>
      <p:sp>
        <p:nvSpPr>
          <p:cNvPr id="10" name="Text Placeholder 8">
            <a:extLst>
              <a:ext uri="{FF2B5EF4-FFF2-40B4-BE49-F238E27FC236}">
                <a16:creationId xmlns:a16="http://schemas.microsoft.com/office/drawing/2014/main" id="{84289155-6AD1-8965-8221-29DEF9C671E0}"/>
              </a:ext>
            </a:extLst>
          </p:cNvPr>
          <p:cNvSpPr>
            <a:spLocks noGrp="1"/>
          </p:cNvSpPr>
          <p:nvPr>
            <p:ph type="body" idx="34" hasCustomPrompt="1"/>
          </p:nvPr>
        </p:nvSpPr>
        <p:spPr>
          <a:xfrm>
            <a:off x="152400" y="1314451"/>
            <a:ext cx="8842248" cy="252000"/>
          </a:xfrm>
          <a:prstGeom prst="rect">
            <a:avLst/>
          </a:prstGeom>
        </p:spPr>
        <p:txBody>
          <a:bodyPr lIns="0" tIns="0" rIns="0" bIns="0" anchor="t">
            <a:noAutofit/>
          </a:bodyPr>
          <a:lstStyle>
            <a:lvl1pPr marL="0" indent="0">
              <a:lnSpc>
                <a:spcPct val="90000"/>
              </a:lnSpc>
              <a:buNone/>
              <a:defRPr sz="1400" b="1">
                <a:solidFill>
                  <a:schemeClr val="tx2"/>
                </a:solidFill>
              </a:defRPr>
            </a:lvl1pPr>
          </a:lstStyle>
          <a:p>
            <a:r>
              <a:rPr lang="en-GB" dirty="0"/>
              <a:t>Section heading</a:t>
            </a:r>
          </a:p>
        </p:txBody>
      </p:sp>
      <p:sp>
        <p:nvSpPr>
          <p:cNvPr id="11" name="Text Placeholder 29">
            <a:extLst>
              <a:ext uri="{FF2B5EF4-FFF2-40B4-BE49-F238E27FC236}">
                <a16:creationId xmlns:a16="http://schemas.microsoft.com/office/drawing/2014/main" id="{B6045E1F-81D8-5E19-B674-EA06F8314CF3}"/>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2" name="Rectangle 1" hidden="1">
            <a:extLst>
              <a:ext uri="{FF2B5EF4-FFF2-40B4-BE49-F238E27FC236}">
                <a16:creationId xmlns:a16="http://schemas.microsoft.com/office/drawing/2014/main" id="{43AB6565-F127-23DE-C522-4206EF4964BC}"/>
              </a:ext>
            </a:extLst>
          </p:cNvPr>
          <p:cNvSpPr/>
          <p:nvPr userDrawn="1">
            <p:custDataLst>
              <p:tags r:id="rId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49362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Title, Sub heading and Text Box Layou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291972395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3" imgW="572" imgH="429" progId="TCLayout.ActiveDocument.1">
                  <p:embed/>
                </p:oleObj>
              </mc:Choice>
              <mc:Fallback>
                <p:oleObj name="think-cell Slide" r:id="rId3" imgW="572" imgH="429" progId="TCLayout.ActiveDocument.1">
                  <p:embed/>
                  <p:pic>
                    <p:nvPicPr>
                      <p:cNvPr id="3" name="Object 2" hidden="1"/>
                      <p:cNvPicPr/>
                      <p:nvPr/>
                    </p:nvPicPr>
                    <p:blipFill>
                      <a:blip r:embed="rId4"/>
                      <a:stretch>
                        <a:fillRect/>
                      </a:stretch>
                    </p:blipFill>
                    <p:spPr>
                      <a:xfrm>
                        <a:off x="1466" y="1192"/>
                        <a:ext cx="1465" cy="1190"/>
                      </a:xfrm>
                      <a:prstGeom prst="rect">
                        <a:avLst/>
                      </a:prstGeom>
                    </p:spPr>
                  </p:pic>
                </p:oleObj>
              </mc:Fallback>
            </mc:AlternateContent>
          </a:graphicData>
        </a:graphic>
      </p:graphicFrame>
      <p:sp>
        <p:nvSpPr>
          <p:cNvPr id="10" name="Rectangle 9">
            <a:hlinkClick r:id="rId5"/>
          </p:cNvPr>
          <p:cNvSpPr/>
          <p:nvPr/>
        </p:nvSpPr>
        <p:spPr>
          <a:xfrm>
            <a:off x="7766914" y="112848"/>
            <a:ext cx="743394" cy="126239"/>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baseline="0" dirty="0">
              <a:latin typeface="Arial" panose="020B0604020202020204" pitchFamily="34" charset="0"/>
              <a:ea typeface="Roboto" panose="02000000000000000000" pitchFamily="2" charset="0"/>
              <a:cs typeface="Arial" panose="020B0604020202020204" pitchFamily="34" charset="0"/>
            </a:endParaRPr>
          </a:p>
        </p:txBody>
      </p:sp>
      <p:sp>
        <p:nvSpPr>
          <p:cNvPr id="2" name="Title 1"/>
          <p:cNvSpPr>
            <a:spLocks noGrp="1"/>
          </p:cNvSpPr>
          <p:nvPr>
            <p:ph type="title" hasCustomPrompt="1"/>
          </p:nvPr>
        </p:nvSpPr>
        <p:spPr>
          <a:xfrm>
            <a:off x="312370" y="297000"/>
            <a:ext cx="8525365" cy="488362"/>
          </a:xfrm>
        </p:spPr>
        <p:txBody>
          <a:bodyPr bIns="0" anchor="t" anchorCtr="0">
            <a:noAutofit/>
          </a:bodyPr>
          <a:lstStyle>
            <a:lvl1pPr>
              <a:defRPr sz="1650">
                <a:solidFill>
                  <a:schemeClr val="accent2"/>
                </a:solidFill>
                <a:latin typeface="Arial" panose="020B0604020202020204" pitchFamily="34" charset="0"/>
                <a:cs typeface="Arial" panose="020B0604020202020204" pitchFamily="34" charset="0"/>
              </a:defRPr>
            </a:lvl1pPr>
          </a:lstStyle>
          <a:p>
            <a:r>
              <a:rPr lang="en-GB" dirty="0"/>
              <a:t>Title – Arial Bold, 22pt, R6 G53 B122</a:t>
            </a:r>
            <a:endParaRPr lang="en-US" dirty="0"/>
          </a:p>
        </p:txBody>
      </p:sp>
      <p:sp>
        <p:nvSpPr>
          <p:cNvPr id="7" name="Text Placeholder 6"/>
          <p:cNvSpPr>
            <a:spLocks noGrp="1"/>
          </p:cNvSpPr>
          <p:nvPr>
            <p:ph type="body" sz="quarter" idx="10" hasCustomPrompt="1"/>
          </p:nvPr>
        </p:nvSpPr>
        <p:spPr>
          <a:xfrm>
            <a:off x="312370" y="783000"/>
            <a:ext cx="8525366" cy="418723"/>
          </a:xfrm>
          <a:prstGeom prst="rect">
            <a:avLst/>
          </a:prstGeom>
        </p:spPr>
        <p:txBody>
          <a:bodyPr lIns="0">
            <a:noAutofit/>
          </a:bodyPr>
          <a:lstStyle>
            <a:lvl1pPr marL="0" indent="0">
              <a:lnSpc>
                <a:spcPts val="1350"/>
              </a:lnSpc>
              <a:buNone/>
              <a:defRPr sz="1350" b="0" i="0">
                <a:solidFill>
                  <a:schemeClr val="accent1"/>
                </a:solidFill>
                <a:latin typeface="Arial" panose="020B0604020202020204" pitchFamily="34" charset="0"/>
                <a:ea typeface="Roboto Light" panose="02000000000000000000" pitchFamily="2" charset="0"/>
                <a:cs typeface="Arial" panose="020B0604020202020204" pitchFamily="34" charset="0"/>
              </a:defRPr>
            </a:lvl1pPr>
          </a:lstStyle>
          <a:p>
            <a:pPr lvl="0"/>
            <a:r>
              <a:rPr lang="en-GB" dirty="0"/>
              <a:t>Sub heading – Arial Regular, 18pt, R0 G164 B227</a:t>
            </a:r>
          </a:p>
        </p:txBody>
      </p:sp>
      <p:sp>
        <p:nvSpPr>
          <p:cNvPr id="8" name="Text Placeholder 17"/>
          <p:cNvSpPr>
            <a:spLocks noGrp="1"/>
          </p:cNvSpPr>
          <p:nvPr>
            <p:ph type="body" sz="quarter" idx="12" hasCustomPrompt="1"/>
          </p:nvPr>
        </p:nvSpPr>
        <p:spPr>
          <a:xfrm>
            <a:off x="309046" y="91800"/>
            <a:ext cx="6646154" cy="135979"/>
          </a:xfrm>
          <a:prstGeom prst="rect">
            <a:avLst/>
          </a:prstGeom>
        </p:spPr>
        <p:txBody>
          <a:bodyPr lIns="0" tIns="46800" rIns="0" bIns="46800">
            <a:noAutofit/>
          </a:bodyPr>
          <a:lstStyle>
            <a:lvl1pPr marL="0" indent="0">
              <a:buFontTx/>
              <a:buNone/>
              <a:defRPr sz="675" b="1" cap="none" baseline="0">
                <a:solidFill>
                  <a:schemeClr val="accent2"/>
                </a:solidFill>
                <a:latin typeface="Arial" panose="020B0604020202020204" pitchFamily="34" charset="0"/>
                <a:ea typeface="Roboto Medium" panose="02000000000000000000" pitchFamily="2" charset="0"/>
                <a:cs typeface="Arial" panose="020B0604020202020204" pitchFamily="34" charset="0"/>
              </a:defRPr>
            </a:lvl1pPr>
          </a:lstStyle>
          <a:p>
            <a:pPr lvl="0"/>
            <a:r>
              <a:rPr lang="en-US" dirty="0"/>
              <a:t>Click to add Section Title</a:t>
            </a:r>
          </a:p>
        </p:txBody>
      </p:sp>
      <p:sp>
        <p:nvSpPr>
          <p:cNvPr id="12" name="Text Placeholder 17"/>
          <p:cNvSpPr>
            <a:spLocks noGrp="1"/>
          </p:cNvSpPr>
          <p:nvPr>
            <p:ph type="body" sz="quarter" idx="14" hasCustomPrompt="1"/>
          </p:nvPr>
        </p:nvSpPr>
        <p:spPr>
          <a:xfrm>
            <a:off x="312369" y="4941001"/>
            <a:ext cx="6646154" cy="100605"/>
          </a:xfrm>
          <a:prstGeom prst="rect">
            <a:avLst/>
          </a:prstGeom>
        </p:spPr>
        <p:txBody>
          <a:bodyPr lIns="0" tIns="0" rIns="0" bIns="0">
            <a:spAutoFit/>
          </a:bodyPr>
          <a:lstStyle>
            <a:lvl1pPr marL="0" indent="0">
              <a:buFontTx/>
              <a:buNone/>
              <a:defRPr sz="600" b="0" i="0" cap="none" baseline="0">
                <a:solidFill>
                  <a:schemeClr val="accent3"/>
                </a:solidFill>
                <a:latin typeface="Arial" panose="020B0604020202020204" pitchFamily="34" charset="0"/>
                <a:ea typeface="Roboto" panose="02000000000000000000" pitchFamily="2" charset="0"/>
                <a:cs typeface="Arial" panose="020B0604020202020204" pitchFamily="34" charset="0"/>
              </a:defRPr>
            </a:lvl1pPr>
          </a:lstStyle>
          <a:p>
            <a:pPr lvl="0"/>
            <a:r>
              <a:rPr lang="en-US" dirty="0"/>
              <a:t>Click to add Source Note</a:t>
            </a:r>
          </a:p>
        </p:txBody>
      </p:sp>
      <p:sp>
        <p:nvSpPr>
          <p:cNvPr id="11" name="Content Placeholder 2"/>
          <p:cNvSpPr>
            <a:spLocks noGrp="1"/>
          </p:cNvSpPr>
          <p:nvPr>
            <p:ph idx="15"/>
          </p:nvPr>
        </p:nvSpPr>
        <p:spPr>
          <a:xfrm>
            <a:off x="312368" y="1200583"/>
            <a:ext cx="8527015" cy="3626211"/>
          </a:xfrm>
          <a:prstGeom prst="rect">
            <a:avLst/>
          </a:prstGeom>
        </p:spPr>
        <p:txBody>
          <a:bodyPr lIns="0" tIns="0" rIns="0" bIns="0"/>
          <a:lstStyle>
            <a:lvl1pPr marL="201216" indent="-201216">
              <a:lnSpc>
                <a:spcPct val="100000"/>
              </a:lnSpc>
              <a:spcBef>
                <a:spcPts val="150"/>
              </a:spcBef>
              <a:spcAft>
                <a:spcPts val="375"/>
              </a:spcAft>
              <a:buClr>
                <a:schemeClr val="accent2"/>
              </a:buClr>
              <a:buSzPct val="100000"/>
              <a:buFont typeface="Wingdings 2" panose="05020102010507070707" pitchFamily="18" charset="2"/>
              <a:buChar char=""/>
              <a:defRPr sz="1350" b="0" baseline="0">
                <a:solidFill>
                  <a:schemeClr val="accent2"/>
                </a:solidFill>
                <a:latin typeface="Arial" panose="020B0604020202020204" pitchFamily="34" charset="0"/>
                <a:ea typeface="Roboto" panose="02000000000000000000" pitchFamily="2" charset="0"/>
                <a:cs typeface="Arial" panose="020B0604020202020204" pitchFamily="34" charset="0"/>
              </a:defRPr>
            </a:lvl1pPr>
            <a:lvl2pPr marL="333375" indent="-132160">
              <a:lnSpc>
                <a:spcPct val="100000"/>
              </a:lnSpc>
              <a:spcBef>
                <a:spcPts val="150"/>
              </a:spcBef>
              <a:spcAft>
                <a:spcPts val="375"/>
              </a:spcAft>
              <a:buClr>
                <a:schemeClr val="accent2"/>
              </a:buClr>
              <a:buSzPct val="120000"/>
              <a:buFont typeface="Arial" panose="020B0604020202020204" pitchFamily="34" charset="0"/>
              <a:buChar char="»"/>
              <a:defRPr sz="1200" b="0" baseline="0">
                <a:solidFill>
                  <a:schemeClr val="accent2"/>
                </a:solidFill>
                <a:latin typeface="Arial" panose="020B0604020202020204" pitchFamily="34" charset="0"/>
                <a:ea typeface="Roboto" panose="02000000000000000000" pitchFamily="2" charset="0"/>
                <a:cs typeface="Arial" panose="020B0604020202020204" pitchFamily="34" charset="0"/>
              </a:defRPr>
            </a:lvl2pPr>
            <a:lvl3pPr marL="471488" indent="-138113">
              <a:lnSpc>
                <a:spcPct val="100000"/>
              </a:lnSpc>
              <a:spcBef>
                <a:spcPts val="150"/>
              </a:spcBef>
              <a:spcAft>
                <a:spcPts val="375"/>
              </a:spcAft>
              <a:buClr>
                <a:schemeClr val="accent2"/>
              </a:buClr>
              <a:buSzPct val="120000"/>
              <a:buFont typeface="Arial" panose="020B0604020202020204" pitchFamily="34" charset="0"/>
              <a:buChar char="»"/>
              <a:defRPr sz="1050" b="0" baseline="0">
                <a:solidFill>
                  <a:schemeClr val="accent2"/>
                </a:solidFill>
                <a:latin typeface="Arial" panose="020B0604020202020204" pitchFamily="34" charset="0"/>
                <a:ea typeface="Roboto" panose="02000000000000000000" pitchFamily="2" charset="0"/>
                <a:cs typeface="Arial" panose="020B0604020202020204" pitchFamily="34" charset="0"/>
              </a:defRPr>
            </a:lvl3pPr>
            <a:lvl4pPr marL="603647" indent="-132160">
              <a:lnSpc>
                <a:spcPct val="100000"/>
              </a:lnSpc>
              <a:spcBef>
                <a:spcPts val="150"/>
              </a:spcBef>
              <a:spcAft>
                <a:spcPts val="375"/>
              </a:spcAft>
              <a:buClr>
                <a:schemeClr val="accent1"/>
              </a:buClr>
              <a:buSzPct val="120000"/>
              <a:buFont typeface="Arial" panose="020B0604020202020204" pitchFamily="34" charset="0"/>
              <a:buChar char="»"/>
              <a:defRPr sz="900" b="0" baseline="0">
                <a:solidFill>
                  <a:schemeClr val="accent1"/>
                </a:solidFill>
                <a:latin typeface="Arial" panose="020B0604020202020204" pitchFamily="34" charset="0"/>
                <a:ea typeface="Roboto" panose="02000000000000000000" pitchFamily="2" charset="0"/>
                <a:cs typeface="Arial" panose="020B0604020202020204" pitchFamily="34" charset="0"/>
              </a:defRPr>
            </a:lvl4pPr>
            <a:lvl5pPr marL="742950" indent="-139304">
              <a:lnSpc>
                <a:spcPct val="100000"/>
              </a:lnSpc>
              <a:spcBef>
                <a:spcPts val="150"/>
              </a:spcBef>
              <a:spcAft>
                <a:spcPts val="375"/>
              </a:spcAft>
              <a:buClr>
                <a:schemeClr val="accent1"/>
              </a:buClr>
              <a:buSzPct val="120000"/>
              <a:buFont typeface="Arial" panose="020B0604020202020204" pitchFamily="34" charset="0"/>
              <a:buChar char="»"/>
              <a:defRPr sz="750" b="1" baseline="0">
                <a:solidFill>
                  <a:schemeClr val="accent1"/>
                </a:solidFill>
                <a:latin typeface="Arial" panose="020B0604020202020204" pitchFamily="34" charset="0"/>
                <a:ea typeface="Roboto" panose="02000000000000000000" pitchFamily="2" charset="0"/>
                <a:cs typeface="Arial" panose="020B0604020202020204" pitchFamily="34" charset="0"/>
              </a:defRPr>
            </a:lvl5pPr>
            <a:lvl6pPr marL="804863" indent="-132160">
              <a:spcBef>
                <a:spcPts val="150"/>
              </a:spcBef>
              <a:spcAft>
                <a:spcPts val="375"/>
              </a:spcAft>
              <a:defRPr baseline="0">
                <a:latin typeface="+mn-lt"/>
              </a:defRPr>
            </a:lvl6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32042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Logo Id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F24715-57A5-4DFF-AF67-57999511D0CC}"/>
              </a:ext>
            </a:extLst>
          </p:cNvPr>
          <p:cNvGraphicFramePr>
            <a:graphicFrameLocks noChangeAspect="1"/>
          </p:cNvGraphicFramePr>
          <p:nvPr userDrawn="1">
            <p:custDataLst>
              <p:tags r:id="rId1"/>
            </p:custDataLst>
            <p:extLst>
              <p:ext uri="{D42A27DB-BD31-4B8C-83A1-F6EECF244321}">
                <p14:modId xmlns:p14="http://schemas.microsoft.com/office/powerpoint/2010/main" val="4085169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3" name="Object 2" hidden="1">
                        <a:extLst>
                          <a:ext uri="{FF2B5EF4-FFF2-40B4-BE49-F238E27FC236}">
                            <a16:creationId xmlns:a16="http://schemas.microsoft.com/office/drawing/2014/main" id="{4BF24715-57A5-4DFF-AF67-57999511D0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5" name="Graphic 4">
            <a:extLst>
              <a:ext uri="{FF2B5EF4-FFF2-40B4-BE49-F238E27FC236}">
                <a16:creationId xmlns:a16="http://schemas.microsoft.com/office/drawing/2014/main" id="{78F12677-6229-4AE2-5634-5D74E9323129}"/>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9388" y="163513"/>
            <a:ext cx="1799109" cy="601650"/>
          </a:xfrm>
          <a:prstGeom prst="rect">
            <a:avLst/>
          </a:prstGeom>
        </p:spPr>
      </p:pic>
      <p:pic>
        <p:nvPicPr>
          <p:cNvPr id="7" name="Graphic 6">
            <a:extLst>
              <a:ext uri="{FF2B5EF4-FFF2-40B4-BE49-F238E27FC236}">
                <a16:creationId xmlns:a16="http://schemas.microsoft.com/office/drawing/2014/main" id="{ABADFEFD-5A35-4FCF-5851-B84A6FEA475D}"/>
              </a:ext>
            </a:extLst>
          </p:cNvPr>
          <p:cNvPicPr>
            <a:picLocks noChangeAspect="1"/>
          </p:cNvPicPr>
          <p:nvPr userDrawn="1"/>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625975" y="768170"/>
            <a:ext cx="3595688" cy="3595688"/>
          </a:xfrm>
          <a:prstGeom prst="rect">
            <a:avLst/>
          </a:prstGeom>
        </p:spPr>
      </p:pic>
      <p:sp>
        <p:nvSpPr>
          <p:cNvPr id="17" name="Title Placeholder 1">
            <a:extLst>
              <a:ext uri="{FF2B5EF4-FFF2-40B4-BE49-F238E27FC236}">
                <a16:creationId xmlns:a16="http://schemas.microsoft.com/office/drawing/2014/main" id="{40DAF491-3C1A-1053-50F0-4CB6751FF733}"/>
              </a:ext>
            </a:extLst>
          </p:cNvPr>
          <p:cNvSpPr>
            <a:spLocks noGrp="1"/>
          </p:cNvSpPr>
          <p:nvPr>
            <p:ph type="title" hasCustomPrompt="1"/>
          </p:nvPr>
        </p:nvSpPr>
        <p:spPr>
          <a:xfrm>
            <a:off x="353952" y="1808636"/>
            <a:ext cx="3421123" cy="1040550"/>
          </a:xfrm>
          <a:prstGeom prst="rect">
            <a:avLst/>
          </a:prstGeom>
          <a:noFill/>
          <a:ln>
            <a:noFill/>
          </a:ln>
        </p:spPr>
        <p:txBody>
          <a:bodyPr vert="horz" wrap="square" lIns="0" tIns="0" rIns="0" bIns="0" rtlCol="0" anchor="t" anchorCtr="0">
            <a:noAutofit/>
          </a:bodyPr>
          <a:lstStyle>
            <a:lvl1pPr>
              <a:lnSpc>
                <a:spcPct val="90000"/>
              </a:lnSpc>
              <a:defRPr sz="3400" b="0" i="0" baseline="0">
                <a:solidFill>
                  <a:srgbClr val="0923FF"/>
                </a:solidFill>
                <a:latin typeface="Arial" panose="020B0604020202020204" pitchFamily="34" charset="0"/>
                <a:ea typeface="Arial" panose="020B0604020202020204" pitchFamily="34" charset="0"/>
                <a:cs typeface="Arial" panose="020B0604020202020204" pitchFamily="34" charset="0"/>
              </a:defRPr>
            </a:lvl1pPr>
          </a:lstStyle>
          <a:p>
            <a:pPr rtl="0"/>
            <a:r>
              <a:rPr lang="en-GB" dirty="0"/>
              <a:t>Presentation</a:t>
            </a:r>
            <a:br>
              <a:rPr lang="en-GB" dirty="0"/>
            </a:br>
            <a:r>
              <a:rPr lang="en-GB" dirty="0"/>
              <a:t>Title</a:t>
            </a:r>
          </a:p>
        </p:txBody>
      </p:sp>
      <p:sp>
        <p:nvSpPr>
          <p:cNvPr id="4" name="Text Placeholder 8">
            <a:extLst>
              <a:ext uri="{FF2B5EF4-FFF2-40B4-BE49-F238E27FC236}">
                <a16:creationId xmlns:a16="http://schemas.microsoft.com/office/drawing/2014/main" id="{2A09A120-FBD8-63CD-F3FB-A8D72A4641FC}"/>
              </a:ext>
            </a:extLst>
          </p:cNvPr>
          <p:cNvSpPr>
            <a:spLocks noGrp="1"/>
          </p:cNvSpPr>
          <p:nvPr>
            <p:ph type="body" idx="10" hasCustomPrompt="1"/>
          </p:nvPr>
        </p:nvSpPr>
        <p:spPr>
          <a:xfrm>
            <a:off x="353951" y="3634491"/>
            <a:ext cx="3421124" cy="194629"/>
          </a:xfrm>
          <a:prstGeom prst="rect">
            <a:avLst/>
          </a:prstGeom>
        </p:spPr>
        <p:txBody>
          <a:bodyPr lIns="0" tIns="0" rIns="0" bIns="0" anchor="t">
            <a:noAutofit/>
          </a:bodyPr>
          <a:lstStyle>
            <a:lvl1pPr marL="0" indent="0">
              <a:buNone/>
              <a:defRPr sz="900" b="0">
                <a:solidFill>
                  <a:schemeClr val="tx1"/>
                </a:solidFill>
                <a:latin typeface="Arial" panose="020B0604020202020204" pitchFamily="34" charset="0"/>
                <a:cs typeface="Arial" panose="020B0604020202020204" pitchFamily="34" charset="0"/>
              </a:defRPr>
            </a:lvl1pPr>
          </a:lstStyle>
          <a:p>
            <a:r>
              <a:rPr lang="en-GB" dirty="0"/>
              <a:t>Date XXXX</a:t>
            </a:r>
          </a:p>
        </p:txBody>
      </p:sp>
      <p:sp>
        <p:nvSpPr>
          <p:cNvPr id="6" name="Text Placeholder 8">
            <a:extLst>
              <a:ext uri="{FF2B5EF4-FFF2-40B4-BE49-F238E27FC236}">
                <a16:creationId xmlns:a16="http://schemas.microsoft.com/office/drawing/2014/main" id="{6C06C56B-5CB2-D235-A164-CB7866E58453}"/>
              </a:ext>
            </a:extLst>
          </p:cNvPr>
          <p:cNvSpPr>
            <a:spLocks noGrp="1"/>
          </p:cNvSpPr>
          <p:nvPr>
            <p:ph type="body" idx="1" hasCustomPrompt="1"/>
          </p:nvPr>
        </p:nvSpPr>
        <p:spPr>
          <a:xfrm>
            <a:off x="353951" y="2948895"/>
            <a:ext cx="3421124" cy="485868"/>
          </a:xfrm>
          <a:prstGeom prst="rect">
            <a:avLst/>
          </a:prstGeom>
        </p:spPr>
        <p:txBody>
          <a:bodyPr lIns="0" tIns="0" rIns="0" bIns="0" anchor="t">
            <a:noAutofit/>
          </a:bodyPr>
          <a:lstStyle>
            <a:lvl1pPr marL="0" indent="0">
              <a:buNone/>
              <a:defRPr sz="1200" b="0">
                <a:solidFill>
                  <a:schemeClr val="tx1"/>
                </a:solidFill>
                <a:latin typeface="Arial" panose="020B0604020202020204" pitchFamily="34" charset="0"/>
                <a:cs typeface="Arial" panose="020B0604020202020204" pitchFamily="34" charset="0"/>
              </a:defRPr>
            </a:lvl1pPr>
          </a:lstStyle>
          <a:p>
            <a:r>
              <a:rPr lang="en-GB" dirty="0"/>
              <a:t>Subtitle</a:t>
            </a:r>
          </a:p>
        </p:txBody>
      </p:sp>
    </p:spTree>
    <p:extLst>
      <p:ext uri="{BB962C8B-B14F-4D97-AF65-F5344CB8AC3E}">
        <p14:creationId xmlns:p14="http://schemas.microsoft.com/office/powerpoint/2010/main" val="3114421427"/>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ingle Image - Small">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F24715-57A5-4DFF-AF67-57999511D0CC}"/>
              </a:ext>
            </a:extLst>
          </p:cNvPr>
          <p:cNvGraphicFramePr>
            <a:graphicFrameLocks noChangeAspect="1"/>
          </p:cNvGraphicFramePr>
          <p:nvPr userDrawn="1">
            <p:custDataLst>
              <p:tags r:id="rId1"/>
            </p:custDataLst>
            <p:extLst>
              <p:ext uri="{D42A27DB-BD31-4B8C-83A1-F6EECF244321}">
                <p14:modId xmlns:p14="http://schemas.microsoft.com/office/powerpoint/2010/main" val="4085169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3" name="Object 2" hidden="1">
                        <a:extLst>
                          <a:ext uri="{FF2B5EF4-FFF2-40B4-BE49-F238E27FC236}">
                            <a16:creationId xmlns:a16="http://schemas.microsoft.com/office/drawing/2014/main" id="{4BF24715-57A5-4DFF-AF67-57999511D0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Graphic 1">
            <a:extLst>
              <a:ext uri="{FF2B5EF4-FFF2-40B4-BE49-F238E27FC236}">
                <a16:creationId xmlns:a16="http://schemas.microsoft.com/office/drawing/2014/main" id="{BA0E37EE-1368-988D-CE0A-FDF4145C1735}"/>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9388" y="163513"/>
            <a:ext cx="1799109" cy="601650"/>
          </a:xfrm>
          <a:prstGeom prst="rect">
            <a:avLst/>
          </a:prstGeom>
        </p:spPr>
      </p:pic>
      <p:sp>
        <p:nvSpPr>
          <p:cNvPr id="4" name="Title Placeholder 1">
            <a:extLst>
              <a:ext uri="{FF2B5EF4-FFF2-40B4-BE49-F238E27FC236}">
                <a16:creationId xmlns:a16="http://schemas.microsoft.com/office/drawing/2014/main" id="{B2E968DE-2D39-5329-DA1D-B93110F5C99A}"/>
              </a:ext>
            </a:extLst>
          </p:cNvPr>
          <p:cNvSpPr>
            <a:spLocks noGrp="1"/>
          </p:cNvSpPr>
          <p:nvPr>
            <p:ph type="title" hasCustomPrompt="1"/>
          </p:nvPr>
        </p:nvSpPr>
        <p:spPr>
          <a:xfrm>
            <a:off x="353952" y="1808636"/>
            <a:ext cx="3421123" cy="1040550"/>
          </a:xfrm>
          <a:prstGeom prst="rect">
            <a:avLst/>
          </a:prstGeom>
          <a:noFill/>
          <a:ln>
            <a:noFill/>
          </a:ln>
        </p:spPr>
        <p:txBody>
          <a:bodyPr vert="horz" wrap="square" lIns="0" tIns="0" rIns="0" bIns="0" rtlCol="0" anchor="t" anchorCtr="0">
            <a:noAutofit/>
          </a:bodyPr>
          <a:lstStyle>
            <a:lvl1pPr>
              <a:lnSpc>
                <a:spcPct val="90000"/>
              </a:lnSpc>
              <a:defRPr sz="3400" b="0" i="0" baseline="0">
                <a:solidFill>
                  <a:srgbClr val="0923FF"/>
                </a:solidFill>
                <a:latin typeface="Arial" panose="020B0604020202020204" pitchFamily="34" charset="0"/>
                <a:ea typeface="Arial" panose="020B0604020202020204" pitchFamily="34" charset="0"/>
                <a:cs typeface="Arial" panose="020B0604020202020204" pitchFamily="34" charset="0"/>
              </a:defRPr>
            </a:lvl1pPr>
          </a:lstStyle>
          <a:p>
            <a:pPr rtl="0"/>
            <a:r>
              <a:rPr lang="en-GB" dirty="0"/>
              <a:t>Presentation</a:t>
            </a:r>
            <a:br>
              <a:rPr lang="en-GB" dirty="0"/>
            </a:br>
            <a:r>
              <a:rPr lang="en-GB" dirty="0"/>
              <a:t>Title</a:t>
            </a:r>
          </a:p>
        </p:txBody>
      </p:sp>
      <p:sp>
        <p:nvSpPr>
          <p:cNvPr id="5" name="Text Placeholder 8">
            <a:extLst>
              <a:ext uri="{FF2B5EF4-FFF2-40B4-BE49-F238E27FC236}">
                <a16:creationId xmlns:a16="http://schemas.microsoft.com/office/drawing/2014/main" id="{0598B829-066B-9E36-413C-7D77D9A2003D}"/>
              </a:ext>
            </a:extLst>
          </p:cNvPr>
          <p:cNvSpPr>
            <a:spLocks noGrp="1"/>
          </p:cNvSpPr>
          <p:nvPr>
            <p:ph type="body" idx="1" hasCustomPrompt="1"/>
          </p:nvPr>
        </p:nvSpPr>
        <p:spPr>
          <a:xfrm>
            <a:off x="353951" y="2948895"/>
            <a:ext cx="3421124" cy="485868"/>
          </a:xfrm>
          <a:prstGeom prst="rect">
            <a:avLst/>
          </a:prstGeom>
        </p:spPr>
        <p:txBody>
          <a:bodyPr lIns="0" tIns="0" rIns="0" bIns="0" anchor="t">
            <a:noAutofit/>
          </a:bodyPr>
          <a:lstStyle>
            <a:lvl1pPr marL="0" indent="0">
              <a:buNone/>
              <a:defRPr sz="1200" b="0">
                <a:solidFill>
                  <a:schemeClr val="tx1"/>
                </a:solidFill>
                <a:latin typeface="Arial" panose="020B0604020202020204" pitchFamily="34" charset="0"/>
                <a:cs typeface="Arial" panose="020B0604020202020204" pitchFamily="34" charset="0"/>
              </a:defRPr>
            </a:lvl1pPr>
          </a:lstStyle>
          <a:p>
            <a:r>
              <a:rPr lang="en-GB" dirty="0"/>
              <a:t>Subtitle</a:t>
            </a:r>
          </a:p>
        </p:txBody>
      </p:sp>
      <p:sp>
        <p:nvSpPr>
          <p:cNvPr id="7" name="Text Placeholder 8">
            <a:extLst>
              <a:ext uri="{FF2B5EF4-FFF2-40B4-BE49-F238E27FC236}">
                <a16:creationId xmlns:a16="http://schemas.microsoft.com/office/drawing/2014/main" id="{4AC12DF9-821C-3FA3-BE9C-157C12E147AB}"/>
              </a:ext>
            </a:extLst>
          </p:cNvPr>
          <p:cNvSpPr>
            <a:spLocks noGrp="1"/>
          </p:cNvSpPr>
          <p:nvPr>
            <p:ph type="body" idx="10" hasCustomPrompt="1"/>
          </p:nvPr>
        </p:nvSpPr>
        <p:spPr>
          <a:xfrm>
            <a:off x="353951" y="3634491"/>
            <a:ext cx="3421124" cy="194629"/>
          </a:xfrm>
          <a:prstGeom prst="rect">
            <a:avLst/>
          </a:prstGeom>
        </p:spPr>
        <p:txBody>
          <a:bodyPr lIns="0" tIns="0" rIns="0" bIns="0" anchor="t">
            <a:noAutofit/>
          </a:bodyPr>
          <a:lstStyle>
            <a:lvl1pPr marL="0" indent="0">
              <a:buNone/>
              <a:defRPr sz="900" b="0">
                <a:solidFill>
                  <a:schemeClr val="tx1"/>
                </a:solidFill>
                <a:latin typeface="Arial" panose="020B0604020202020204" pitchFamily="34" charset="0"/>
                <a:cs typeface="Arial" panose="020B0604020202020204" pitchFamily="34" charset="0"/>
              </a:defRPr>
            </a:lvl1pPr>
          </a:lstStyle>
          <a:p>
            <a:r>
              <a:rPr lang="en-GB" dirty="0"/>
              <a:t>Date XXXX</a:t>
            </a:r>
          </a:p>
        </p:txBody>
      </p:sp>
      <p:pic>
        <p:nvPicPr>
          <p:cNvPr id="9" name="Picture 8" descr="A picture containing device, windmill, sky, wind turbine&#10;&#10;Description automatically generated">
            <a:extLst>
              <a:ext uri="{FF2B5EF4-FFF2-40B4-BE49-F238E27FC236}">
                <a16:creationId xmlns:a16="http://schemas.microsoft.com/office/drawing/2014/main" id="{3D2720EC-2DE7-DB4C-E533-9A64568774BF}"/>
              </a:ext>
            </a:extLst>
          </p:cNvPr>
          <p:cNvPicPr>
            <a:picLocks noChangeAspect="1"/>
          </p:cNvPicPr>
          <p:nvPr userDrawn="1"/>
        </p:nvPicPr>
        <p:blipFill rotWithShape="1">
          <a:blip r:embed="rId7" cstate="print">
            <a:extLst>
              <a:ext uri="{28A0092B-C50C-407E-A947-70E740481C1C}">
                <a14:useLocalDpi xmlns:a14="http://schemas.microsoft.com/office/drawing/2010/main"/>
              </a:ext>
            </a:extLst>
          </a:blip>
          <a:srcRect/>
          <a:stretch/>
        </p:blipFill>
        <p:spPr>
          <a:xfrm>
            <a:off x="4634684" y="1048030"/>
            <a:ext cx="3586979" cy="3047440"/>
          </a:xfrm>
          <a:custGeom>
            <a:avLst/>
            <a:gdLst>
              <a:gd name="connsiteX0" fmla="*/ 3500562 w 3586979"/>
              <a:gd name="connsiteY0" fmla="*/ 431 h 3047440"/>
              <a:gd name="connsiteX1" fmla="*/ 3528036 w 3586979"/>
              <a:gd name="connsiteY1" fmla="*/ 7272 h 3047440"/>
              <a:gd name="connsiteX2" fmla="*/ 3586979 w 3586979"/>
              <a:gd name="connsiteY2" fmla="*/ 95495 h 3047440"/>
              <a:gd name="connsiteX3" fmla="*/ 3586979 w 3586979"/>
              <a:gd name="connsiteY3" fmla="*/ 2937978 h 3047440"/>
              <a:gd name="connsiteX4" fmla="*/ 3519499 w 3586979"/>
              <a:gd name="connsiteY4" fmla="*/ 3038973 h 3047440"/>
              <a:gd name="connsiteX5" fmla="*/ 3400362 w 3586979"/>
              <a:gd name="connsiteY5" fmla="*/ 3015304 h 3047440"/>
              <a:gd name="connsiteX6" fmla="*/ 2726234 w 3586979"/>
              <a:gd name="connsiteY6" fmla="*/ 2341493 h 3047440"/>
              <a:gd name="connsiteX7" fmla="*/ 2561140 w 3586979"/>
              <a:gd name="connsiteY7" fmla="*/ 2341512 h 3047440"/>
              <a:gd name="connsiteX8" fmla="*/ 1896839 w 3586979"/>
              <a:gd name="connsiteY8" fmla="*/ 3005701 h 3047440"/>
              <a:gd name="connsiteX9" fmla="*/ 1695270 w 3586979"/>
              <a:gd name="connsiteY9" fmla="*/ 3005682 h 3047440"/>
              <a:gd name="connsiteX10" fmla="*/ 1171474 w 3586979"/>
              <a:gd name="connsiteY10" fmla="*/ 2481908 h 3047440"/>
              <a:gd name="connsiteX11" fmla="*/ 1171476 w 3586979"/>
              <a:gd name="connsiteY11" fmla="*/ 2481908 h 3047440"/>
              <a:gd name="connsiteX12" fmla="*/ 1129728 w 3586979"/>
              <a:gd name="connsiteY12" fmla="*/ 2381118 h 3047440"/>
              <a:gd name="connsiteX13" fmla="*/ 1171478 w 3586979"/>
              <a:gd name="connsiteY13" fmla="*/ 2280328 h 3047440"/>
              <a:gd name="connsiteX14" fmla="*/ 3423958 w 3586979"/>
              <a:gd name="connsiteY14" fmla="*/ 27971 h 3047440"/>
              <a:gd name="connsiteX15" fmla="*/ 3500562 w 3586979"/>
              <a:gd name="connsiteY15" fmla="*/ 431 h 3047440"/>
              <a:gd name="connsiteX16" fmla="*/ 1790929 w 3586979"/>
              <a:gd name="connsiteY16" fmla="*/ 1 h 3047440"/>
              <a:gd name="connsiteX17" fmla="*/ 1891702 w 3586979"/>
              <a:gd name="connsiteY17" fmla="*/ 41748 h 3047440"/>
              <a:gd name="connsiteX18" fmla="*/ 2415512 w 3586979"/>
              <a:gd name="connsiteY18" fmla="*/ 565538 h 3047440"/>
              <a:gd name="connsiteX19" fmla="*/ 2415494 w 3586979"/>
              <a:gd name="connsiteY19" fmla="*/ 565538 h 3047440"/>
              <a:gd name="connsiteX20" fmla="*/ 2457249 w 3586979"/>
              <a:gd name="connsiteY20" fmla="*/ 666325 h 3047440"/>
              <a:gd name="connsiteX21" fmla="*/ 2415494 w 3586979"/>
              <a:gd name="connsiteY21" fmla="*/ 767111 h 3047440"/>
              <a:gd name="connsiteX22" fmla="*/ 163013 w 3586979"/>
              <a:gd name="connsiteY22" fmla="*/ 3019470 h 3047440"/>
              <a:gd name="connsiteX23" fmla="*/ 58948 w 3586979"/>
              <a:gd name="connsiteY23" fmla="*/ 3040170 h 3047440"/>
              <a:gd name="connsiteX24" fmla="*/ 0 w 3586979"/>
              <a:gd name="connsiteY24" fmla="*/ 2951934 h 3047440"/>
              <a:gd name="connsiteX25" fmla="*/ 0 w 3586979"/>
              <a:gd name="connsiteY25" fmla="*/ 109467 h 3047440"/>
              <a:gd name="connsiteX26" fmla="*/ 67478 w 3586979"/>
              <a:gd name="connsiteY26" fmla="*/ 8465 h 3047440"/>
              <a:gd name="connsiteX27" fmla="*/ 186616 w 3586979"/>
              <a:gd name="connsiteY27" fmla="*/ 32141 h 3047440"/>
              <a:gd name="connsiteX28" fmla="*/ 860752 w 3586979"/>
              <a:gd name="connsiteY28" fmla="*/ 705944 h 3047440"/>
              <a:gd name="connsiteX29" fmla="*/ 1025831 w 3586979"/>
              <a:gd name="connsiteY29" fmla="*/ 705931 h 3047440"/>
              <a:gd name="connsiteX30" fmla="*/ 1690147 w 3586979"/>
              <a:gd name="connsiteY30" fmla="*/ 41739 h 3047440"/>
              <a:gd name="connsiteX31" fmla="*/ 1790929 w 3586979"/>
              <a:gd name="connsiteY31" fmla="*/ 1 h 304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586979" h="3047440">
                <a:moveTo>
                  <a:pt x="3500562" y="431"/>
                </a:moveTo>
                <a:lnTo>
                  <a:pt x="3528036" y="7272"/>
                </a:lnTo>
                <a:cubicBezTo>
                  <a:pt x="3563720" y="22054"/>
                  <a:pt x="3586979" y="56872"/>
                  <a:pt x="3586979" y="95495"/>
                </a:cubicBezTo>
                <a:lnTo>
                  <a:pt x="3586979" y="2937978"/>
                </a:lnTo>
                <a:cubicBezTo>
                  <a:pt x="3586979" y="2982180"/>
                  <a:pt x="3560338" y="3022048"/>
                  <a:pt x="3519499" y="3038973"/>
                </a:cubicBezTo>
                <a:cubicBezTo>
                  <a:pt x="3478660" y="3055900"/>
                  <a:pt x="3431636" y="3046558"/>
                  <a:pt x="3400362" y="3015304"/>
                </a:cubicBezTo>
                <a:lnTo>
                  <a:pt x="2726234" y="2341493"/>
                </a:lnTo>
                <a:cubicBezTo>
                  <a:pt x="2680632" y="2295928"/>
                  <a:pt x="2606744" y="2295928"/>
                  <a:pt x="2561140" y="2341512"/>
                </a:cubicBezTo>
                <a:lnTo>
                  <a:pt x="1896839" y="3005701"/>
                </a:lnTo>
                <a:cubicBezTo>
                  <a:pt x="1841169" y="3061355"/>
                  <a:pt x="1750930" y="3061355"/>
                  <a:pt x="1695270" y="3005682"/>
                </a:cubicBezTo>
                <a:lnTo>
                  <a:pt x="1171474" y="2481908"/>
                </a:lnTo>
                <a:lnTo>
                  <a:pt x="1171476" y="2481908"/>
                </a:lnTo>
                <a:cubicBezTo>
                  <a:pt x="1144745" y="2455174"/>
                  <a:pt x="1129728" y="2418912"/>
                  <a:pt x="1129728" y="2381118"/>
                </a:cubicBezTo>
                <a:cubicBezTo>
                  <a:pt x="1129728" y="2343306"/>
                  <a:pt x="1144747" y="2307063"/>
                  <a:pt x="1171478" y="2280328"/>
                </a:cubicBezTo>
                <a:lnTo>
                  <a:pt x="3423958" y="27971"/>
                </a:lnTo>
                <a:cubicBezTo>
                  <a:pt x="3444443" y="7489"/>
                  <a:pt x="3472673" y="-2227"/>
                  <a:pt x="3500562" y="431"/>
                </a:cubicBezTo>
                <a:close/>
                <a:moveTo>
                  <a:pt x="1790929" y="1"/>
                </a:moveTo>
                <a:cubicBezTo>
                  <a:pt x="1827403" y="3"/>
                  <a:pt x="1863876" y="13919"/>
                  <a:pt x="1891702" y="41748"/>
                </a:cubicBezTo>
                <a:lnTo>
                  <a:pt x="2415512" y="565538"/>
                </a:lnTo>
                <a:lnTo>
                  <a:pt x="2415494" y="565538"/>
                </a:lnTo>
                <a:cubicBezTo>
                  <a:pt x="2442228" y="592269"/>
                  <a:pt x="2457249" y="628523"/>
                  <a:pt x="2457249" y="666325"/>
                </a:cubicBezTo>
                <a:cubicBezTo>
                  <a:pt x="2457249" y="704128"/>
                  <a:pt x="2442228" y="740381"/>
                  <a:pt x="2415494" y="767111"/>
                </a:cubicBezTo>
                <a:lnTo>
                  <a:pt x="163013" y="3019470"/>
                </a:lnTo>
                <a:cubicBezTo>
                  <a:pt x="135702" y="3046784"/>
                  <a:pt x="94631" y="3054947"/>
                  <a:pt x="58948" y="3040170"/>
                </a:cubicBezTo>
                <a:cubicBezTo>
                  <a:pt x="23265" y="3025393"/>
                  <a:pt x="0" y="2990569"/>
                  <a:pt x="0" y="2951934"/>
                </a:cubicBezTo>
                <a:lnTo>
                  <a:pt x="0" y="109467"/>
                </a:lnTo>
                <a:cubicBezTo>
                  <a:pt x="0" y="65252"/>
                  <a:pt x="26631" y="25391"/>
                  <a:pt x="67478" y="8465"/>
                </a:cubicBezTo>
                <a:cubicBezTo>
                  <a:pt x="108325" y="-8461"/>
                  <a:pt x="155344" y="885"/>
                  <a:pt x="186616" y="32141"/>
                </a:cubicBezTo>
                <a:lnTo>
                  <a:pt x="860752" y="705944"/>
                </a:lnTo>
                <a:cubicBezTo>
                  <a:pt x="906346" y="751515"/>
                  <a:pt x="980245" y="751510"/>
                  <a:pt x="1025831" y="705931"/>
                </a:cubicBezTo>
                <a:lnTo>
                  <a:pt x="1690147" y="41739"/>
                </a:lnTo>
                <a:cubicBezTo>
                  <a:pt x="1717979" y="13912"/>
                  <a:pt x="1754455" y="-1"/>
                  <a:pt x="1790929" y="1"/>
                </a:cubicBezTo>
                <a:close/>
              </a:path>
            </a:pathLst>
          </a:custGeom>
        </p:spPr>
      </p:pic>
    </p:spTree>
    <p:extLst>
      <p:ext uri="{BB962C8B-B14F-4D97-AF65-F5344CB8AC3E}">
        <p14:creationId xmlns:p14="http://schemas.microsoft.com/office/powerpoint/2010/main" val="3354529521"/>
      </p:ext>
    </p:extLst>
  </p:cSld>
  <p:clrMapOvr>
    <a:masterClrMapping/>
  </p:clrMapOvr>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Single Image - Small">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F24715-57A5-4DFF-AF67-57999511D0CC}"/>
              </a:ext>
            </a:extLst>
          </p:cNvPr>
          <p:cNvGraphicFramePr>
            <a:graphicFrameLocks noChangeAspect="1"/>
          </p:cNvGraphicFramePr>
          <p:nvPr userDrawn="1">
            <p:custDataLst>
              <p:tags r:id="rId1"/>
            </p:custDataLst>
            <p:extLst>
              <p:ext uri="{D42A27DB-BD31-4B8C-83A1-F6EECF244321}">
                <p14:modId xmlns:p14="http://schemas.microsoft.com/office/powerpoint/2010/main" val="4085169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3" name="Object 2" hidden="1">
                        <a:extLst>
                          <a:ext uri="{FF2B5EF4-FFF2-40B4-BE49-F238E27FC236}">
                            <a16:creationId xmlns:a16="http://schemas.microsoft.com/office/drawing/2014/main" id="{4BF24715-57A5-4DFF-AF67-57999511D0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Graphic 1">
            <a:extLst>
              <a:ext uri="{FF2B5EF4-FFF2-40B4-BE49-F238E27FC236}">
                <a16:creationId xmlns:a16="http://schemas.microsoft.com/office/drawing/2014/main" id="{BA0E37EE-1368-988D-CE0A-FDF4145C1735}"/>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9388" y="163513"/>
            <a:ext cx="1799109" cy="601650"/>
          </a:xfrm>
          <a:prstGeom prst="rect">
            <a:avLst/>
          </a:prstGeom>
        </p:spPr>
      </p:pic>
      <p:sp>
        <p:nvSpPr>
          <p:cNvPr id="4" name="Title Placeholder 1">
            <a:extLst>
              <a:ext uri="{FF2B5EF4-FFF2-40B4-BE49-F238E27FC236}">
                <a16:creationId xmlns:a16="http://schemas.microsoft.com/office/drawing/2014/main" id="{B2E968DE-2D39-5329-DA1D-B93110F5C99A}"/>
              </a:ext>
            </a:extLst>
          </p:cNvPr>
          <p:cNvSpPr>
            <a:spLocks noGrp="1"/>
          </p:cNvSpPr>
          <p:nvPr>
            <p:ph type="title" hasCustomPrompt="1"/>
          </p:nvPr>
        </p:nvSpPr>
        <p:spPr>
          <a:xfrm>
            <a:off x="353952" y="1808636"/>
            <a:ext cx="3421123" cy="1040550"/>
          </a:xfrm>
          <a:prstGeom prst="rect">
            <a:avLst/>
          </a:prstGeom>
          <a:noFill/>
          <a:ln>
            <a:noFill/>
          </a:ln>
        </p:spPr>
        <p:txBody>
          <a:bodyPr vert="horz" wrap="square" lIns="0" tIns="0" rIns="0" bIns="0" rtlCol="0" anchor="t" anchorCtr="0">
            <a:noAutofit/>
          </a:bodyPr>
          <a:lstStyle>
            <a:lvl1pPr>
              <a:lnSpc>
                <a:spcPct val="90000"/>
              </a:lnSpc>
              <a:defRPr sz="3400" b="0" i="0" baseline="0">
                <a:solidFill>
                  <a:srgbClr val="0923FF"/>
                </a:solidFill>
                <a:latin typeface="Arial" panose="020B0604020202020204" pitchFamily="34" charset="0"/>
                <a:ea typeface="Arial" panose="020B0604020202020204" pitchFamily="34" charset="0"/>
                <a:cs typeface="Arial" panose="020B0604020202020204" pitchFamily="34" charset="0"/>
              </a:defRPr>
            </a:lvl1pPr>
          </a:lstStyle>
          <a:p>
            <a:pPr rtl="0"/>
            <a:r>
              <a:rPr lang="en-GB" dirty="0"/>
              <a:t>Presentation</a:t>
            </a:r>
            <a:br>
              <a:rPr lang="en-GB" dirty="0"/>
            </a:br>
            <a:r>
              <a:rPr lang="en-GB" dirty="0"/>
              <a:t>Title</a:t>
            </a:r>
          </a:p>
        </p:txBody>
      </p:sp>
      <p:sp>
        <p:nvSpPr>
          <p:cNvPr id="5" name="Text Placeholder 8">
            <a:extLst>
              <a:ext uri="{FF2B5EF4-FFF2-40B4-BE49-F238E27FC236}">
                <a16:creationId xmlns:a16="http://schemas.microsoft.com/office/drawing/2014/main" id="{0598B829-066B-9E36-413C-7D77D9A2003D}"/>
              </a:ext>
            </a:extLst>
          </p:cNvPr>
          <p:cNvSpPr>
            <a:spLocks noGrp="1"/>
          </p:cNvSpPr>
          <p:nvPr>
            <p:ph type="body" idx="1" hasCustomPrompt="1"/>
          </p:nvPr>
        </p:nvSpPr>
        <p:spPr>
          <a:xfrm>
            <a:off x="353951" y="2948895"/>
            <a:ext cx="3421124" cy="485868"/>
          </a:xfrm>
          <a:prstGeom prst="rect">
            <a:avLst/>
          </a:prstGeom>
        </p:spPr>
        <p:txBody>
          <a:bodyPr lIns="0" tIns="0" rIns="0" bIns="0" anchor="t">
            <a:noAutofit/>
          </a:bodyPr>
          <a:lstStyle>
            <a:lvl1pPr marL="0" indent="0">
              <a:buNone/>
              <a:defRPr sz="1200" b="0">
                <a:solidFill>
                  <a:schemeClr val="tx1"/>
                </a:solidFill>
                <a:latin typeface="Arial" panose="020B0604020202020204" pitchFamily="34" charset="0"/>
                <a:cs typeface="Arial" panose="020B0604020202020204" pitchFamily="34" charset="0"/>
              </a:defRPr>
            </a:lvl1pPr>
          </a:lstStyle>
          <a:p>
            <a:r>
              <a:rPr lang="en-GB" dirty="0"/>
              <a:t>Subtitle</a:t>
            </a:r>
          </a:p>
        </p:txBody>
      </p:sp>
      <p:sp>
        <p:nvSpPr>
          <p:cNvPr id="7" name="Text Placeholder 8">
            <a:extLst>
              <a:ext uri="{FF2B5EF4-FFF2-40B4-BE49-F238E27FC236}">
                <a16:creationId xmlns:a16="http://schemas.microsoft.com/office/drawing/2014/main" id="{4AC12DF9-821C-3FA3-BE9C-157C12E147AB}"/>
              </a:ext>
            </a:extLst>
          </p:cNvPr>
          <p:cNvSpPr>
            <a:spLocks noGrp="1"/>
          </p:cNvSpPr>
          <p:nvPr>
            <p:ph type="body" idx="10" hasCustomPrompt="1"/>
          </p:nvPr>
        </p:nvSpPr>
        <p:spPr>
          <a:xfrm>
            <a:off x="353951" y="3634491"/>
            <a:ext cx="3421124" cy="194629"/>
          </a:xfrm>
          <a:prstGeom prst="rect">
            <a:avLst/>
          </a:prstGeom>
        </p:spPr>
        <p:txBody>
          <a:bodyPr lIns="0" tIns="0" rIns="0" bIns="0" anchor="t">
            <a:noAutofit/>
          </a:bodyPr>
          <a:lstStyle>
            <a:lvl1pPr marL="0" indent="0">
              <a:buNone/>
              <a:defRPr sz="900" b="0">
                <a:solidFill>
                  <a:schemeClr val="tx1"/>
                </a:solidFill>
                <a:latin typeface="Arial" panose="020B0604020202020204" pitchFamily="34" charset="0"/>
                <a:cs typeface="Arial" panose="020B0604020202020204" pitchFamily="34" charset="0"/>
              </a:defRPr>
            </a:lvl1pPr>
          </a:lstStyle>
          <a:p>
            <a:r>
              <a:rPr lang="en-GB" dirty="0"/>
              <a:t>Date XXXX</a:t>
            </a:r>
          </a:p>
        </p:txBody>
      </p:sp>
      <p:pic>
        <p:nvPicPr>
          <p:cNvPr id="9" name="Picture 8">
            <a:extLst>
              <a:ext uri="{FF2B5EF4-FFF2-40B4-BE49-F238E27FC236}">
                <a16:creationId xmlns:a16="http://schemas.microsoft.com/office/drawing/2014/main" id="{3D2720EC-2DE7-DB4C-E533-9A64568774BF}"/>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4634684" y="1048030"/>
            <a:ext cx="3586979" cy="3047440"/>
          </a:xfrm>
          <a:custGeom>
            <a:avLst/>
            <a:gdLst>
              <a:gd name="connsiteX0" fmla="*/ 3500562 w 3586979"/>
              <a:gd name="connsiteY0" fmla="*/ 431 h 3047440"/>
              <a:gd name="connsiteX1" fmla="*/ 3528036 w 3586979"/>
              <a:gd name="connsiteY1" fmla="*/ 7272 h 3047440"/>
              <a:gd name="connsiteX2" fmla="*/ 3586979 w 3586979"/>
              <a:gd name="connsiteY2" fmla="*/ 95495 h 3047440"/>
              <a:gd name="connsiteX3" fmla="*/ 3586979 w 3586979"/>
              <a:gd name="connsiteY3" fmla="*/ 2937978 h 3047440"/>
              <a:gd name="connsiteX4" fmla="*/ 3519499 w 3586979"/>
              <a:gd name="connsiteY4" fmla="*/ 3038973 h 3047440"/>
              <a:gd name="connsiteX5" fmla="*/ 3400362 w 3586979"/>
              <a:gd name="connsiteY5" fmla="*/ 3015304 h 3047440"/>
              <a:gd name="connsiteX6" fmla="*/ 2726234 w 3586979"/>
              <a:gd name="connsiteY6" fmla="*/ 2341493 h 3047440"/>
              <a:gd name="connsiteX7" fmla="*/ 2561140 w 3586979"/>
              <a:gd name="connsiteY7" fmla="*/ 2341512 h 3047440"/>
              <a:gd name="connsiteX8" fmla="*/ 1896839 w 3586979"/>
              <a:gd name="connsiteY8" fmla="*/ 3005701 h 3047440"/>
              <a:gd name="connsiteX9" fmla="*/ 1695270 w 3586979"/>
              <a:gd name="connsiteY9" fmla="*/ 3005682 h 3047440"/>
              <a:gd name="connsiteX10" fmla="*/ 1171474 w 3586979"/>
              <a:gd name="connsiteY10" fmla="*/ 2481908 h 3047440"/>
              <a:gd name="connsiteX11" fmla="*/ 1171476 w 3586979"/>
              <a:gd name="connsiteY11" fmla="*/ 2481908 h 3047440"/>
              <a:gd name="connsiteX12" fmla="*/ 1129728 w 3586979"/>
              <a:gd name="connsiteY12" fmla="*/ 2381118 h 3047440"/>
              <a:gd name="connsiteX13" fmla="*/ 1171478 w 3586979"/>
              <a:gd name="connsiteY13" fmla="*/ 2280328 h 3047440"/>
              <a:gd name="connsiteX14" fmla="*/ 3423958 w 3586979"/>
              <a:gd name="connsiteY14" fmla="*/ 27971 h 3047440"/>
              <a:gd name="connsiteX15" fmla="*/ 3500562 w 3586979"/>
              <a:gd name="connsiteY15" fmla="*/ 431 h 3047440"/>
              <a:gd name="connsiteX16" fmla="*/ 1790929 w 3586979"/>
              <a:gd name="connsiteY16" fmla="*/ 1 h 3047440"/>
              <a:gd name="connsiteX17" fmla="*/ 1891702 w 3586979"/>
              <a:gd name="connsiteY17" fmla="*/ 41748 h 3047440"/>
              <a:gd name="connsiteX18" fmla="*/ 2415512 w 3586979"/>
              <a:gd name="connsiteY18" fmla="*/ 565538 h 3047440"/>
              <a:gd name="connsiteX19" fmla="*/ 2415494 w 3586979"/>
              <a:gd name="connsiteY19" fmla="*/ 565538 h 3047440"/>
              <a:gd name="connsiteX20" fmla="*/ 2457249 w 3586979"/>
              <a:gd name="connsiteY20" fmla="*/ 666325 h 3047440"/>
              <a:gd name="connsiteX21" fmla="*/ 2415494 w 3586979"/>
              <a:gd name="connsiteY21" fmla="*/ 767111 h 3047440"/>
              <a:gd name="connsiteX22" fmla="*/ 163013 w 3586979"/>
              <a:gd name="connsiteY22" fmla="*/ 3019470 h 3047440"/>
              <a:gd name="connsiteX23" fmla="*/ 58948 w 3586979"/>
              <a:gd name="connsiteY23" fmla="*/ 3040170 h 3047440"/>
              <a:gd name="connsiteX24" fmla="*/ 0 w 3586979"/>
              <a:gd name="connsiteY24" fmla="*/ 2951934 h 3047440"/>
              <a:gd name="connsiteX25" fmla="*/ 0 w 3586979"/>
              <a:gd name="connsiteY25" fmla="*/ 109467 h 3047440"/>
              <a:gd name="connsiteX26" fmla="*/ 67478 w 3586979"/>
              <a:gd name="connsiteY26" fmla="*/ 8465 h 3047440"/>
              <a:gd name="connsiteX27" fmla="*/ 186616 w 3586979"/>
              <a:gd name="connsiteY27" fmla="*/ 32141 h 3047440"/>
              <a:gd name="connsiteX28" fmla="*/ 860752 w 3586979"/>
              <a:gd name="connsiteY28" fmla="*/ 705944 h 3047440"/>
              <a:gd name="connsiteX29" fmla="*/ 1025831 w 3586979"/>
              <a:gd name="connsiteY29" fmla="*/ 705931 h 3047440"/>
              <a:gd name="connsiteX30" fmla="*/ 1690147 w 3586979"/>
              <a:gd name="connsiteY30" fmla="*/ 41739 h 3047440"/>
              <a:gd name="connsiteX31" fmla="*/ 1790929 w 3586979"/>
              <a:gd name="connsiteY31" fmla="*/ 1 h 304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586979" h="3047440">
                <a:moveTo>
                  <a:pt x="3500562" y="431"/>
                </a:moveTo>
                <a:lnTo>
                  <a:pt x="3528036" y="7272"/>
                </a:lnTo>
                <a:cubicBezTo>
                  <a:pt x="3563720" y="22054"/>
                  <a:pt x="3586979" y="56872"/>
                  <a:pt x="3586979" y="95495"/>
                </a:cubicBezTo>
                <a:lnTo>
                  <a:pt x="3586979" y="2937978"/>
                </a:lnTo>
                <a:cubicBezTo>
                  <a:pt x="3586979" y="2982180"/>
                  <a:pt x="3560338" y="3022048"/>
                  <a:pt x="3519499" y="3038973"/>
                </a:cubicBezTo>
                <a:cubicBezTo>
                  <a:pt x="3478660" y="3055900"/>
                  <a:pt x="3431636" y="3046558"/>
                  <a:pt x="3400362" y="3015304"/>
                </a:cubicBezTo>
                <a:lnTo>
                  <a:pt x="2726234" y="2341493"/>
                </a:lnTo>
                <a:cubicBezTo>
                  <a:pt x="2680632" y="2295928"/>
                  <a:pt x="2606744" y="2295928"/>
                  <a:pt x="2561140" y="2341512"/>
                </a:cubicBezTo>
                <a:lnTo>
                  <a:pt x="1896839" y="3005701"/>
                </a:lnTo>
                <a:cubicBezTo>
                  <a:pt x="1841169" y="3061355"/>
                  <a:pt x="1750930" y="3061355"/>
                  <a:pt x="1695270" y="3005682"/>
                </a:cubicBezTo>
                <a:lnTo>
                  <a:pt x="1171474" y="2481908"/>
                </a:lnTo>
                <a:lnTo>
                  <a:pt x="1171476" y="2481908"/>
                </a:lnTo>
                <a:cubicBezTo>
                  <a:pt x="1144745" y="2455174"/>
                  <a:pt x="1129728" y="2418912"/>
                  <a:pt x="1129728" y="2381118"/>
                </a:cubicBezTo>
                <a:cubicBezTo>
                  <a:pt x="1129728" y="2343306"/>
                  <a:pt x="1144747" y="2307063"/>
                  <a:pt x="1171478" y="2280328"/>
                </a:cubicBezTo>
                <a:lnTo>
                  <a:pt x="3423958" y="27971"/>
                </a:lnTo>
                <a:cubicBezTo>
                  <a:pt x="3444443" y="7489"/>
                  <a:pt x="3472673" y="-2227"/>
                  <a:pt x="3500562" y="431"/>
                </a:cubicBezTo>
                <a:close/>
                <a:moveTo>
                  <a:pt x="1790929" y="1"/>
                </a:moveTo>
                <a:cubicBezTo>
                  <a:pt x="1827403" y="3"/>
                  <a:pt x="1863876" y="13919"/>
                  <a:pt x="1891702" y="41748"/>
                </a:cubicBezTo>
                <a:lnTo>
                  <a:pt x="2415512" y="565538"/>
                </a:lnTo>
                <a:lnTo>
                  <a:pt x="2415494" y="565538"/>
                </a:lnTo>
                <a:cubicBezTo>
                  <a:pt x="2442228" y="592269"/>
                  <a:pt x="2457249" y="628523"/>
                  <a:pt x="2457249" y="666325"/>
                </a:cubicBezTo>
                <a:cubicBezTo>
                  <a:pt x="2457249" y="704128"/>
                  <a:pt x="2442228" y="740381"/>
                  <a:pt x="2415494" y="767111"/>
                </a:cubicBezTo>
                <a:lnTo>
                  <a:pt x="163013" y="3019470"/>
                </a:lnTo>
                <a:cubicBezTo>
                  <a:pt x="135702" y="3046784"/>
                  <a:pt x="94631" y="3054947"/>
                  <a:pt x="58948" y="3040170"/>
                </a:cubicBezTo>
                <a:cubicBezTo>
                  <a:pt x="23265" y="3025393"/>
                  <a:pt x="0" y="2990569"/>
                  <a:pt x="0" y="2951934"/>
                </a:cubicBezTo>
                <a:lnTo>
                  <a:pt x="0" y="109467"/>
                </a:lnTo>
                <a:cubicBezTo>
                  <a:pt x="0" y="65252"/>
                  <a:pt x="26631" y="25391"/>
                  <a:pt x="67478" y="8465"/>
                </a:cubicBezTo>
                <a:cubicBezTo>
                  <a:pt x="108325" y="-8461"/>
                  <a:pt x="155344" y="885"/>
                  <a:pt x="186616" y="32141"/>
                </a:cubicBezTo>
                <a:lnTo>
                  <a:pt x="860752" y="705944"/>
                </a:lnTo>
                <a:cubicBezTo>
                  <a:pt x="906346" y="751515"/>
                  <a:pt x="980245" y="751510"/>
                  <a:pt x="1025831" y="705931"/>
                </a:cubicBezTo>
                <a:lnTo>
                  <a:pt x="1690147" y="41739"/>
                </a:lnTo>
                <a:cubicBezTo>
                  <a:pt x="1717979" y="13912"/>
                  <a:pt x="1754455" y="-1"/>
                  <a:pt x="1790929" y="1"/>
                </a:cubicBezTo>
                <a:close/>
              </a:path>
            </a:pathLst>
          </a:custGeom>
        </p:spPr>
      </p:pic>
    </p:spTree>
    <p:extLst>
      <p:ext uri="{BB962C8B-B14F-4D97-AF65-F5344CB8AC3E}">
        <p14:creationId xmlns:p14="http://schemas.microsoft.com/office/powerpoint/2010/main" val="3467747743"/>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ual Imagery - Small">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F24715-57A5-4DFF-AF67-57999511D0CC}"/>
              </a:ext>
            </a:extLst>
          </p:cNvPr>
          <p:cNvGraphicFramePr>
            <a:graphicFrameLocks noChangeAspect="1"/>
          </p:cNvGraphicFramePr>
          <p:nvPr userDrawn="1">
            <p:custDataLst>
              <p:tags r:id="rId1"/>
            </p:custDataLst>
            <p:extLst>
              <p:ext uri="{D42A27DB-BD31-4B8C-83A1-F6EECF244321}">
                <p14:modId xmlns:p14="http://schemas.microsoft.com/office/powerpoint/2010/main" val="4085169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3" name="Object 2" hidden="1">
                        <a:extLst>
                          <a:ext uri="{FF2B5EF4-FFF2-40B4-BE49-F238E27FC236}">
                            <a16:creationId xmlns:a16="http://schemas.microsoft.com/office/drawing/2014/main" id="{4BF24715-57A5-4DFF-AF67-57999511D0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 name="Graphic 1">
            <a:extLst>
              <a:ext uri="{FF2B5EF4-FFF2-40B4-BE49-F238E27FC236}">
                <a16:creationId xmlns:a16="http://schemas.microsoft.com/office/drawing/2014/main" id="{BA0E37EE-1368-988D-CE0A-FDF4145C1735}"/>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9388" y="163513"/>
            <a:ext cx="1799109" cy="601650"/>
          </a:xfrm>
          <a:prstGeom prst="rect">
            <a:avLst/>
          </a:prstGeom>
        </p:spPr>
      </p:pic>
      <p:sp>
        <p:nvSpPr>
          <p:cNvPr id="4" name="Title Placeholder 1">
            <a:extLst>
              <a:ext uri="{FF2B5EF4-FFF2-40B4-BE49-F238E27FC236}">
                <a16:creationId xmlns:a16="http://schemas.microsoft.com/office/drawing/2014/main" id="{82AE3E77-F1C3-3790-1040-F414A3DFE893}"/>
              </a:ext>
            </a:extLst>
          </p:cNvPr>
          <p:cNvSpPr>
            <a:spLocks noGrp="1"/>
          </p:cNvSpPr>
          <p:nvPr>
            <p:ph type="title" hasCustomPrompt="1"/>
          </p:nvPr>
        </p:nvSpPr>
        <p:spPr>
          <a:xfrm>
            <a:off x="353952" y="1808636"/>
            <a:ext cx="3421123" cy="1040550"/>
          </a:xfrm>
          <a:prstGeom prst="rect">
            <a:avLst/>
          </a:prstGeom>
          <a:noFill/>
          <a:ln>
            <a:noFill/>
          </a:ln>
        </p:spPr>
        <p:txBody>
          <a:bodyPr vert="horz" wrap="square" lIns="0" tIns="0" rIns="0" bIns="0" rtlCol="0" anchor="t" anchorCtr="0">
            <a:noAutofit/>
          </a:bodyPr>
          <a:lstStyle>
            <a:lvl1pPr>
              <a:lnSpc>
                <a:spcPct val="90000"/>
              </a:lnSpc>
              <a:defRPr sz="3400" b="0" i="0" baseline="0">
                <a:solidFill>
                  <a:srgbClr val="0923FF"/>
                </a:solidFill>
                <a:latin typeface="Arial" panose="020B0604020202020204" pitchFamily="34" charset="0"/>
                <a:ea typeface="Arial" panose="020B0604020202020204" pitchFamily="34" charset="0"/>
                <a:cs typeface="Arial" panose="020B0604020202020204" pitchFamily="34" charset="0"/>
              </a:defRPr>
            </a:lvl1pPr>
          </a:lstStyle>
          <a:p>
            <a:pPr rtl="0"/>
            <a:r>
              <a:rPr lang="en-GB" dirty="0"/>
              <a:t>Presentation</a:t>
            </a:r>
            <a:br>
              <a:rPr lang="en-GB" dirty="0"/>
            </a:br>
            <a:r>
              <a:rPr lang="en-GB" dirty="0"/>
              <a:t>Title</a:t>
            </a:r>
          </a:p>
        </p:txBody>
      </p:sp>
      <p:sp>
        <p:nvSpPr>
          <p:cNvPr id="7" name="Text Placeholder 8">
            <a:extLst>
              <a:ext uri="{FF2B5EF4-FFF2-40B4-BE49-F238E27FC236}">
                <a16:creationId xmlns:a16="http://schemas.microsoft.com/office/drawing/2014/main" id="{B890A91E-6E4A-EBDF-9337-6067D40C5D54}"/>
              </a:ext>
            </a:extLst>
          </p:cNvPr>
          <p:cNvSpPr>
            <a:spLocks noGrp="1"/>
          </p:cNvSpPr>
          <p:nvPr>
            <p:ph type="body" idx="1" hasCustomPrompt="1"/>
          </p:nvPr>
        </p:nvSpPr>
        <p:spPr>
          <a:xfrm>
            <a:off x="353951" y="2948895"/>
            <a:ext cx="3421124" cy="485868"/>
          </a:xfrm>
          <a:prstGeom prst="rect">
            <a:avLst/>
          </a:prstGeom>
        </p:spPr>
        <p:txBody>
          <a:bodyPr lIns="0" tIns="0" rIns="0" bIns="0" anchor="t">
            <a:noAutofit/>
          </a:bodyPr>
          <a:lstStyle>
            <a:lvl1pPr marL="0" indent="0">
              <a:buNone/>
              <a:defRPr sz="1200" b="0">
                <a:solidFill>
                  <a:schemeClr val="tx1"/>
                </a:solidFill>
                <a:latin typeface="Arial" panose="020B0604020202020204" pitchFamily="34" charset="0"/>
                <a:cs typeface="Arial" panose="020B0604020202020204" pitchFamily="34" charset="0"/>
              </a:defRPr>
            </a:lvl1pPr>
          </a:lstStyle>
          <a:p>
            <a:r>
              <a:rPr lang="en-GB" dirty="0"/>
              <a:t>Subtitle</a:t>
            </a:r>
          </a:p>
        </p:txBody>
      </p:sp>
      <p:sp>
        <p:nvSpPr>
          <p:cNvPr id="8" name="Text Placeholder 8">
            <a:extLst>
              <a:ext uri="{FF2B5EF4-FFF2-40B4-BE49-F238E27FC236}">
                <a16:creationId xmlns:a16="http://schemas.microsoft.com/office/drawing/2014/main" id="{1B68FCB9-016F-B06E-D058-DD7991A4C1CC}"/>
              </a:ext>
            </a:extLst>
          </p:cNvPr>
          <p:cNvSpPr>
            <a:spLocks noGrp="1"/>
          </p:cNvSpPr>
          <p:nvPr>
            <p:ph type="body" idx="10" hasCustomPrompt="1"/>
          </p:nvPr>
        </p:nvSpPr>
        <p:spPr>
          <a:xfrm>
            <a:off x="353951" y="3634491"/>
            <a:ext cx="3421124" cy="194629"/>
          </a:xfrm>
          <a:prstGeom prst="rect">
            <a:avLst/>
          </a:prstGeom>
        </p:spPr>
        <p:txBody>
          <a:bodyPr lIns="0" tIns="0" rIns="0" bIns="0" anchor="t">
            <a:noAutofit/>
          </a:bodyPr>
          <a:lstStyle>
            <a:lvl1pPr marL="0" indent="0">
              <a:buNone/>
              <a:defRPr sz="900" b="0">
                <a:solidFill>
                  <a:schemeClr val="tx1"/>
                </a:solidFill>
                <a:latin typeface="Arial" panose="020B0604020202020204" pitchFamily="34" charset="0"/>
                <a:cs typeface="Arial" panose="020B0604020202020204" pitchFamily="34" charset="0"/>
              </a:defRPr>
            </a:lvl1pPr>
          </a:lstStyle>
          <a:p>
            <a:r>
              <a:rPr lang="en-GB" dirty="0"/>
              <a:t>Date XXXX</a:t>
            </a:r>
          </a:p>
        </p:txBody>
      </p:sp>
      <p:pic>
        <p:nvPicPr>
          <p:cNvPr id="12" name="Picture 11">
            <a:extLst>
              <a:ext uri="{FF2B5EF4-FFF2-40B4-BE49-F238E27FC236}">
                <a16:creationId xmlns:a16="http://schemas.microsoft.com/office/drawing/2014/main" id="{C232308B-7252-BBCA-8E58-1C7D7E426607}"/>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4634683" y="1048030"/>
            <a:ext cx="2457249" cy="3047440"/>
          </a:xfrm>
          <a:custGeom>
            <a:avLst/>
            <a:gdLst>
              <a:gd name="connsiteX0" fmla="*/ 1790929 w 2457249"/>
              <a:gd name="connsiteY0" fmla="*/ 1 h 3047440"/>
              <a:gd name="connsiteX1" fmla="*/ 1891702 w 2457249"/>
              <a:gd name="connsiteY1" fmla="*/ 41748 h 3047440"/>
              <a:gd name="connsiteX2" fmla="*/ 2415513 w 2457249"/>
              <a:gd name="connsiteY2" fmla="*/ 565538 h 3047440"/>
              <a:gd name="connsiteX3" fmla="*/ 2415494 w 2457249"/>
              <a:gd name="connsiteY3" fmla="*/ 565538 h 3047440"/>
              <a:gd name="connsiteX4" fmla="*/ 2457249 w 2457249"/>
              <a:gd name="connsiteY4" fmla="*/ 666325 h 3047440"/>
              <a:gd name="connsiteX5" fmla="*/ 2415494 w 2457249"/>
              <a:gd name="connsiteY5" fmla="*/ 767111 h 3047440"/>
              <a:gd name="connsiteX6" fmla="*/ 163013 w 2457249"/>
              <a:gd name="connsiteY6" fmla="*/ 3019470 h 3047440"/>
              <a:gd name="connsiteX7" fmla="*/ 58948 w 2457249"/>
              <a:gd name="connsiteY7" fmla="*/ 3040170 h 3047440"/>
              <a:gd name="connsiteX8" fmla="*/ 0 w 2457249"/>
              <a:gd name="connsiteY8" fmla="*/ 2951934 h 3047440"/>
              <a:gd name="connsiteX9" fmla="*/ 0 w 2457249"/>
              <a:gd name="connsiteY9" fmla="*/ 109467 h 3047440"/>
              <a:gd name="connsiteX10" fmla="*/ 67478 w 2457249"/>
              <a:gd name="connsiteY10" fmla="*/ 8465 h 3047440"/>
              <a:gd name="connsiteX11" fmla="*/ 186616 w 2457249"/>
              <a:gd name="connsiteY11" fmla="*/ 32141 h 3047440"/>
              <a:gd name="connsiteX12" fmla="*/ 860752 w 2457249"/>
              <a:gd name="connsiteY12" fmla="*/ 705944 h 3047440"/>
              <a:gd name="connsiteX13" fmla="*/ 1025831 w 2457249"/>
              <a:gd name="connsiteY13" fmla="*/ 705931 h 3047440"/>
              <a:gd name="connsiteX14" fmla="*/ 1690148 w 2457249"/>
              <a:gd name="connsiteY14" fmla="*/ 41739 h 3047440"/>
              <a:gd name="connsiteX15" fmla="*/ 1790929 w 2457249"/>
              <a:gd name="connsiteY15" fmla="*/ 1 h 3047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57249" h="3047440">
                <a:moveTo>
                  <a:pt x="1790929" y="1"/>
                </a:moveTo>
                <a:cubicBezTo>
                  <a:pt x="1827403" y="3"/>
                  <a:pt x="1863877" y="13919"/>
                  <a:pt x="1891702" y="41748"/>
                </a:cubicBezTo>
                <a:lnTo>
                  <a:pt x="2415513" y="565538"/>
                </a:lnTo>
                <a:lnTo>
                  <a:pt x="2415494" y="565538"/>
                </a:lnTo>
                <a:cubicBezTo>
                  <a:pt x="2442229" y="592269"/>
                  <a:pt x="2457249" y="628523"/>
                  <a:pt x="2457249" y="666325"/>
                </a:cubicBezTo>
                <a:cubicBezTo>
                  <a:pt x="2457249" y="704128"/>
                  <a:pt x="2442229" y="740381"/>
                  <a:pt x="2415494" y="767111"/>
                </a:cubicBezTo>
                <a:lnTo>
                  <a:pt x="163013" y="3019470"/>
                </a:lnTo>
                <a:cubicBezTo>
                  <a:pt x="135702" y="3046784"/>
                  <a:pt x="94631" y="3054947"/>
                  <a:pt x="58948" y="3040170"/>
                </a:cubicBezTo>
                <a:cubicBezTo>
                  <a:pt x="23265" y="3025393"/>
                  <a:pt x="0" y="2990569"/>
                  <a:pt x="0" y="2951934"/>
                </a:cubicBezTo>
                <a:lnTo>
                  <a:pt x="0" y="109467"/>
                </a:lnTo>
                <a:cubicBezTo>
                  <a:pt x="0" y="65252"/>
                  <a:pt x="26631" y="25391"/>
                  <a:pt x="67478" y="8465"/>
                </a:cubicBezTo>
                <a:cubicBezTo>
                  <a:pt x="108325" y="-8461"/>
                  <a:pt x="155344" y="885"/>
                  <a:pt x="186616" y="32141"/>
                </a:cubicBezTo>
                <a:lnTo>
                  <a:pt x="860752" y="705944"/>
                </a:lnTo>
                <a:cubicBezTo>
                  <a:pt x="906346" y="751515"/>
                  <a:pt x="980245" y="751510"/>
                  <a:pt x="1025831" y="705931"/>
                </a:cubicBezTo>
                <a:lnTo>
                  <a:pt x="1690148" y="41739"/>
                </a:lnTo>
                <a:cubicBezTo>
                  <a:pt x="1717979" y="13912"/>
                  <a:pt x="1754455" y="-1"/>
                  <a:pt x="1790929" y="1"/>
                </a:cubicBezTo>
                <a:close/>
              </a:path>
            </a:pathLst>
          </a:custGeom>
        </p:spPr>
      </p:pic>
      <p:pic>
        <p:nvPicPr>
          <p:cNvPr id="13" name="Picture 12">
            <a:extLst>
              <a:ext uri="{FF2B5EF4-FFF2-40B4-BE49-F238E27FC236}">
                <a16:creationId xmlns:a16="http://schemas.microsoft.com/office/drawing/2014/main" id="{0385D9E7-6EFE-B59C-4C0B-4D947ED7DD65}"/>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5764412" y="1048030"/>
            <a:ext cx="2457251" cy="3047438"/>
          </a:xfrm>
          <a:custGeom>
            <a:avLst/>
            <a:gdLst>
              <a:gd name="connsiteX0" fmla="*/ 2370834 w 2457251"/>
              <a:gd name="connsiteY0" fmla="*/ 431 h 3047438"/>
              <a:gd name="connsiteX1" fmla="*/ 2398308 w 2457251"/>
              <a:gd name="connsiteY1" fmla="*/ 7272 h 3047438"/>
              <a:gd name="connsiteX2" fmla="*/ 2457251 w 2457251"/>
              <a:gd name="connsiteY2" fmla="*/ 95496 h 3047438"/>
              <a:gd name="connsiteX3" fmla="*/ 2457251 w 2457251"/>
              <a:gd name="connsiteY3" fmla="*/ 2937978 h 3047438"/>
              <a:gd name="connsiteX4" fmla="*/ 2389771 w 2457251"/>
              <a:gd name="connsiteY4" fmla="*/ 3038973 h 3047438"/>
              <a:gd name="connsiteX5" fmla="*/ 2270634 w 2457251"/>
              <a:gd name="connsiteY5" fmla="*/ 3015304 h 3047438"/>
              <a:gd name="connsiteX6" fmla="*/ 1596506 w 2457251"/>
              <a:gd name="connsiteY6" fmla="*/ 2341493 h 3047438"/>
              <a:gd name="connsiteX7" fmla="*/ 1431412 w 2457251"/>
              <a:gd name="connsiteY7" fmla="*/ 2341512 h 3047438"/>
              <a:gd name="connsiteX8" fmla="*/ 767111 w 2457251"/>
              <a:gd name="connsiteY8" fmla="*/ 3005701 h 3047438"/>
              <a:gd name="connsiteX9" fmla="*/ 719957 w 2457251"/>
              <a:gd name="connsiteY9" fmla="*/ 3037006 h 3047438"/>
              <a:gd name="connsiteX10" fmla="*/ 666327 w 2457251"/>
              <a:gd name="connsiteY10" fmla="*/ 3047438 h 3047438"/>
              <a:gd name="connsiteX11" fmla="*/ 666318 w 2457251"/>
              <a:gd name="connsiteY11" fmla="*/ 3047438 h 3047438"/>
              <a:gd name="connsiteX12" fmla="*/ 612690 w 2457251"/>
              <a:gd name="connsiteY12" fmla="*/ 3036998 h 3047438"/>
              <a:gd name="connsiteX13" fmla="*/ 565542 w 2457251"/>
              <a:gd name="connsiteY13" fmla="*/ 3005682 h 3047438"/>
              <a:gd name="connsiteX14" fmla="*/ 41746 w 2457251"/>
              <a:gd name="connsiteY14" fmla="*/ 2481908 h 3047438"/>
              <a:gd name="connsiteX15" fmla="*/ 41748 w 2457251"/>
              <a:gd name="connsiteY15" fmla="*/ 2481908 h 3047438"/>
              <a:gd name="connsiteX16" fmla="*/ 0 w 2457251"/>
              <a:gd name="connsiteY16" fmla="*/ 2381118 h 3047438"/>
              <a:gd name="connsiteX17" fmla="*/ 41750 w 2457251"/>
              <a:gd name="connsiteY17" fmla="*/ 2280328 h 3047438"/>
              <a:gd name="connsiteX18" fmla="*/ 2294230 w 2457251"/>
              <a:gd name="connsiteY18" fmla="*/ 27971 h 3047438"/>
              <a:gd name="connsiteX19" fmla="*/ 2370834 w 2457251"/>
              <a:gd name="connsiteY19" fmla="*/ 431 h 304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7251" h="3047438">
                <a:moveTo>
                  <a:pt x="2370834" y="431"/>
                </a:moveTo>
                <a:lnTo>
                  <a:pt x="2398308" y="7272"/>
                </a:lnTo>
                <a:cubicBezTo>
                  <a:pt x="2433992" y="22054"/>
                  <a:pt x="2457251" y="56872"/>
                  <a:pt x="2457251" y="95496"/>
                </a:cubicBezTo>
                <a:lnTo>
                  <a:pt x="2457251" y="2937978"/>
                </a:lnTo>
                <a:cubicBezTo>
                  <a:pt x="2457251" y="2982180"/>
                  <a:pt x="2430610" y="3022048"/>
                  <a:pt x="2389771" y="3038973"/>
                </a:cubicBezTo>
                <a:cubicBezTo>
                  <a:pt x="2348932" y="3055900"/>
                  <a:pt x="2301908" y="3046558"/>
                  <a:pt x="2270634" y="3015304"/>
                </a:cubicBezTo>
                <a:lnTo>
                  <a:pt x="1596506" y="2341493"/>
                </a:lnTo>
                <a:cubicBezTo>
                  <a:pt x="1550903" y="2295928"/>
                  <a:pt x="1477016" y="2295928"/>
                  <a:pt x="1431412" y="2341512"/>
                </a:cubicBezTo>
                <a:lnTo>
                  <a:pt x="767111" y="3005701"/>
                </a:lnTo>
                <a:cubicBezTo>
                  <a:pt x="753193" y="3019614"/>
                  <a:pt x="737115" y="3030049"/>
                  <a:pt x="719957" y="3037006"/>
                </a:cubicBezTo>
                <a:lnTo>
                  <a:pt x="666327" y="3047438"/>
                </a:lnTo>
                <a:lnTo>
                  <a:pt x="666318" y="3047438"/>
                </a:lnTo>
                <a:lnTo>
                  <a:pt x="612690" y="3036998"/>
                </a:lnTo>
                <a:cubicBezTo>
                  <a:pt x="595533" y="3030039"/>
                  <a:pt x="579457" y="3019600"/>
                  <a:pt x="565542" y="3005682"/>
                </a:cubicBezTo>
                <a:lnTo>
                  <a:pt x="41746" y="2481908"/>
                </a:lnTo>
                <a:lnTo>
                  <a:pt x="41748" y="2481908"/>
                </a:lnTo>
                <a:cubicBezTo>
                  <a:pt x="15017" y="2455174"/>
                  <a:pt x="0" y="2418912"/>
                  <a:pt x="0" y="2381118"/>
                </a:cubicBezTo>
                <a:cubicBezTo>
                  <a:pt x="0" y="2343306"/>
                  <a:pt x="15019" y="2307062"/>
                  <a:pt x="41750" y="2280328"/>
                </a:cubicBezTo>
                <a:lnTo>
                  <a:pt x="2294230" y="27971"/>
                </a:lnTo>
                <a:cubicBezTo>
                  <a:pt x="2314715" y="7489"/>
                  <a:pt x="2342945" y="-2227"/>
                  <a:pt x="2370834" y="431"/>
                </a:cubicBezTo>
                <a:close/>
              </a:path>
            </a:pathLst>
          </a:custGeom>
        </p:spPr>
      </p:pic>
    </p:spTree>
    <p:extLst>
      <p:ext uri="{BB962C8B-B14F-4D97-AF65-F5344CB8AC3E}">
        <p14:creationId xmlns:p14="http://schemas.microsoft.com/office/powerpoint/2010/main" val="2178438942"/>
      </p:ext>
    </p:extLst>
  </p:cSld>
  <p:clrMapOvr>
    <a:masterClrMapping/>
  </p:clrMapOvr>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ingle Image - Lar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F24715-57A5-4DFF-AF67-57999511D0CC}"/>
              </a:ext>
            </a:extLst>
          </p:cNvPr>
          <p:cNvGraphicFramePr>
            <a:graphicFrameLocks noChangeAspect="1"/>
          </p:cNvGraphicFramePr>
          <p:nvPr userDrawn="1">
            <p:custDataLst>
              <p:tags r:id="rId1"/>
            </p:custDataLst>
            <p:extLst>
              <p:ext uri="{D42A27DB-BD31-4B8C-83A1-F6EECF244321}">
                <p14:modId xmlns:p14="http://schemas.microsoft.com/office/powerpoint/2010/main" val="4085169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3" name="Object 2" hidden="1">
                        <a:extLst>
                          <a:ext uri="{FF2B5EF4-FFF2-40B4-BE49-F238E27FC236}">
                            <a16:creationId xmlns:a16="http://schemas.microsoft.com/office/drawing/2014/main" id="{4BF24715-57A5-4DFF-AF67-57999511D0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Graphic 3">
            <a:extLst>
              <a:ext uri="{FF2B5EF4-FFF2-40B4-BE49-F238E27FC236}">
                <a16:creationId xmlns:a16="http://schemas.microsoft.com/office/drawing/2014/main" id="{3FC55F18-3B48-95D9-FC40-16DD07712DB8}"/>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9388" y="163513"/>
            <a:ext cx="1799109" cy="601650"/>
          </a:xfrm>
          <a:prstGeom prst="rect">
            <a:avLst/>
          </a:prstGeom>
        </p:spPr>
      </p:pic>
      <p:sp>
        <p:nvSpPr>
          <p:cNvPr id="5" name="Title Placeholder 1">
            <a:extLst>
              <a:ext uri="{FF2B5EF4-FFF2-40B4-BE49-F238E27FC236}">
                <a16:creationId xmlns:a16="http://schemas.microsoft.com/office/drawing/2014/main" id="{0D7405B5-9429-6DF5-223A-75D7311FE3DC}"/>
              </a:ext>
            </a:extLst>
          </p:cNvPr>
          <p:cNvSpPr>
            <a:spLocks noGrp="1"/>
          </p:cNvSpPr>
          <p:nvPr>
            <p:ph type="title" hasCustomPrompt="1"/>
          </p:nvPr>
        </p:nvSpPr>
        <p:spPr>
          <a:xfrm>
            <a:off x="353952" y="1821062"/>
            <a:ext cx="3421124" cy="1040550"/>
          </a:xfrm>
          <a:prstGeom prst="rect">
            <a:avLst/>
          </a:prstGeom>
          <a:noFill/>
          <a:ln>
            <a:noFill/>
          </a:ln>
        </p:spPr>
        <p:txBody>
          <a:bodyPr vert="horz" lIns="0" tIns="0" rIns="0" bIns="0" rtlCol="0" anchor="t" anchorCtr="0">
            <a:noAutofit/>
          </a:bodyPr>
          <a:lstStyle>
            <a:lvl1pPr>
              <a:lnSpc>
                <a:spcPct val="90000"/>
              </a:lnSpc>
              <a:defRPr sz="3000" b="0" i="0" baseline="0">
                <a:solidFill>
                  <a:srgbClr val="0923FF"/>
                </a:solidFill>
                <a:latin typeface="Arial" panose="020B0604020202020204" pitchFamily="34" charset="0"/>
                <a:ea typeface="Arial" panose="020B0604020202020204" pitchFamily="34" charset="0"/>
                <a:cs typeface="Arial" panose="020B0604020202020204" pitchFamily="34" charset="0"/>
              </a:defRPr>
            </a:lvl1pPr>
          </a:lstStyle>
          <a:p>
            <a:pPr rtl="0"/>
            <a:r>
              <a:rPr lang="en-GB" dirty="0"/>
              <a:t>Presentation</a:t>
            </a:r>
            <a:br>
              <a:rPr lang="en-GB" dirty="0"/>
            </a:br>
            <a:r>
              <a:rPr lang="en-GB" dirty="0"/>
              <a:t>Title</a:t>
            </a:r>
          </a:p>
        </p:txBody>
      </p:sp>
      <p:sp>
        <p:nvSpPr>
          <p:cNvPr id="6" name="Text Placeholder 8">
            <a:extLst>
              <a:ext uri="{FF2B5EF4-FFF2-40B4-BE49-F238E27FC236}">
                <a16:creationId xmlns:a16="http://schemas.microsoft.com/office/drawing/2014/main" id="{EB6D0F4B-5254-97A3-ADD2-D668EDB5016E}"/>
              </a:ext>
            </a:extLst>
          </p:cNvPr>
          <p:cNvSpPr>
            <a:spLocks noGrp="1"/>
          </p:cNvSpPr>
          <p:nvPr>
            <p:ph type="body" idx="1" hasCustomPrompt="1"/>
          </p:nvPr>
        </p:nvSpPr>
        <p:spPr>
          <a:xfrm>
            <a:off x="353951" y="2861612"/>
            <a:ext cx="3421124" cy="485868"/>
          </a:xfrm>
          <a:prstGeom prst="rect">
            <a:avLst/>
          </a:prstGeom>
        </p:spPr>
        <p:txBody>
          <a:bodyPr lIns="0" tIns="0" rIns="0" bIns="0" anchor="t">
            <a:noAutofit/>
          </a:bodyPr>
          <a:lstStyle>
            <a:lvl1pPr marL="0" indent="0">
              <a:buNone/>
              <a:defRPr sz="1200" b="0">
                <a:solidFill>
                  <a:schemeClr val="tx1"/>
                </a:solidFill>
                <a:latin typeface="Arial" panose="020B0604020202020204" pitchFamily="34" charset="0"/>
                <a:cs typeface="Arial" panose="020B0604020202020204" pitchFamily="34" charset="0"/>
              </a:defRPr>
            </a:lvl1pPr>
          </a:lstStyle>
          <a:p>
            <a:r>
              <a:rPr lang="en-GB" dirty="0"/>
              <a:t>Subtitle</a:t>
            </a:r>
          </a:p>
        </p:txBody>
      </p:sp>
      <p:sp>
        <p:nvSpPr>
          <p:cNvPr id="7" name="Text Placeholder 8">
            <a:extLst>
              <a:ext uri="{FF2B5EF4-FFF2-40B4-BE49-F238E27FC236}">
                <a16:creationId xmlns:a16="http://schemas.microsoft.com/office/drawing/2014/main" id="{BE656E8D-114A-F9DF-EADA-6BFCFD9FD199}"/>
              </a:ext>
            </a:extLst>
          </p:cNvPr>
          <p:cNvSpPr>
            <a:spLocks noGrp="1"/>
          </p:cNvSpPr>
          <p:nvPr>
            <p:ph type="body" idx="10" hasCustomPrompt="1"/>
          </p:nvPr>
        </p:nvSpPr>
        <p:spPr>
          <a:xfrm>
            <a:off x="353951" y="3634491"/>
            <a:ext cx="3421124" cy="194629"/>
          </a:xfrm>
          <a:prstGeom prst="rect">
            <a:avLst/>
          </a:prstGeom>
        </p:spPr>
        <p:txBody>
          <a:bodyPr lIns="0" tIns="0" rIns="0" bIns="0" anchor="t">
            <a:noAutofit/>
          </a:bodyPr>
          <a:lstStyle>
            <a:lvl1pPr marL="0" indent="0">
              <a:buNone/>
              <a:defRPr sz="900" b="0">
                <a:solidFill>
                  <a:schemeClr val="tx1"/>
                </a:solidFill>
                <a:latin typeface="Arial" panose="020B0604020202020204" pitchFamily="34" charset="0"/>
                <a:cs typeface="Arial" panose="020B0604020202020204" pitchFamily="34" charset="0"/>
              </a:defRPr>
            </a:lvl1pPr>
          </a:lstStyle>
          <a:p>
            <a:r>
              <a:rPr lang="en-GB" dirty="0"/>
              <a:t>Date XXXX</a:t>
            </a:r>
          </a:p>
        </p:txBody>
      </p:sp>
      <p:pic>
        <p:nvPicPr>
          <p:cNvPr id="9" name="Picture 8">
            <a:extLst>
              <a:ext uri="{FF2B5EF4-FFF2-40B4-BE49-F238E27FC236}">
                <a16:creationId xmlns:a16="http://schemas.microsoft.com/office/drawing/2014/main" id="{DB7DA15E-5A21-1F29-BC2E-FBCCD9F1181E}"/>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3919403" y="591671"/>
            <a:ext cx="4870645" cy="4138023"/>
          </a:xfrm>
          <a:custGeom>
            <a:avLst/>
            <a:gdLst>
              <a:gd name="connsiteX0" fmla="*/ 4753301 w 4870645"/>
              <a:gd name="connsiteY0" fmla="*/ 585 h 4138023"/>
              <a:gd name="connsiteX1" fmla="*/ 4790608 w 4870645"/>
              <a:gd name="connsiteY1" fmla="*/ 9875 h 4138023"/>
              <a:gd name="connsiteX2" fmla="*/ 4870645 w 4870645"/>
              <a:gd name="connsiteY2" fmla="*/ 129670 h 4138023"/>
              <a:gd name="connsiteX3" fmla="*/ 4870645 w 4870645"/>
              <a:gd name="connsiteY3" fmla="*/ 3989386 h 4138023"/>
              <a:gd name="connsiteX4" fmla="*/ 4779016 w 4870645"/>
              <a:gd name="connsiteY4" fmla="*/ 4126525 h 4138023"/>
              <a:gd name="connsiteX5" fmla="*/ 4617243 w 4870645"/>
              <a:gd name="connsiteY5" fmla="*/ 4094385 h 4138023"/>
              <a:gd name="connsiteX6" fmla="*/ 3701867 w 4870645"/>
              <a:gd name="connsiteY6" fmla="*/ 3179439 h 4138023"/>
              <a:gd name="connsiteX7" fmla="*/ 3477691 w 4870645"/>
              <a:gd name="connsiteY7" fmla="*/ 3179465 h 4138023"/>
              <a:gd name="connsiteX8" fmla="*/ 2575657 w 4870645"/>
              <a:gd name="connsiteY8" fmla="*/ 4081345 h 4138023"/>
              <a:gd name="connsiteX9" fmla="*/ 2301954 w 4870645"/>
              <a:gd name="connsiteY9" fmla="*/ 4081320 h 4138023"/>
              <a:gd name="connsiteX10" fmla="*/ 1590707 w 4870645"/>
              <a:gd name="connsiteY10" fmla="*/ 3370104 h 4138023"/>
              <a:gd name="connsiteX11" fmla="*/ 1590710 w 4870645"/>
              <a:gd name="connsiteY11" fmla="*/ 3370104 h 4138023"/>
              <a:gd name="connsiteX12" fmla="*/ 1534022 w 4870645"/>
              <a:gd name="connsiteY12" fmla="*/ 3233244 h 4138023"/>
              <a:gd name="connsiteX13" fmla="*/ 1590713 w 4870645"/>
              <a:gd name="connsiteY13" fmla="*/ 3096385 h 4138023"/>
              <a:gd name="connsiteX14" fmla="*/ 4649284 w 4870645"/>
              <a:gd name="connsiteY14" fmla="*/ 37981 h 4138023"/>
              <a:gd name="connsiteX15" fmla="*/ 4753301 w 4870645"/>
              <a:gd name="connsiteY15" fmla="*/ 585 h 4138023"/>
              <a:gd name="connsiteX16" fmla="*/ 2431845 w 4870645"/>
              <a:gd name="connsiteY16" fmla="*/ 1 h 4138023"/>
              <a:gd name="connsiteX17" fmla="*/ 2568682 w 4870645"/>
              <a:gd name="connsiteY17" fmla="*/ 56688 h 4138023"/>
              <a:gd name="connsiteX18" fmla="*/ 3279947 w 4870645"/>
              <a:gd name="connsiteY18" fmla="*/ 767926 h 4138023"/>
              <a:gd name="connsiteX19" fmla="*/ 3279922 w 4870645"/>
              <a:gd name="connsiteY19" fmla="*/ 767926 h 4138023"/>
              <a:gd name="connsiteX20" fmla="*/ 3336620 w 4870645"/>
              <a:gd name="connsiteY20" fmla="*/ 904782 h 4138023"/>
              <a:gd name="connsiteX21" fmla="*/ 3279922 w 4870645"/>
              <a:gd name="connsiteY21" fmla="*/ 1041636 h 4138023"/>
              <a:gd name="connsiteX22" fmla="*/ 221350 w 4870645"/>
              <a:gd name="connsiteY22" fmla="*/ 4100043 h 4138023"/>
              <a:gd name="connsiteX23" fmla="*/ 80044 w 4870645"/>
              <a:gd name="connsiteY23" fmla="*/ 4128150 h 4138023"/>
              <a:gd name="connsiteX24" fmla="*/ 0 w 4870645"/>
              <a:gd name="connsiteY24" fmla="*/ 4008337 h 4138023"/>
              <a:gd name="connsiteX25" fmla="*/ 0 w 4870645"/>
              <a:gd name="connsiteY25" fmla="*/ 148641 h 4138023"/>
              <a:gd name="connsiteX26" fmla="*/ 91627 w 4870645"/>
              <a:gd name="connsiteY26" fmla="*/ 11494 h 4138023"/>
              <a:gd name="connsiteX27" fmla="*/ 253400 w 4870645"/>
              <a:gd name="connsiteY27" fmla="*/ 43644 h 4138023"/>
              <a:gd name="connsiteX28" fmla="*/ 1168788 w 4870645"/>
              <a:gd name="connsiteY28" fmla="*/ 958579 h 4138023"/>
              <a:gd name="connsiteX29" fmla="*/ 1392944 w 4870645"/>
              <a:gd name="connsiteY29" fmla="*/ 958562 h 4138023"/>
              <a:gd name="connsiteX30" fmla="*/ 2294997 w 4870645"/>
              <a:gd name="connsiteY30" fmla="*/ 56676 h 4138023"/>
              <a:gd name="connsiteX31" fmla="*/ 2431845 w 4870645"/>
              <a:gd name="connsiteY31" fmla="*/ 1 h 413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0645" h="4138023">
                <a:moveTo>
                  <a:pt x="4753301" y="585"/>
                </a:moveTo>
                <a:lnTo>
                  <a:pt x="4790608" y="9875"/>
                </a:lnTo>
                <a:cubicBezTo>
                  <a:pt x="4839061" y="29947"/>
                  <a:pt x="4870645" y="77224"/>
                  <a:pt x="4870645" y="129670"/>
                </a:cubicBezTo>
                <a:lnTo>
                  <a:pt x="4870645" y="3989386"/>
                </a:lnTo>
                <a:cubicBezTo>
                  <a:pt x="4870645" y="4049408"/>
                  <a:pt x="4834470" y="4103543"/>
                  <a:pt x="4779016" y="4126525"/>
                </a:cubicBezTo>
                <a:cubicBezTo>
                  <a:pt x="4723561" y="4149510"/>
                  <a:pt x="4659710" y="4136825"/>
                  <a:pt x="4617243" y="4094385"/>
                </a:cubicBezTo>
                <a:lnTo>
                  <a:pt x="3701867" y="3179439"/>
                </a:lnTo>
                <a:cubicBezTo>
                  <a:pt x="3639944" y="3117568"/>
                  <a:pt x="3539615" y="3117568"/>
                  <a:pt x="3477691" y="3179465"/>
                </a:cubicBezTo>
                <a:lnTo>
                  <a:pt x="2575657" y="4081345"/>
                </a:lnTo>
                <a:cubicBezTo>
                  <a:pt x="2500065" y="4156917"/>
                  <a:pt x="2377532" y="4156917"/>
                  <a:pt x="2301954" y="4081320"/>
                </a:cubicBezTo>
                <a:lnTo>
                  <a:pt x="1590707" y="3370104"/>
                </a:lnTo>
                <a:lnTo>
                  <a:pt x="1590710" y="3370104"/>
                </a:lnTo>
                <a:cubicBezTo>
                  <a:pt x="1554413" y="3333803"/>
                  <a:pt x="1534022" y="3284564"/>
                  <a:pt x="1534022" y="3233244"/>
                </a:cubicBezTo>
                <a:cubicBezTo>
                  <a:pt x="1534022" y="3181901"/>
                  <a:pt x="1554416" y="3132687"/>
                  <a:pt x="1590713" y="3096385"/>
                </a:cubicBezTo>
                <a:lnTo>
                  <a:pt x="4649284" y="37981"/>
                </a:lnTo>
                <a:cubicBezTo>
                  <a:pt x="4677101" y="10169"/>
                  <a:pt x="4715433" y="-3024"/>
                  <a:pt x="4753301" y="585"/>
                </a:cubicBezTo>
                <a:close/>
                <a:moveTo>
                  <a:pt x="2431845" y="1"/>
                </a:moveTo>
                <a:cubicBezTo>
                  <a:pt x="2481372" y="4"/>
                  <a:pt x="2530898" y="18900"/>
                  <a:pt x="2568682" y="56688"/>
                </a:cubicBezTo>
                <a:lnTo>
                  <a:pt x="3279947" y="767926"/>
                </a:lnTo>
                <a:lnTo>
                  <a:pt x="3279922" y="767926"/>
                </a:lnTo>
                <a:cubicBezTo>
                  <a:pt x="3316224" y="804223"/>
                  <a:pt x="3336620" y="853451"/>
                  <a:pt x="3336620" y="904782"/>
                </a:cubicBezTo>
                <a:cubicBezTo>
                  <a:pt x="3336620" y="956114"/>
                  <a:pt x="3316224" y="1005339"/>
                  <a:pt x="3279922" y="1041636"/>
                </a:cubicBezTo>
                <a:lnTo>
                  <a:pt x="221350" y="4100043"/>
                </a:lnTo>
                <a:cubicBezTo>
                  <a:pt x="184265" y="4137131"/>
                  <a:pt x="128496" y="4148216"/>
                  <a:pt x="80044" y="4128150"/>
                </a:cubicBezTo>
                <a:cubicBezTo>
                  <a:pt x="31590" y="4108085"/>
                  <a:pt x="0" y="4060799"/>
                  <a:pt x="0" y="4008337"/>
                </a:cubicBezTo>
                <a:lnTo>
                  <a:pt x="0" y="148641"/>
                </a:lnTo>
                <a:cubicBezTo>
                  <a:pt x="0" y="88603"/>
                  <a:pt x="36162" y="34478"/>
                  <a:pt x="91627" y="11494"/>
                </a:cubicBezTo>
                <a:cubicBezTo>
                  <a:pt x="147091" y="-11489"/>
                  <a:pt x="210936" y="1201"/>
                  <a:pt x="253400" y="43644"/>
                </a:cubicBezTo>
                <a:lnTo>
                  <a:pt x="1168788" y="958579"/>
                </a:lnTo>
                <a:cubicBezTo>
                  <a:pt x="1230698" y="1020459"/>
                  <a:pt x="1331044" y="1020452"/>
                  <a:pt x="1392944" y="958562"/>
                </a:cubicBezTo>
                <a:lnTo>
                  <a:pt x="2294997" y="56676"/>
                </a:lnTo>
                <a:cubicBezTo>
                  <a:pt x="2332789" y="18891"/>
                  <a:pt x="2382319" y="-1"/>
                  <a:pt x="2431845" y="1"/>
                </a:cubicBezTo>
                <a:close/>
              </a:path>
            </a:pathLst>
          </a:custGeom>
        </p:spPr>
      </p:pic>
    </p:spTree>
    <p:extLst>
      <p:ext uri="{BB962C8B-B14F-4D97-AF65-F5344CB8AC3E}">
        <p14:creationId xmlns:p14="http://schemas.microsoft.com/office/powerpoint/2010/main" val="309308626"/>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ual Imagery - Larg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BF24715-57A5-4DFF-AF67-57999511D0CC}"/>
              </a:ext>
            </a:extLst>
          </p:cNvPr>
          <p:cNvGraphicFramePr>
            <a:graphicFrameLocks noChangeAspect="1"/>
          </p:cNvGraphicFramePr>
          <p:nvPr userDrawn="1">
            <p:custDataLst>
              <p:tags r:id="rId1"/>
            </p:custDataLst>
            <p:extLst>
              <p:ext uri="{D42A27DB-BD31-4B8C-83A1-F6EECF244321}">
                <p14:modId xmlns:p14="http://schemas.microsoft.com/office/powerpoint/2010/main" val="40851695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21" imgH="423" progId="TCLayout.ActiveDocument.1">
                  <p:embed/>
                </p:oleObj>
              </mc:Choice>
              <mc:Fallback>
                <p:oleObj name="think-cell Slide" r:id="rId3" imgW="421" imgH="423" progId="TCLayout.ActiveDocument.1">
                  <p:embed/>
                  <p:pic>
                    <p:nvPicPr>
                      <p:cNvPr id="3" name="Object 2" hidden="1">
                        <a:extLst>
                          <a:ext uri="{FF2B5EF4-FFF2-40B4-BE49-F238E27FC236}">
                            <a16:creationId xmlns:a16="http://schemas.microsoft.com/office/drawing/2014/main" id="{4BF24715-57A5-4DFF-AF67-57999511D0C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Graphic 3">
            <a:extLst>
              <a:ext uri="{FF2B5EF4-FFF2-40B4-BE49-F238E27FC236}">
                <a16:creationId xmlns:a16="http://schemas.microsoft.com/office/drawing/2014/main" id="{3FC55F18-3B48-95D9-FC40-16DD07712DB8}"/>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9388" y="163513"/>
            <a:ext cx="1799109" cy="601650"/>
          </a:xfrm>
          <a:prstGeom prst="rect">
            <a:avLst/>
          </a:prstGeom>
        </p:spPr>
      </p:pic>
      <p:sp>
        <p:nvSpPr>
          <p:cNvPr id="8" name="Title Placeholder 1">
            <a:extLst>
              <a:ext uri="{FF2B5EF4-FFF2-40B4-BE49-F238E27FC236}">
                <a16:creationId xmlns:a16="http://schemas.microsoft.com/office/drawing/2014/main" id="{A51DA0E2-A51A-8045-B288-7493DADE3C2C}"/>
              </a:ext>
            </a:extLst>
          </p:cNvPr>
          <p:cNvSpPr>
            <a:spLocks noGrp="1"/>
          </p:cNvSpPr>
          <p:nvPr>
            <p:ph type="title" hasCustomPrompt="1"/>
          </p:nvPr>
        </p:nvSpPr>
        <p:spPr>
          <a:xfrm>
            <a:off x="353952" y="1821062"/>
            <a:ext cx="3421124" cy="1040550"/>
          </a:xfrm>
          <a:prstGeom prst="rect">
            <a:avLst/>
          </a:prstGeom>
          <a:noFill/>
          <a:ln>
            <a:noFill/>
          </a:ln>
        </p:spPr>
        <p:txBody>
          <a:bodyPr vert="horz" lIns="0" tIns="0" rIns="0" bIns="0" rtlCol="0" anchor="t" anchorCtr="0">
            <a:noAutofit/>
          </a:bodyPr>
          <a:lstStyle>
            <a:lvl1pPr>
              <a:lnSpc>
                <a:spcPct val="90000"/>
              </a:lnSpc>
              <a:defRPr sz="3000" b="0" i="0" baseline="0">
                <a:solidFill>
                  <a:srgbClr val="0923FF"/>
                </a:solidFill>
                <a:latin typeface="Arial" panose="020B0604020202020204" pitchFamily="34" charset="0"/>
                <a:ea typeface="Arial" panose="020B0604020202020204" pitchFamily="34" charset="0"/>
                <a:cs typeface="Arial" panose="020B0604020202020204" pitchFamily="34" charset="0"/>
              </a:defRPr>
            </a:lvl1pPr>
          </a:lstStyle>
          <a:p>
            <a:pPr rtl="0"/>
            <a:r>
              <a:rPr lang="en-GB" dirty="0"/>
              <a:t>Presentation</a:t>
            </a:r>
            <a:br>
              <a:rPr lang="en-GB" dirty="0"/>
            </a:br>
            <a:r>
              <a:rPr lang="en-GB" dirty="0"/>
              <a:t>Title</a:t>
            </a:r>
          </a:p>
        </p:txBody>
      </p:sp>
      <p:sp>
        <p:nvSpPr>
          <p:cNvPr id="9" name="Text Placeholder 8">
            <a:extLst>
              <a:ext uri="{FF2B5EF4-FFF2-40B4-BE49-F238E27FC236}">
                <a16:creationId xmlns:a16="http://schemas.microsoft.com/office/drawing/2014/main" id="{8426C20F-0A2B-E3FA-46D3-9800E4825187}"/>
              </a:ext>
            </a:extLst>
          </p:cNvPr>
          <p:cNvSpPr>
            <a:spLocks noGrp="1"/>
          </p:cNvSpPr>
          <p:nvPr>
            <p:ph type="body" idx="1" hasCustomPrompt="1"/>
          </p:nvPr>
        </p:nvSpPr>
        <p:spPr>
          <a:xfrm>
            <a:off x="353951" y="2861612"/>
            <a:ext cx="3421124" cy="485868"/>
          </a:xfrm>
          <a:prstGeom prst="rect">
            <a:avLst/>
          </a:prstGeom>
        </p:spPr>
        <p:txBody>
          <a:bodyPr lIns="0" tIns="0" rIns="0" bIns="0" anchor="t">
            <a:noAutofit/>
          </a:bodyPr>
          <a:lstStyle>
            <a:lvl1pPr marL="0" indent="0">
              <a:buNone/>
              <a:defRPr sz="1200" b="0">
                <a:solidFill>
                  <a:schemeClr val="tx1"/>
                </a:solidFill>
                <a:latin typeface="Arial" panose="020B0604020202020204" pitchFamily="34" charset="0"/>
                <a:cs typeface="Arial" panose="020B0604020202020204" pitchFamily="34" charset="0"/>
              </a:defRPr>
            </a:lvl1pPr>
          </a:lstStyle>
          <a:p>
            <a:r>
              <a:rPr lang="en-GB" dirty="0"/>
              <a:t>Subtitle</a:t>
            </a:r>
          </a:p>
        </p:txBody>
      </p:sp>
      <p:sp>
        <p:nvSpPr>
          <p:cNvPr id="11" name="Text Placeholder 8">
            <a:extLst>
              <a:ext uri="{FF2B5EF4-FFF2-40B4-BE49-F238E27FC236}">
                <a16:creationId xmlns:a16="http://schemas.microsoft.com/office/drawing/2014/main" id="{ADA99116-1092-0E40-B736-CCC38FF0682D}"/>
              </a:ext>
            </a:extLst>
          </p:cNvPr>
          <p:cNvSpPr>
            <a:spLocks noGrp="1"/>
          </p:cNvSpPr>
          <p:nvPr>
            <p:ph type="body" idx="10" hasCustomPrompt="1"/>
          </p:nvPr>
        </p:nvSpPr>
        <p:spPr>
          <a:xfrm>
            <a:off x="353951" y="3634491"/>
            <a:ext cx="3421124" cy="194629"/>
          </a:xfrm>
          <a:prstGeom prst="rect">
            <a:avLst/>
          </a:prstGeom>
        </p:spPr>
        <p:txBody>
          <a:bodyPr lIns="0" tIns="0" rIns="0" bIns="0" anchor="t">
            <a:noAutofit/>
          </a:bodyPr>
          <a:lstStyle>
            <a:lvl1pPr marL="0" indent="0">
              <a:buNone/>
              <a:defRPr sz="900" b="0">
                <a:solidFill>
                  <a:schemeClr val="tx1"/>
                </a:solidFill>
                <a:latin typeface="Arial" panose="020B0604020202020204" pitchFamily="34" charset="0"/>
                <a:cs typeface="Arial" panose="020B0604020202020204" pitchFamily="34" charset="0"/>
              </a:defRPr>
            </a:lvl1pPr>
          </a:lstStyle>
          <a:p>
            <a:r>
              <a:rPr lang="en-GB" dirty="0"/>
              <a:t>Date XXXX</a:t>
            </a:r>
          </a:p>
        </p:txBody>
      </p:sp>
      <p:pic>
        <p:nvPicPr>
          <p:cNvPr id="10" name="Picture 9">
            <a:extLst>
              <a:ext uri="{FF2B5EF4-FFF2-40B4-BE49-F238E27FC236}">
                <a16:creationId xmlns:a16="http://schemas.microsoft.com/office/drawing/2014/main" id="{72DF17BC-3863-1FEE-E3AE-E5E9923F4508}"/>
              </a:ext>
            </a:extLst>
          </p:cNvPr>
          <p:cNvPicPr>
            <a:picLocks noChangeAspect="1"/>
          </p:cNvPicPr>
          <p:nvPr userDrawn="1"/>
        </p:nvPicPr>
        <p:blipFill>
          <a:blip r:embed="rId7" cstate="print">
            <a:extLst>
              <a:ext uri="{28A0092B-C50C-407E-A947-70E740481C1C}">
                <a14:useLocalDpi xmlns:a14="http://schemas.microsoft.com/office/drawing/2010/main"/>
              </a:ext>
            </a:extLst>
          </a:blip>
          <a:srcRect/>
          <a:stretch/>
        </p:blipFill>
        <p:spPr>
          <a:xfrm>
            <a:off x="3919403" y="591671"/>
            <a:ext cx="3336620" cy="4138023"/>
          </a:xfrm>
          <a:custGeom>
            <a:avLst/>
            <a:gdLst>
              <a:gd name="connsiteX0" fmla="*/ 2431845 w 3336620"/>
              <a:gd name="connsiteY0" fmla="*/ 1 h 4138023"/>
              <a:gd name="connsiteX1" fmla="*/ 2568682 w 3336620"/>
              <a:gd name="connsiteY1" fmla="*/ 56688 h 4138023"/>
              <a:gd name="connsiteX2" fmla="*/ 3279947 w 3336620"/>
              <a:gd name="connsiteY2" fmla="*/ 767926 h 4138023"/>
              <a:gd name="connsiteX3" fmla="*/ 3279922 w 3336620"/>
              <a:gd name="connsiteY3" fmla="*/ 767926 h 4138023"/>
              <a:gd name="connsiteX4" fmla="*/ 3336620 w 3336620"/>
              <a:gd name="connsiteY4" fmla="*/ 904782 h 4138023"/>
              <a:gd name="connsiteX5" fmla="*/ 3279922 w 3336620"/>
              <a:gd name="connsiteY5" fmla="*/ 1041636 h 4138023"/>
              <a:gd name="connsiteX6" fmla="*/ 221350 w 3336620"/>
              <a:gd name="connsiteY6" fmla="*/ 4100043 h 4138023"/>
              <a:gd name="connsiteX7" fmla="*/ 80044 w 3336620"/>
              <a:gd name="connsiteY7" fmla="*/ 4128150 h 4138023"/>
              <a:gd name="connsiteX8" fmla="*/ 0 w 3336620"/>
              <a:gd name="connsiteY8" fmla="*/ 4008337 h 4138023"/>
              <a:gd name="connsiteX9" fmla="*/ 0 w 3336620"/>
              <a:gd name="connsiteY9" fmla="*/ 148641 h 4138023"/>
              <a:gd name="connsiteX10" fmla="*/ 91627 w 3336620"/>
              <a:gd name="connsiteY10" fmla="*/ 11494 h 4138023"/>
              <a:gd name="connsiteX11" fmla="*/ 253400 w 3336620"/>
              <a:gd name="connsiteY11" fmla="*/ 43644 h 4138023"/>
              <a:gd name="connsiteX12" fmla="*/ 1168788 w 3336620"/>
              <a:gd name="connsiteY12" fmla="*/ 958579 h 4138023"/>
              <a:gd name="connsiteX13" fmla="*/ 1392944 w 3336620"/>
              <a:gd name="connsiteY13" fmla="*/ 958562 h 4138023"/>
              <a:gd name="connsiteX14" fmla="*/ 2294997 w 3336620"/>
              <a:gd name="connsiteY14" fmla="*/ 56676 h 4138023"/>
              <a:gd name="connsiteX15" fmla="*/ 2431845 w 3336620"/>
              <a:gd name="connsiteY15" fmla="*/ 1 h 413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6620" h="4138023">
                <a:moveTo>
                  <a:pt x="2431845" y="1"/>
                </a:moveTo>
                <a:cubicBezTo>
                  <a:pt x="2481372" y="4"/>
                  <a:pt x="2530898" y="18900"/>
                  <a:pt x="2568682" y="56688"/>
                </a:cubicBezTo>
                <a:lnTo>
                  <a:pt x="3279947" y="767926"/>
                </a:lnTo>
                <a:lnTo>
                  <a:pt x="3279922" y="767926"/>
                </a:lnTo>
                <a:cubicBezTo>
                  <a:pt x="3316224" y="804223"/>
                  <a:pt x="3336620" y="853451"/>
                  <a:pt x="3336620" y="904782"/>
                </a:cubicBezTo>
                <a:cubicBezTo>
                  <a:pt x="3336620" y="956114"/>
                  <a:pt x="3316224" y="1005339"/>
                  <a:pt x="3279922" y="1041636"/>
                </a:cubicBezTo>
                <a:lnTo>
                  <a:pt x="221350" y="4100043"/>
                </a:lnTo>
                <a:cubicBezTo>
                  <a:pt x="184265" y="4137131"/>
                  <a:pt x="128496" y="4148216"/>
                  <a:pt x="80044" y="4128150"/>
                </a:cubicBezTo>
                <a:cubicBezTo>
                  <a:pt x="31590" y="4108085"/>
                  <a:pt x="0" y="4060799"/>
                  <a:pt x="0" y="4008337"/>
                </a:cubicBezTo>
                <a:lnTo>
                  <a:pt x="0" y="148641"/>
                </a:lnTo>
                <a:cubicBezTo>
                  <a:pt x="0" y="88603"/>
                  <a:pt x="36162" y="34478"/>
                  <a:pt x="91627" y="11494"/>
                </a:cubicBezTo>
                <a:cubicBezTo>
                  <a:pt x="147091" y="-11489"/>
                  <a:pt x="210936" y="1201"/>
                  <a:pt x="253400" y="43644"/>
                </a:cubicBezTo>
                <a:lnTo>
                  <a:pt x="1168788" y="958579"/>
                </a:lnTo>
                <a:cubicBezTo>
                  <a:pt x="1230698" y="1020459"/>
                  <a:pt x="1331044" y="1020452"/>
                  <a:pt x="1392944" y="958562"/>
                </a:cubicBezTo>
                <a:lnTo>
                  <a:pt x="2294997" y="56676"/>
                </a:lnTo>
                <a:cubicBezTo>
                  <a:pt x="2332789" y="18891"/>
                  <a:pt x="2382319" y="-1"/>
                  <a:pt x="2431845" y="1"/>
                </a:cubicBezTo>
                <a:close/>
              </a:path>
            </a:pathLst>
          </a:custGeom>
        </p:spPr>
      </p:pic>
      <p:pic>
        <p:nvPicPr>
          <p:cNvPr id="12" name="Picture 11">
            <a:extLst>
              <a:ext uri="{FF2B5EF4-FFF2-40B4-BE49-F238E27FC236}">
                <a16:creationId xmlns:a16="http://schemas.microsoft.com/office/drawing/2014/main" id="{E680C644-D01B-EE5E-1435-E3B9DC041E8D}"/>
              </a:ext>
            </a:extLst>
          </p:cNvPr>
          <p:cNvPicPr>
            <a:picLocks noChangeAspect="1"/>
          </p:cNvPicPr>
          <p:nvPr userDrawn="1"/>
        </p:nvPicPr>
        <p:blipFill>
          <a:blip r:embed="rId8" cstate="print">
            <a:extLst>
              <a:ext uri="{28A0092B-C50C-407E-A947-70E740481C1C}">
                <a14:useLocalDpi xmlns:a14="http://schemas.microsoft.com/office/drawing/2010/main"/>
              </a:ext>
            </a:extLst>
          </a:blip>
          <a:srcRect/>
          <a:stretch/>
        </p:blipFill>
        <p:spPr>
          <a:xfrm>
            <a:off x="5453425" y="591671"/>
            <a:ext cx="3336623" cy="4138019"/>
          </a:xfrm>
          <a:custGeom>
            <a:avLst/>
            <a:gdLst>
              <a:gd name="connsiteX0" fmla="*/ 3219280 w 3336623"/>
              <a:gd name="connsiteY0" fmla="*/ 585 h 4138019"/>
              <a:gd name="connsiteX1" fmla="*/ 3256586 w 3336623"/>
              <a:gd name="connsiteY1" fmla="*/ 9875 h 4138019"/>
              <a:gd name="connsiteX2" fmla="*/ 3336623 w 3336623"/>
              <a:gd name="connsiteY2" fmla="*/ 129670 h 4138019"/>
              <a:gd name="connsiteX3" fmla="*/ 3336623 w 3336623"/>
              <a:gd name="connsiteY3" fmla="*/ 3989386 h 4138019"/>
              <a:gd name="connsiteX4" fmla="*/ 3244994 w 3336623"/>
              <a:gd name="connsiteY4" fmla="*/ 4126525 h 4138019"/>
              <a:gd name="connsiteX5" fmla="*/ 3083221 w 3336623"/>
              <a:gd name="connsiteY5" fmla="*/ 4094385 h 4138019"/>
              <a:gd name="connsiteX6" fmla="*/ 2167845 w 3336623"/>
              <a:gd name="connsiteY6" fmla="*/ 3179439 h 4138019"/>
              <a:gd name="connsiteX7" fmla="*/ 1943669 w 3336623"/>
              <a:gd name="connsiteY7" fmla="*/ 3179464 h 4138019"/>
              <a:gd name="connsiteX8" fmla="*/ 1041635 w 3336623"/>
              <a:gd name="connsiteY8" fmla="*/ 4081345 h 4138019"/>
              <a:gd name="connsiteX9" fmla="*/ 977606 w 3336623"/>
              <a:gd name="connsiteY9" fmla="*/ 4123854 h 4138019"/>
              <a:gd name="connsiteX10" fmla="*/ 904784 w 3336623"/>
              <a:gd name="connsiteY10" fmla="*/ 4138019 h 4138019"/>
              <a:gd name="connsiteX11" fmla="*/ 904772 w 3336623"/>
              <a:gd name="connsiteY11" fmla="*/ 4138019 h 4138019"/>
              <a:gd name="connsiteX12" fmla="*/ 831952 w 3336623"/>
              <a:gd name="connsiteY12" fmla="*/ 4123843 h 4138019"/>
              <a:gd name="connsiteX13" fmla="*/ 767932 w 3336623"/>
              <a:gd name="connsiteY13" fmla="*/ 4081320 h 4138019"/>
              <a:gd name="connsiteX14" fmla="*/ 56685 w 3336623"/>
              <a:gd name="connsiteY14" fmla="*/ 3370104 h 4138019"/>
              <a:gd name="connsiteX15" fmla="*/ 56688 w 3336623"/>
              <a:gd name="connsiteY15" fmla="*/ 3370104 h 4138019"/>
              <a:gd name="connsiteX16" fmla="*/ 0 w 3336623"/>
              <a:gd name="connsiteY16" fmla="*/ 3233244 h 4138019"/>
              <a:gd name="connsiteX17" fmla="*/ 56690 w 3336623"/>
              <a:gd name="connsiteY17" fmla="*/ 3096384 h 4138019"/>
              <a:gd name="connsiteX18" fmla="*/ 3115262 w 3336623"/>
              <a:gd name="connsiteY18" fmla="*/ 37981 h 4138019"/>
              <a:gd name="connsiteX19" fmla="*/ 3219280 w 3336623"/>
              <a:gd name="connsiteY19" fmla="*/ 585 h 413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36623" h="4138019">
                <a:moveTo>
                  <a:pt x="3219280" y="585"/>
                </a:moveTo>
                <a:lnTo>
                  <a:pt x="3256586" y="9875"/>
                </a:lnTo>
                <a:cubicBezTo>
                  <a:pt x="3305040" y="29947"/>
                  <a:pt x="3336623" y="77224"/>
                  <a:pt x="3336623" y="129670"/>
                </a:cubicBezTo>
                <a:lnTo>
                  <a:pt x="3336623" y="3989386"/>
                </a:lnTo>
                <a:cubicBezTo>
                  <a:pt x="3336623" y="4049408"/>
                  <a:pt x="3300448" y="4103543"/>
                  <a:pt x="3244994" y="4126525"/>
                </a:cubicBezTo>
                <a:cubicBezTo>
                  <a:pt x="3189540" y="4149509"/>
                  <a:pt x="3125688" y="4136825"/>
                  <a:pt x="3083221" y="4094385"/>
                </a:cubicBezTo>
                <a:lnTo>
                  <a:pt x="2167845" y="3179439"/>
                </a:lnTo>
                <a:cubicBezTo>
                  <a:pt x="2105922" y="3117567"/>
                  <a:pt x="2005593" y="3117567"/>
                  <a:pt x="1943669" y="3179464"/>
                </a:cubicBezTo>
                <a:lnTo>
                  <a:pt x="1041635" y="4081345"/>
                </a:lnTo>
                <a:cubicBezTo>
                  <a:pt x="1022737" y="4100238"/>
                  <a:pt x="1000905" y="4114408"/>
                  <a:pt x="977606" y="4123854"/>
                </a:cubicBezTo>
                <a:lnTo>
                  <a:pt x="904784" y="4138019"/>
                </a:lnTo>
                <a:lnTo>
                  <a:pt x="904772" y="4138019"/>
                </a:lnTo>
                <a:lnTo>
                  <a:pt x="831952" y="4123843"/>
                </a:lnTo>
                <a:cubicBezTo>
                  <a:pt x="808655" y="4114393"/>
                  <a:pt x="786826" y="4100219"/>
                  <a:pt x="767932" y="4081320"/>
                </a:cubicBezTo>
                <a:lnTo>
                  <a:pt x="56685" y="3370104"/>
                </a:lnTo>
                <a:lnTo>
                  <a:pt x="56688" y="3370104"/>
                </a:lnTo>
                <a:cubicBezTo>
                  <a:pt x="20391" y="3333803"/>
                  <a:pt x="0" y="3284564"/>
                  <a:pt x="0" y="3233244"/>
                </a:cubicBezTo>
                <a:cubicBezTo>
                  <a:pt x="0" y="3181900"/>
                  <a:pt x="20394" y="3132687"/>
                  <a:pt x="56690" y="3096384"/>
                </a:cubicBezTo>
                <a:lnTo>
                  <a:pt x="3115262" y="37981"/>
                </a:lnTo>
                <a:cubicBezTo>
                  <a:pt x="3143078" y="10169"/>
                  <a:pt x="3181410" y="-3024"/>
                  <a:pt x="3219280" y="585"/>
                </a:cubicBezTo>
                <a:close/>
              </a:path>
            </a:pathLst>
          </a:custGeom>
        </p:spPr>
      </p:pic>
    </p:spTree>
    <p:extLst>
      <p:ext uri="{BB962C8B-B14F-4D97-AF65-F5344CB8AC3E}">
        <p14:creationId xmlns:p14="http://schemas.microsoft.com/office/powerpoint/2010/main" val="9373919"/>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x Char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extLst>
              <p:ext uri="{D42A27DB-BD31-4B8C-83A1-F6EECF244321}">
                <p14:modId xmlns:p14="http://schemas.microsoft.com/office/powerpoint/2010/main" val="103243633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4" imgW="572" imgH="429" progId="TCLayout.ActiveDocument.1">
                  <p:embed/>
                </p:oleObj>
              </mc:Choice>
              <mc:Fallback>
                <p:oleObj name="think-cell Slide" r:id="rId4" imgW="572" imgH="429" progId="TCLayout.ActiveDocument.1">
                  <p:embed/>
                  <p:pic>
                    <p:nvPicPr>
                      <p:cNvPr id="3" name="Object 2" hidden="1"/>
                      <p:cNvPicPr/>
                      <p:nvPr/>
                    </p:nvPicPr>
                    <p:blipFill>
                      <a:blip r:embed="rId5"/>
                      <a:stretch>
                        <a:fillRect/>
                      </a:stretch>
                    </p:blipFill>
                    <p:spPr>
                      <a:xfrm>
                        <a:off x="1466" y="1192"/>
                        <a:ext cx="1465" cy="1190"/>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9E1B95B4-61E7-47A7-B1BB-2BD732C55674}"/>
              </a:ext>
            </a:extLst>
          </p:cNvPr>
          <p:cNvSpPr/>
          <p:nvPr userDrawn="1">
            <p:custDataLst>
              <p:tags r:id="rId2"/>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GB" sz="1900" b="1" i="0" baseline="0" dirty="0" err="1">
              <a:latin typeface="Arial" panose="020B0604020202020204" pitchFamily="34" charset="0"/>
              <a:ea typeface="Roboto Medium" pitchFamily="2" charset="0"/>
              <a:cs typeface="Arial" panose="020B0604020202020204" pitchFamily="34" charset="0"/>
              <a:sym typeface="Arial" panose="020B0604020202020204" pitchFamily="34" charset="0"/>
            </a:endParaRPr>
          </a:p>
        </p:txBody>
      </p:sp>
      <p:sp>
        <p:nvSpPr>
          <p:cNvPr id="6" name="Text Placeholder 29">
            <a:extLst>
              <a:ext uri="{FF2B5EF4-FFF2-40B4-BE49-F238E27FC236}">
                <a16:creationId xmlns:a16="http://schemas.microsoft.com/office/drawing/2014/main" id="{212DB5AF-7902-E5A8-B7A0-1130C63FD302}"/>
              </a:ext>
            </a:extLst>
          </p:cNvPr>
          <p:cNvSpPr>
            <a:spLocks noGrp="1"/>
          </p:cNvSpPr>
          <p:nvPr>
            <p:ph type="body" sz="quarter" idx="27" hasCustomPrompt="1"/>
          </p:nvPr>
        </p:nvSpPr>
        <p:spPr>
          <a:xfrm>
            <a:off x="152400" y="161540"/>
            <a:ext cx="4384447" cy="151220"/>
          </a:xfrm>
        </p:spPr>
        <p:txBody>
          <a:bodyPr lIns="0" tIns="0" rIns="0" bIns="0">
            <a:noAutofit/>
          </a:bodyPr>
          <a:lstStyle>
            <a:lvl1pPr marL="0" indent="0">
              <a:buNone/>
              <a:defRPr sz="700"/>
            </a:lvl1pPr>
            <a:lvl3pPr>
              <a:buSzPct val="110000"/>
              <a:defRPr/>
            </a:lvl3pPr>
          </a:lstStyle>
          <a:p>
            <a:pPr lvl="0"/>
            <a:r>
              <a:rPr lang="en-GB" dirty="0"/>
              <a:t>Click to add section title</a:t>
            </a:r>
            <a:endParaRPr lang="en-US" dirty="0"/>
          </a:p>
        </p:txBody>
      </p:sp>
      <p:sp>
        <p:nvSpPr>
          <p:cNvPr id="8" name="Slide Number Placeholder 8">
            <a:extLst>
              <a:ext uri="{FF2B5EF4-FFF2-40B4-BE49-F238E27FC236}">
                <a16:creationId xmlns:a16="http://schemas.microsoft.com/office/drawing/2014/main" id="{EF296DA3-811F-00D0-27C1-CC78191E2363}"/>
              </a:ext>
            </a:extLst>
          </p:cNvPr>
          <p:cNvSpPr>
            <a:spLocks noGrp="1"/>
          </p:cNvSpPr>
          <p:nvPr>
            <p:ph type="sldNum" sz="quarter" idx="16"/>
          </p:nvPr>
        </p:nvSpPr>
        <p:spPr>
          <a:xfrm>
            <a:off x="6927850" y="4774536"/>
            <a:ext cx="2057400" cy="197409"/>
          </a:xfrm>
          <a:prstGeom prst="rect">
            <a:avLst/>
          </a:prstGeom>
        </p:spPr>
        <p:txBody>
          <a:bodyPr vert="horz" lIns="0" tIns="0" rIns="0" bIns="0" rtlCol="0" anchor="b"/>
          <a:lstStyle>
            <a:lvl1pPr>
              <a:defRPr lang="en-GB" smtClean="0"/>
            </a:lvl1pPr>
          </a:lstStyle>
          <a:p>
            <a:pPr algn="r"/>
            <a:fld id="{CC6EE8D8-BDE1-7940-A77B-94F3F186491E}" type="slidenum">
              <a:rPr lang="en-US" smtClean="0"/>
              <a:pPr algn="r"/>
              <a:t>‹#›</a:t>
            </a:fld>
            <a:endParaRPr lang="en-US" dirty="0"/>
          </a:p>
        </p:txBody>
      </p:sp>
      <p:sp>
        <p:nvSpPr>
          <p:cNvPr id="7" name="Text Placeholder 8">
            <a:extLst>
              <a:ext uri="{FF2B5EF4-FFF2-40B4-BE49-F238E27FC236}">
                <a16:creationId xmlns:a16="http://schemas.microsoft.com/office/drawing/2014/main" id="{A882ED54-145A-C9E2-A234-7B6DE7AF758D}"/>
              </a:ext>
            </a:extLst>
          </p:cNvPr>
          <p:cNvSpPr>
            <a:spLocks noGrp="1"/>
          </p:cNvSpPr>
          <p:nvPr>
            <p:ph type="body" idx="1" hasCustomPrompt="1"/>
          </p:nvPr>
        </p:nvSpPr>
        <p:spPr>
          <a:xfrm>
            <a:off x="152400" y="815993"/>
            <a:ext cx="8842248" cy="274637"/>
          </a:xfrm>
          <a:prstGeom prst="rect">
            <a:avLst/>
          </a:prstGeom>
        </p:spPr>
        <p:txBody>
          <a:bodyPr lIns="0" tIns="0" rIns="0" bIns="0" anchor="t">
            <a:noAutofit/>
          </a:bodyPr>
          <a:lstStyle>
            <a:lvl1pPr marL="0" indent="0">
              <a:buNone/>
              <a:defRPr sz="1400" b="0">
                <a:solidFill>
                  <a:schemeClr val="tx1"/>
                </a:solidFill>
              </a:defRPr>
            </a:lvl1pPr>
          </a:lstStyle>
          <a:p>
            <a:r>
              <a:rPr lang="en-GB" dirty="0"/>
              <a:t>Optional Subtitle Here</a:t>
            </a:r>
          </a:p>
        </p:txBody>
      </p:sp>
      <p:sp>
        <p:nvSpPr>
          <p:cNvPr id="9" name="Title 1">
            <a:extLst>
              <a:ext uri="{FF2B5EF4-FFF2-40B4-BE49-F238E27FC236}">
                <a16:creationId xmlns:a16="http://schemas.microsoft.com/office/drawing/2014/main" id="{6CAEC1C7-F1B0-B18D-AFA5-E1E8756DCD76}"/>
              </a:ext>
            </a:extLst>
          </p:cNvPr>
          <p:cNvSpPr>
            <a:spLocks noGrp="1"/>
          </p:cNvSpPr>
          <p:nvPr>
            <p:ph type="title" hasCustomPrompt="1"/>
          </p:nvPr>
        </p:nvSpPr>
        <p:spPr>
          <a:xfrm>
            <a:off x="152400" y="447675"/>
            <a:ext cx="8842248" cy="329971"/>
          </a:xfrm>
        </p:spPr>
        <p:txBody>
          <a:bodyPr vert="horz" tIns="0" rIns="0" anchor="t">
            <a:noAutofit/>
          </a:bodyPr>
          <a:lstStyle>
            <a:lvl1pPr>
              <a:defRPr sz="1800"/>
            </a:lvl1pPr>
          </a:lstStyle>
          <a:p>
            <a:r>
              <a:rPr lang="en-GB" dirty="0"/>
              <a:t>Data slide title</a:t>
            </a:r>
          </a:p>
        </p:txBody>
      </p:sp>
      <p:sp>
        <p:nvSpPr>
          <p:cNvPr id="10" name="Content Placeholder 7">
            <a:extLst>
              <a:ext uri="{FF2B5EF4-FFF2-40B4-BE49-F238E27FC236}">
                <a16:creationId xmlns:a16="http://schemas.microsoft.com/office/drawing/2014/main" id="{FF8FF734-8873-79BC-920A-D25E7C1AB3BD}"/>
              </a:ext>
            </a:extLst>
          </p:cNvPr>
          <p:cNvSpPr>
            <a:spLocks noGrp="1"/>
          </p:cNvSpPr>
          <p:nvPr>
            <p:ph sz="quarter" idx="42" hasCustomPrompt="1"/>
          </p:nvPr>
        </p:nvSpPr>
        <p:spPr>
          <a:xfrm>
            <a:off x="152399" y="1482211"/>
            <a:ext cx="4023360" cy="3069152"/>
          </a:xfrm>
        </p:spPr>
        <p:txBody>
          <a:bodyPr lIns="0" tIns="0" rIns="0" bIns="0">
            <a:noAutofit/>
          </a:bodyPr>
          <a:lstStyle>
            <a:lvl1pPr marL="0" indent="0" algn="ctr">
              <a:buNone/>
              <a:defRPr/>
            </a:lvl1pPr>
            <a:lvl3pPr>
              <a:buSzPct val="110000"/>
              <a:defRPr/>
            </a:lvl3pPr>
          </a:lstStyle>
          <a:p>
            <a:pPr lvl="0"/>
            <a:r>
              <a:rPr lang="en-US" dirty="0"/>
              <a:t>Click appropriate icon to insert custom data</a:t>
            </a:r>
          </a:p>
        </p:txBody>
      </p:sp>
      <p:sp>
        <p:nvSpPr>
          <p:cNvPr id="11" name="Text Placeholder 8">
            <a:extLst>
              <a:ext uri="{FF2B5EF4-FFF2-40B4-BE49-F238E27FC236}">
                <a16:creationId xmlns:a16="http://schemas.microsoft.com/office/drawing/2014/main" id="{99F525BE-6C14-1692-94C3-8D2D29D2E4D0}"/>
              </a:ext>
            </a:extLst>
          </p:cNvPr>
          <p:cNvSpPr>
            <a:spLocks noGrp="1"/>
          </p:cNvSpPr>
          <p:nvPr>
            <p:ph type="body" idx="43" hasCustomPrompt="1"/>
          </p:nvPr>
        </p:nvSpPr>
        <p:spPr>
          <a:xfrm>
            <a:off x="152399" y="4435850"/>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2" name="Content Placeholder 7">
            <a:extLst>
              <a:ext uri="{FF2B5EF4-FFF2-40B4-BE49-F238E27FC236}">
                <a16:creationId xmlns:a16="http://schemas.microsoft.com/office/drawing/2014/main" id="{DB83829D-6F44-7C1F-0C9E-A8576523BB57}"/>
              </a:ext>
            </a:extLst>
          </p:cNvPr>
          <p:cNvSpPr>
            <a:spLocks noGrp="1"/>
          </p:cNvSpPr>
          <p:nvPr>
            <p:ph sz="quarter" idx="44" hasCustomPrompt="1"/>
          </p:nvPr>
        </p:nvSpPr>
        <p:spPr>
          <a:xfrm>
            <a:off x="4651248" y="1482210"/>
            <a:ext cx="4023360" cy="3069151"/>
          </a:xfrm>
        </p:spPr>
        <p:txBody>
          <a:bodyPr lIns="0" tIns="0" rIns="0" bIns="0">
            <a:noAutofit/>
          </a:bodyPr>
          <a:lstStyle>
            <a:lvl1pPr marL="0" indent="0" algn="ctr">
              <a:buNone/>
              <a:defRPr/>
            </a:lvl1pPr>
            <a:lvl2pPr marL="252000" indent="0" algn="ctr">
              <a:buNone/>
              <a:defRPr/>
            </a:lvl2pPr>
            <a:lvl3pPr marL="0" indent="0" algn="ctr">
              <a:buSzPct val="110000"/>
              <a:buNone/>
              <a:defRPr/>
            </a:lvl3pPr>
          </a:lstStyle>
          <a:p>
            <a:pPr lvl="0"/>
            <a:r>
              <a:rPr lang="en-GB" dirty="0"/>
              <a:t>Click appropriate icon to insert custom data</a:t>
            </a:r>
            <a:endParaRPr lang="en-US" dirty="0"/>
          </a:p>
        </p:txBody>
      </p:sp>
      <p:sp>
        <p:nvSpPr>
          <p:cNvPr id="13" name="Text Placeholder 8">
            <a:extLst>
              <a:ext uri="{FF2B5EF4-FFF2-40B4-BE49-F238E27FC236}">
                <a16:creationId xmlns:a16="http://schemas.microsoft.com/office/drawing/2014/main" id="{02C44CF7-ED0F-D9FB-DF1F-886B0258E693}"/>
              </a:ext>
            </a:extLst>
          </p:cNvPr>
          <p:cNvSpPr>
            <a:spLocks noGrp="1"/>
          </p:cNvSpPr>
          <p:nvPr>
            <p:ph type="body" idx="45" hasCustomPrompt="1"/>
          </p:nvPr>
        </p:nvSpPr>
        <p:spPr>
          <a:xfrm>
            <a:off x="4651248" y="4435850"/>
            <a:ext cx="4023360" cy="115513"/>
          </a:xfrm>
          <a:prstGeom prst="rect">
            <a:avLst/>
          </a:prstGeom>
        </p:spPr>
        <p:txBody>
          <a:bodyPr lIns="0" tIns="0" rIns="0" bIns="0" anchor="t">
            <a:noAutofit/>
          </a:bodyPr>
          <a:lstStyle>
            <a:lvl1pPr marL="0" indent="0">
              <a:buNone/>
              <a:defRPr sz="800" b="0">
                <a:solidFill>
                  <a:schemeClr val="bg1">
                    <a:lumMod val="50000"/>
                  </a:schemeClr>
                </a:solidFill>
              </a:defRPr>
            </a:lvl1pPr>
          </a:lstStyle>
          <a:p>
            <a:r>
              <a:rPr lang="en-GB" dirty="0"/>
              <a:t>Click to add source</a:t>
            </a:r>
          </a:p>
        </p:txBody>
      </p:sp>
      <p:sp>
        <p:nvSpPr>
          <p:cNvPr id="17" name="Text Placeholder 8">
            <a:extLst>
              <a:ext uri="{FF2B5EF4-FFF2-40B4-BE49-F238E27FC236}">
                <a16:creationId xmlns:a16="http://schemas.microsoft.com/office/drawing/2014/main" id="{887F92D8-1BB4-6B88-BA7F-A326C5DAD4A6}"/>
              </a:ext>
            </a:extLst>
          </p:cNvPr>
          <p:cNvSpPr>
            <a:spLocks noGrp="1"/>
          </p:cNvSpPr>
          <p:nvPr>
            <p:ph type="body" idx="20" hasCustomPrompt="1"/>
          </p:nvPr>
        </p:nvSpPr>
        <p:spPr>
          <a:xfrm>
            <a:off x="152399"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
        <p:nvSpPr>
          <p:cNvPr id="18" name="Text Placeholder 8">
            <a:extLst>
              <a:ext uri="{FF2B5EF4-FFF2-40B4-BE49-F238E27FC236}">
                <a16:creationId xmlns:a16="http://schemas.microsoft.com/office/drawing/2014/main" id="{E2A6246C-25CD-8898-C640-1E380793D22A}"/>
              </a:ext>
            </a:extLst>
          </p:cNvPr>
          <p:cNvSpPr>
            <a:spLocks noGrp="1"/>
          </p:cNvSpPr>
          <p:nvPr>
            <p:ph type="body" idx="46" hasCustomPrompt="1"/>
          </p:nvPr>
        </p:nvSpPr>
        <p:spPr>
          <a:xfrm>
            <a:off x="4651248" y="1230212"/>
            <a:ext cx="4023360" cy="252000"/>
          </a:xfrm>
          <a:prstGeom prst="rect">
            <a:avLst/>
          </a:prstGeom>
        </p:spPr>
        <p:txBody>
          <a:bodyPr lIns="0" tIns="0" rIns="0" bIns="0" anchor="t">
            <a:noAutofit/>
          </a:bodyPr>
          <a:lstStyle>
            <a:lvl1pPr marL="0" indent="0">
              <a:lnSpc>
                <a:spcPct val="90000"/>
              </a:lnSpc>
              <a:buNone/>
              <a:defRPr sz="1200" b="1">
                <a:solidFill>
                  <a:schemeClr val="tx1"/>
                </a:solidFill>
              </a:defRPr>
            </a:lvl1pPr>
          </a:lstStyle>
          <a:p>
            <a:r>
              <a:rPr lang="en-GB" dirty="0"/>
              <a:t>Chart title</a:t>
            </a:r>
          </a:p>
        </p:txBody>
      </p:sp>
    </p:spTree>
    <p:extLst>
      <p:ext uri="{BB962C8B-B14F-4D97-AF65-F5344CB8AC3E}">
        <p14:creationId xmlns:p14="http://schemas.microsoft.com/office/powerpoint/2010/main" val="4088643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oleObject" Target="../embeddings/oleObject1.bin"/><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image" Target="../media/image3.sv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26" Type="http://schemas.openxmlformats.org/officeDocument/2006/relationships/oleObject" Target="../embeddings/oleObject73.bin"/><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tags" Target="../tags/tag152.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29" Type="http://schemas.openxmlformats.org/officeDocument/2006/relationships/image" Target="../media/image3.svg"/><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tags" Target="../tags/tag151.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tags" Target="../tags/tag150.xml"/><Relationship Id="rId28" Type="http://schemas.openxmlformats.org/officeDocument/2006/relationships/image" Target="../media/image2.png"/><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theme" Target="../theme/theme10.xml"/><Relationship Id="rId27" Type="http://schemas.openxmlformats.org/officeDocument/2006/relationships/image" Target="../media/image1.emf"/></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13" Type="http://schemas.openxmlformats.org/officeDocument/2006/relationships/image" Target="../media/image2.pn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image" Target="../media/image1.emf"/><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oleObject" Target="../embeddings/oleObject95.bin"/><Relationship Id="rId5" Type="http://schemas.openxmlformats.org/officeDocument/2006/relationships/slideLayout" Target="../slideLayouts/slideLayout97.xml"/><Relationship Id="rId10" Type="http://schemas.openxmlformats.org/officeDocument/2006/relationships/tags" Target="../tags/tag215.xml"/><Relationship Id="rId4" Type="http://schemas.openxmlformats.org/officeDocument/2006/relationships/slideLayout" Target="../slideLayouts/slideLayout96.xml"/><Relationship Id="rId9" Type="http://schemas.openxmlformats.org/officeDocument/2006/relationships/tags" Target="../tags/tag214.xml"/><Relationship Id="rId14" Type="http://schemas.openxmlformats.org/officeDocument/2006/relationships/image" Target="../media/image3.svg"/></Relationships>
</file>

<file path=ppt/slideMasters/_rels/slideMaster12.xml.rels><?xml version="1.0" encoding="UTF-8" standalone="yes"?>
<Relationships xmlns="http://schemas.openxmlformats.org/package/2006/relationships"><Relationship Id="rId8" Type="http://schemas.openxmlformats.org/officeDocument/2006/relationships/tags" Target="../tags/tag224.xml"/><Relationship Id="rId13" Type="http://schemas.openxmlformats.org/officeDocument/2006/relationships/image" Target="../media/image3.svg"/><Relationship Id="rId3" Type="http://schemas.openxmlformats.org/officeDocument/2006/relationships/slideLayout" Target="../slideLayouts/slideLayout102.xml"/><Relationship Id="rId7" Type="http://schemas.openxmlformats.org/officeDocument/2006/relationships/theme" Target="../theme/theme12.xml"/><Relationship Id="rId12" Type="http://schemas.openxmlformats.org/officeDocument/2006/relationships/image" Target="../media/image2.png"/><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image" Target="../media/image1.emf"/><Relationship Id="rId5" Type="http://schemas.openxmlformats.org/officeDocument/2006/relationships/slideLayout" Target="../slideLayouts/slideLayout104.xml"/><Relationship Id="rId10" Type="http://schemas.openxmlformats.org/officeDocument/2006/relationships/oleObject" Target="../embeddings/oleObject103.bin"/><Relationship Id="rId4" Type="http://schemas.openxmlformats.org/officeDocument/2006/relationships/slideLayout" Target="../slideLayouts/slideLayout103.xml"/><Relationship Id="rId9" Type="http://schemas.openxmlformats.org/officeDocument/2006/relationships/tags" Target="../tags/tag225.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13.xml"/><Relationship Id="rId7" Type="http://schemas.openxmlformats.org/officeDocument/2006/relationships/image" Target="../media/image1.emf"/><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oleObject" Target="../embeddings/oleObject110.bin"/><Relationship Id="rId5" Type="http://schemas.openxmlformats.org/officeDocument/2006/relationships/tags" Target="../tags/tag239.xml"/><Relationship Id="rId4" Type="http://schemas.openxmlformats.org/officeDocument/2006/relationships/tags" Target="../tags/tag238.xml"/><Relationship Id="rId9" Type="http://schemas.openxmlformats.org/officeDocument/2006/relationships/image" Target="../media/image3.svg"/></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10.xml"/><Relationship Id="rId7" Type="http://schemas.openxmlformats.org/officeDocument/2006/relationships/oleObject" Target="../embeddings/oleObject113.bin"/><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tags" Target="../tags/tag245.xml"/><Relationship Id="rId5" Type="http://schemas.openxmlformats.org/officeDocument/2006/relationships/tags" Target="../tags/tag244.xml"/><Relationship Id="rId10" Type="http://schemas.openxmlformats.org/officeDocument/2006/relationships/image" Target="../media/image3.svg"/><Relationship Id="rId4" Type="http://schemas.openxmlformats.org/officeDocument/2006/relationships/theme" Target="../theme/theme14.xml"/><Relationship Id="rId9"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ags" Target="../tags/tag252.xml"/><Relationship Id="rId18" Type="http://schemas.openxmlformats.org/officeDocument/2006/relationships/image" Target="../media/image3.sv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5.xml"/><Relationship Id="rId17" Type="http://schemas.openxmlformats.org/officeDocument/2006/relationships/image" Target="../media/image2.png"/><Relationship Id="rId2" Type="http://schemas.openxmlformats.org/officeDocument/2006/relationships/slideLayout" Target="../slideLayouts/slideLayout112.xml"/><Relationship Id="rId16" Type="http://schemas.openxmlformats.org/officeDocument/2006/relationships/image" Target="../media/image1.emf"/><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oleObject" Target="../embeddings/oleObject117.bin"/><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ags" Target="../tags/tag2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6.xml"/><Relationship Id="rId18" Type="http://schemas.openxmlformats.org/officeDocument/2006/relationships/image" Target="../media/image2.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image" Target="../media/image1.emf"/><Relationship Id="rId2" Type="http://schemas.openxmlformats.org/officeDocument/2006/relationships/slideLayout" Target="../slideLayouts/slideLayout123.xml"/><Relationship Id="rId16" Type="http://schemas.openxmlformats.org/officeDocument/2006/relationships/oleObject" Target="../embeddings/oleObject128.bin"/><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tags" Target="../tags/tag277.xml"/><Relationship Id="rId10" Type="http://schemas.openxmlformats.org/officeDocument/2006/relationships/slideLayout" Target="../slideLayouts/slideLayout131.xml"/><Relationship Id="rId19" Type="http://schemas.openxmlformats.org/officeDocument/2006/relationships/image" Target="../media/image3.sv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ags" Target="../tags/tag276.xml"/></Relationships>
</file>

<file path=ppt/slideMasters/_rels/slideMaster1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tags" Target="../tags/tag302.xml"/><Relationship Id="rId7" Type="http://schemas.openxmlformats.org/officeDocument/2006/relationships/image" Target="../media/image2.png"/><Relationship Id="rId2" Type="http://schemas.openxmlformats.org/officeDocument/2006/relationships/theme" Target="../theme/theme17.xml"/><Relationship Id="rId1" Type="http://schemas.openxmlformats.org/officeDocument/2006/relationships/slideLayout" Target="../slideLayouts/slideLayout134.xml"/><Relationship Id="rId6" Type="http://schemas.openxmlformats.org/officeDocument/2006/relationships/image" Target="../media/image1.emf"/><Relationship Id="rId5" Type="http://schemas.openxmlformats.org/officeDocument/2006/relationships/oleObject" Target="../embeddings/oleObject141.bin"/><Relationship Id="rId4" Type="http://schemas.openxmlformats.org/officeDocument/2006/relationships/tags" Target="../tags/tag303.xml"/></Relationships>
</file>

<file path=ppt/slideMasters/_rels/slideMaster18.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37.xml"/><Relationship Id="rId7" Type="http://schemas.openxmlformats.org/officeDocument/2006/relationships/oleObject" Target="../embeddings/oleObject143.bin"/><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tags" Target="../tags/tag307.xml"/><Relationship Id="rId5" Type="http://schemas.openxmlformats.org/officeDocument/2006/relationships/tags" Target="../tags/tag306.xml"/><Relationship Id="rId10" Type="http://schemas.openxmlformats.org/officeDocument/2006/relationships/image" Target="../media/image3.svg"/><Relationship Id="rId4" Type="http://schemas.openxmlformats.org/officeDocument/2006/relationships/theme" Target="../theme/theme18.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ags" Target="../tags/tag11.xml"/><Relationship Id="rId18" Type="http://schemas.openxmlformats.org/officeDocument/2006/relationships/image" Target="../media/image3.sv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17" Type="http://schemas.openxmlformats.org/officeDocument/2006/relationships/image" Target="../media/image2.png"/><Relationship Id="rId2" Type="http://schemas.openxmlformats.org/officeDocument/2006/relationships/slideLayout" Target="../slideLayouts/slideLayout9.xml"/><Relationship Id="rId16" Type="http://schemas.openxmlformats.org/officeDocument/2006/relationships/image" Target="../media/image1.emf"/><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oleObject" Target="../embeddings/oleObject7.bin"/><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tags" Target="../tags/tag1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heme" Target="../theme/theme3.xml"/><Relationship Id="rId7" Type="http://schemas.openxmlformats.org/officeDocument/2006/relationships/image" Target="../media/image1.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oleObject" Target="../embeddings/oleObject15.bin"/><Relationship Id="rId5" Type="http://schemas.openxmlformats.org/officeDocument/2006/relationships/tags" Target="../tags/tag31.xml"/><Relationship Id="rId4" Type="http://schemas.openxmlformats.org/officeDocument/2006/relationships/tags" Target="../tags/tag30.xml"/><Relationship Id="rId9"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image" Target="../media/image2.png"/><Relationship Id="rId3" Type="http://schemas.openxmlformats.org/officeDocument/2006/relationships/slideLayout" Target="../slideLayouts/slideLayout23.xml"/><Relationship Id="rId21" Type="http://schemas.openxmlformats.org/officeDocument/2006/relationships/theme" Target="../theme/theme4.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image" Target="../media/image1.emf"/><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oleObject" Target="../embeddings/oleObject18.bin"/><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tags" Target="../tags/tag37.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ags" Target="../tags/tag36.xml"/><Relationship Id="rId27" Type="http://schemas.openxmlformats.org/officeDocument/2006/relationships/image" Target="../media/image3.sv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43.xml"/><Relationship Id="rId7" Type="http://schemas.openxmlformats.org/officeDocument/2006/relationships/oleObject" Target="../embeddings/oleObject39.bin"/><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tags" Target="../tags/tag79.xml"/><Relationship Id="rId5" Type="http://schemas.openxmlformats.org/officeDocument/2006/relationships/tags" Target="../tags/tag78.xml"/><Relationship Id="rId10" Type="http://schemas.openxmlformats.org/officeDocument/2006/relationships/image" Target="../media/image3.svg"/><Relationship Id="rId4" Type="http://schemas.openxmlformats.org/officeDocument/2006/relationships/theme" Target="../theme/theme5.xml"/><Relationship Id="rId9"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6.xml"/><Relationship Id="rId18"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1.emf"/><Relationship Id="rId2" Type="http://schemas.openxmlformats.org/officeDocument/2006/relationships/slideLayout" Target="../slideLayouts/slideLayout45.xml"/><Relationship Id="rId16" Type="http://schemas.openxmlformats.org/officeDocument/2006/relationships/oleObject" Target="../embeddings/oleObject43.bin"/><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ags" Target="../tags/tag87.xml"/><Relationship Id="rId10" Type="http://schemas.openxmlformats.org/officeDocument/2006/relationships/slideLayout" Target="../slideLayouts/slideLayout53.xml"/><Relationship Id="rId19" Type="http://schemas.openxmlformats.org/officeDocument/2006/relationships/image" Target="../media/image3.svg"/><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ags" Target="../tags/tag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7.xml"/><Relationship Id="rId18"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1.emf"/><Relationship Id="rId2" Type="http://schemas.openxmlformats.org/officeDocument/2006/relationships/slideLayout" Target="../slideLayouts/slideLayout57.xml"/><Relationship Id="rId16" Type="http://schemas.openxmlformats.org/officeDocument/2006/relationships/oleObject" Target="../embeddings/oleObject55.bin"/><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ags" Target="../tags/tag114.xml"/><Relationship Id="rId10" Type="http://schemas.openxmlformats.org/officeDocument/2006/relationships/slideLayout" Target="../slideLayouts/slideLayout65.xml"/><Relationship Id="rId19" Type="http://schemas.openxmlformats.org/officeDocument/2006/relationships/image" Target="../media/image3.sv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ags" Target="../tags/tag113.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tags" Target="../tags/tag139.xml"/><Relationship Id="rId7" Type="http://schemas.openxmlformats.org/officeDocument/2006/relationships/image" Target="../media/image2.png"/><Relationship Id="rId2" Type="http://schemas.openxmlformats.org/officeDocument/2006/relationships/theme" Target="../theme/theme8.xml"/><Relationship Id="rId1" Type="http://schemas.openxmlformats.org/officeDocument/2006/relationships/slideLayout" Target="../slideLayouts/slideLayout68.xml"/><Relationship Id="rId6" Type="http://schemas.openxmlformats.org/officeDocument/2006/relationships/image" Target="../media/image1.emf"/><Relationship Id="rId5" Type="http://schemas.openxmlformats.org/officeDocument/2006/relationships/oleObject" Target="../embeddings/oleObject68.bin"/><Relationship Id="rId4" Type="http://schemas.openxmlformats.org/officeDocument/2006/relationships/tags" Target="../tags/tag140.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71.xml"/><Relationship Id="rId7" Type="http://schemas.openxmlformats.org/officeDocument/2006/relationships/oleObject" Target="../embeddings/oleObject70.bin"/><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tags" Target="../tags/tag144.xml"/><Relationship Id="rId5" Type="http://schemas.openxmlformats.org/officeDocument/2006/relationships/tags" Target="../tags/tag143.xml"/><Relationship Id="rId10" Type="http://schemas.openxmlformats.org/officeDocument/2006/relationships/image" Target="../media/image3.svg"/><Relationship Id="rId4" Type="http://schemas.openxmlformats.org/officeDocument/2006/relationships/theme" Target="../theme/theme9.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9"/>
            </p:custDataLst>
            <p:extLst>
              <p:ext uri="{D42A27DB-BD31-4B8C-83A1-F6EECF244321}">
                <p14:modId xmlns:p14="http://schemas.microsoft.com/office/powerpoint/2010/main" val="172171519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11" imgW="572" imgH="429" progId="TCLayout.ActiveDocument.1">
                  <p:embed/>
                </p:oleObj>
              </mc:Choice>
              <mc:Fallback>
                <p:oleObj name="think-cell Slide" r:id="rId11" imgW="572" imgH="429" progId="TCLayout.ActiveDocument.1">
                  <p:embed/>
                  <p:pic>
                    <p:nvPicPr>
                      <p:cNvPr id="4" name="Object 3" hidden="1"/>
                      <p:cNvPicPr/>
                      <p:nvPr/>
                    </p:nvPicPr>
                    <p:blipFill>
                      <a:blip r:embed="rId12"/>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userDrawn="1">
            <p:custDataLst>
              <p:tags r:id="rId10"/>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8750" y="447675"/>
            <a:ext cx="4337050"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9" name="Slide Number Placeholder 8">
            <a:extLst>
              <a:ext uri="{FF2B5EF4-FFF2-40B4-BE49-F238E27FC236}">
                <a16:creationId xmlns:a16="http://schemas.microsoft.com/office/drawing/2014/main" id="{71D26332-CF67-7C07-988D-7D225CE47C6D}"/>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lgn="r">
              <a:defRPr sz="600" b="0" baseline="0">
                <a:solidFill>
                  <a:schemeClr val="tx1"/>
                </a:solidFill>
                <a:latin typeface="Arial" panose="020B0604020202020204" pitchFamily="34" charset="0"/>
                <a:cs typeface="Arial" panose="020B0604020202020204" pitchFamily="34" charset="0"/>
              </a:defRPr>
            </a:lvl1pPr>
          </a:lstStyle>
          <a:p>
            <a:fld id="{CC6EE8D8-BDE1-7940-A77B-94F3F186491E}" type="slidenum">
              <a:rPr lang="en-GB" smtClean="0"/>
              <a:pPr/>
              <a:t>‹#›</a:t>
            </a:fld>
            <a:endParaRPr lang="en-GB" dirty="0"/>
          </a:p>
        </p:txBody>
      </p:sp>
      <p:pic>
        <p:nvPicPr>
          <p:cNvPr id="11" name="Graphic 10">
            <a:extLst>
              <a:ext uri="{FF2B5EF4-FFF2-40B4-BE49-F238E27FC236}">
                <a16:creationId xmlns:a16="http://schemas.microsoft.com/office/drawing/2014/main" id="{21E0DFD6-1180-7ADA-7F2E-877802390D93}"/>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48565" y="4659904"/>
            <a:ext cx="1153080" cy="385608"/>
          </a:xfrm>
          <a:prstGeom prst="rect">
            <a:avLst/>
          </a:prstGeom>
        </p:spPr>
      </p:pic>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8750" y="1314450"/>
            <a:ext cx="4337050" cy="32369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530B4081-7E66-FF69-6153-1AE7EEDF4F11}"/>
              </a:ext>
            </a:extLst>
          </p:cNvPr>
          <p:cNvSpPr/>
          <p:nvPr userDrawn="1"/>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03FB2C12-339D-366A-9828-5B4E15BD2415}"/>
              </a:ext>
            </a:extLst>
          </p:cNvPr>
          <p:cNvSpPr/>
          <p:nvPr userDrawn="1"/>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A38978F8-A8A6-3B8F-E4BC-77417691AB8A}"/>
              </a:ext>
            </a:extLst>
          </p:cNvPr>
          <p:cNvSpPr/>
          <p:nvPr userDrawn="1"/>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111FE358-1A72-AE36-872B-A5833CBF9791}"/>
              </a:ext>
            </a:extLst>
          </p:cNvPr>
          <p:cNvSpPr/>
          <p:nvPr userDrawn="1"/>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69F1A616-CAC7-AC80-A143-CE1C630EC1BA}"/>
              </a:ext>
            </a:extLst>
          </p:cNvPr>
          <p:cNvSpPr/>
          <p:nvPr userDrawn="1"/>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809469E4-9C61-9B28-A5F6-B7E7CFB8DB88}"/>
              </a:ext>
            </a:extLst>
          </p:cNvPr>
          <p:cNvSpPr/>
          <p:nvPr userDrawn="1"/>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9201EFE8-E343-E565-B109-BB30BDAF6C0A}"/>
              </a:ext>
            </a:extLst>
          </p:cNvPr>
          <p:cNvSpPr/>
          <p:nvPr userDrawn="1"/>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6" name="Rectangle 15">
            <a:extLst>
              <a:ext uri="{FF2B5EF4-FFF2-40B4-BE49-F238E27FC236}">
                <a16:creationId xmlns:a16="http://schemas.microsoft.com/office/drawing/2014/main" id="{58A3EB4C-A1F7-0395-1BE7-1D5EB65A40D7}"/>
              </a:ext>
            </a:extLst>
          </p:cNvPr>
          <p:cNvSpPr/>
          <p:nvPr userDrawn="1"/>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AB7AC50C-C5C7-D885-DDAA-1D60F2A91FA3}"/>
              </a:ext>
            </a:extLst>
          </p:cNvPr>
          <p:cNvSpPr/>
          <p:nvPr userDrawn="1"/>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EBFF7993-BF54-D57E-8D8C-A8F126DEAF68}"/>
              </a:ext>
            </a:extLst>
          </p:cNvPr>
          <p:cNvSpPr/>
          <p:nvPr userDrawn="1"/>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6DB3C7AD-F454-219D-4901-C91B9694D027}"/>
              </a:ext>
            </a:extLst>
          </p:cNvPr>
          <p:cNvSpPr/>
          <p:nvPr userDrawn="1"/>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62261D3C-8650-8DEE-C1FF-0E22E5FC249F}"/>
              </a:ext>
            </a:extLst>
          </p:cNvPr>
          <p:cNvSpPr/>
          <p:nvPr userDrawn="1"/>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CB165AD9-F384-9BF5-D233-BD10922AEC46}"/>
              </a:ext>
            </a:extLst>
          </p:cNvPr>
          <p:cNvSpPr/>
          <p:nvPr userDrawn="1"/>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F301BBA5-5A2F-AB13-8CF6-EABC42CA599D}"/>
              </a:ext>
            </a:extLst>
          </p:cNvPr>
          <p:cNvSpPr/>
          <p:nvPr userDrawn="1"/>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70430B30-8282-0941-4A1F-0D377FD7B7CB}"/>
              </a:ext>
            </a:extLst>
          </p:cNvPr>
          <p:cNvSpPr/>
          <p:nvPr userDrawn="1"/>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397961611"/>
      </p:ext>
    </p:extLst>
  </p:cSld>
  <p:clrMap bg1="lt1" tx1="dk1" bg2="lt2" tx2="dk2" accent1="accent1" accent2="accent2" accent3="accent3" accent4="accent4" accent5="accent5" accent6="accent6" hlink="hlink" folHlink="folHlink"/>
  <p:sldLayoutIdLst>
    <p:sldLayoutId id="2147483946" r:id="rId1"/>
    <p:sldLayoutId id="2147483948" r:id="rId2"/>
    <p:sldLayoutId id="2147483981" r:id="rId3"/>
    <p:sldLayoutId id="2147483954" r:id="rId4"/>
    <p:sldLayoutId id="2147483984" r:id="rId5"/>
    <p:sldLayoutId id="2147484482" r:id="rId6"/>
    <p:sldLayoutId id="2147484484" r:id="rId7"/>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3" orient="horz" pos="103" userDrawn="1">
          <p15:clr>
            <a:srgbClr val="57DBB6"/>
          </p15:clr>
        </p15:guide>
        <p15:guide id="5" pos="96" userDrawn="1">
          <p15:clr>
            <a:srgbClr val="57DBB6"/>
          </p15:clr>
        </p15:guide>
        <p15:guide id="16" pos="2832" userDrawn="1">
          <p15:clr>
            <a:srgbClr val="57DBB6"/>
          </p15:clr>
        </p15:guide>
        <p15:guide id="17" pos="2928" userDrawn="1">
          <p15:clr>
            <a:srgbClr val="57DBB6"/>
          </p15:clr>
        </p15:guide>
        <p15:guide id="28" pos="5664" userDrawn="1">
          <p15:clr>
            <a:srgbClr val="57DBB6"/>
          </p15:clr>
        </p15:guide>
        <p15:guide id="30" orient="horz" pos="282" userDrawn="1">
          <p15:clr>
            <a:srgbClr val="57DBB6"/>
          </p15:clr>
        </p15:guide>
        <p15:guide id="31" orient="horz" pos="828" userDrawn="1">
          <p15:clr>
            <a:srgbClr val="57DBB6"/>
          </p15:clr>
        </p15:guide>
        <p15:guide id="32" orient="horz" pos="1128" userDrawn="1">
          <p15:clr>
            <a:srgbClr val="57DBB6"/>
          </p15:clr>
        </p15:guide>
        <p15:guide id="33" orient="horz" pos="2988" userDrawn="1">
          <p15:clr>
            <a:srgbClr val="57DBB6"/>
          </p15:clr>
        </p15:guide>
        <p15:guide id="34" pos="2880" userDrawn="1">
          <p15:clr>
            <a:srgbClr val="57DBB6"/>
          </p15:clr>
        </p15:guide>
        <p15:guide id="35" orient="horz" pos="2868" userDrawn="1">
          <p15:clr>
            <a:srgbClr val="57DBB6"/>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3"/>
            </p:custDataLst>
            <p:extLst>
              <p:ext uri="{D42A27DB-BD31-4B8C-83A1-F6EECF244321}">
                <p14:modId xmlns:p14="http://schemas.microsoft.com/office/powerpoint/2010/main" val="1361302203"/>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26" imgW="572" imgH="429" progId="TCLayout.ActiveDocument.1">
                  <p:embed/>
                </p:oleObj>
              </mc:Choice>
              <mc:Fallback>
                <p:oleObj name="think-cell Slide" r:id="rId26" imgW="572" imgH="429" progId="TCLayout.ActiveDocument.1">
                  <p:embed/>
                  <p:pic>
                    <p:nvPicPr>
                      <p:cNvPr id="4" name="Object 3" hidden="1"/>
                      <p:cNvPicPr/>
                      <p:nvPr/>
                    </p:nvPicPr>
                    <p:blipFill>
                      <a:blip r:embed="rId27"/>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p:custDataLst>
              <p:tags r:id="rId24"/>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2400" y="447675"/>
            <a:ext cx="4337050"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9" name="Slide Number Placeholder 8">
            <a:extLst>
              <a:ext uri="{FF2B5EF4-FFF2-40B4-BE49-F238E27FC236}">
                <a16:creationId xmlns:a16="http://schemas.microsoft.com/office/drawing/2014/main" id="{71D26332-CF67-7C07-988D-7D225CE47C6D}"/>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lgn="r">
              <a:defRPr sz="600" b="0" baseline="0">
                <a:solidFill>
                  <a:schemeClr val="tx1"/>
                </a:solidFill>
                <a:latin typeface="Arial" panose="020B0604020202020204" pitchFamily="34" charset="0"/>
                <a:cs typeface="Arial" panose="020B0604020202020204" pitchFamily="34" charset="0"/>
              </a:defRPr>
            </a:lvl1pPr>
          </a:lstStyle>
          <a:p>
            <a:fld id="{CC6EE8D8-BDE1-7940-A77B-94F3F186491E}" type="slidenum">
              <a:rPr lang="en-GB" smtClean="0"/>
              <a:pPr/>
              <a:t>‹#›</a:t>
            </a:fld>
            <a:endParaRPr lang="en-GB" dirty="0"/>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2400" y="1314450"/>
            <a:ext cx="4337050" cy="32369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833665F9-FF19-E629-8730-9FCE9A6E775B}"/>
              </a:ext>
            </a:extLst>
          </p:cNvPr>
          <p:cNvSpPr/>
          <p:nvPr/>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2E608EDE-3F00-C545-2B31-5C6A2739E490}"/>
              </a:ext>
            </a:extLst>
          </p:cNvPr>
          <p:cNvSpPr/>
          <p:nvPr/>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0" name="Rectangle 9">
            <a:extLst>
              <a:ext uri="{FF2B5EF4-FFF2-40B4-BE49-F238E27FC236}">
                <a16:creationId xmlns:a16="http://schemas.microsoft.com/office/drawing/2014/main" id="{79D26074-7D94-10C0-E022-3EE1DBF70AA7}"/>
              </a:ext>
            </a:extLst>
          </p:cNvPr>
          <p:cNvSpPr/>
          <p:nvPr/>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2" name="Rectangle 11">
            <a:extLst>
              <a:ext uri="{FF2B5EF4-FFF2-40B4-BE49-F238E27FC236}">
                <a16:creationId xmlns:a16="http://schemas.microsoft.com/office/drawing/2014/main" id="{BF84023E-31F8-251B-A13D-AF601FDCBA13}"/>
              </a:ext>
            </a:extLst>
          </p:cNvPr>
          <p:cNvSpPr/>
          <p:nvPr/>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00E0D632-137A-F4F7-F904-1A70FED0092E}"/>
              </a:ext>
            </a:extLst>
          </p:cNvPr>
          <p:cNvSpPr/>
          <p:nvPr/>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4" name="Rectangle 13">
            <a:extLst>
              <a:ext uri="{FF2B5EF4-FFF2-40B4-BE49-F238E27FC236}">
                <a16:creationId xmlns:a16="http://schemas.microsoft.com/office/drawing/2014/main" id="{76C3B889-65D8-2A83-866A-D156383DFA53}"/>
              </a:ext>
            </a:extLst>
          </p:cNvPr>
          <p:cNvSpPr/>
          <p:nvPr/>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B5710308-B382-256C-D96E-56AE3E5BDAA6}"/>
              </a:ext>
            </a:extLst>
          </p:cNvPr>
          <p:cNvSpPr/>
          <p:nvPr/>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5536FA30-2C85-202C-D901-5E3CB5CB2BC6}"/>
              </a:ext>
            </a:extLst>
          </p:cNvPr>
          <p:cNvSpPr/>
          <p:nvPr/>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B22FEF4C-3940-4731-07E0-94735C693393}"/>
              </a:ext>
            </a:extLst>
          </p:cNvPr>
          <p:cNvSpPr/>
          <p:nvPr/>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3CB4E8D4-C5D0-5AB9-E11D-D4E64EB240D2}"/>
              </a:ext>
            </a:extLst>
          </p:cNvPr>
          <p:cNvSpPr/>
          <p:nvPr/>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9" name="Rectangle 18">
            <a:extLst>
              <a:ext uri="{FF2B5EF4-FFF2-40B4-BE49-F238E27FC236}">
                <a16:creationId xmlns:a16="http://schemas.microsoft.com/office/drawing/2014/main" id="{89CA7702-85C6-BF66-2C06-9ADD7ACE11D4}"/>
              </a:ext>
            </a:extLst>
          </p:cNvPr>
          <p:cNvSpPr/>
          <p:nvPr/>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0" name="Rectangle 19">
            <a:extLst>
              <a:ext uri="{FF2B5EF4-FFF2-40B4-BE49-F238E27FC236}">
                <a16:creationId xmlns:a16="http://schemas.microsoft.com/office/drawing/2014/main" id="{44A92F26-8777-F8C2-AAFE-603DFA299EDE}"/>
              </a:ext>
            </a:extLst>
          </p:cNvPr>
          <p:cNvSpPr/>
          <p:nvPr/>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1" name="Rectangle 20">
            <a:extLst>
              <a:ext uri="{FF2B5EF4-FFF2-40B4-BE49-F238E27FC236}">
                <a16:creationId xmlns:a16="http://schemas.microsoft.com/office/drawing/2014/main" id="{FA908498-319E-586D-C542-DA6F7A30BC5E}"/>
              </a:ext>
            </a:extLst>
          </p:cNvPr>
          <p:cNvSpPr/>
          <p:nvPr/>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2" name="Rectangle 21">
            <a:extLst>
              <a:ext uri="{FF2B5EF4-FFF2-40B4-BE49-F238E27FC236}">
                <a16:creationId xmlns:a16="http://schemas.microsoft.com/office/drawing/2014/main" id="{2B4BA0E4-8F70-C258-06EE-AC4835835608}"/>
              </a:ext>
            </a:extLst>
          </p:cNvPr>
          <p:cNvSpPr/>
          <p:nvPr/>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3" name="Rectangle 22">
            <a:extLst>
              <a:ext uri="{FF2B5EF4-FFF2-40B4-BE49-F238E27FC236}">
                <a16:creationId xmlns:a16="http://schemas.microsoft.com/office/drawing/2014/main" id="{3571C58D-1985-8840-34A4-1F5A11F04E9C}"/>
              </a:ext>
            </a:extLst>
          </p:cNvPr>
          <p:cNvSpPr/>
          <p:nvPr/>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pic>
        <p:nvPicPr>
          <p:cNvPr id="8" name="Graphic 7">
            <a:extLst>
              <a:ext uri="{FF2B5EF4-FFF2-40B4-BE49-F238E27FC236}">
                <a16:creationId xmlns:a16="http://schemas.microsoft.com/office/drawing/2014/main" id="{497FB5F7-AF9C-5000-9858-9B1EDF3D04D7}"/>
              </a:ext>
            </a:extLst>
          </p:cNvPr>
          <p:cNvPicPr>
            <a:picLocks noChangeAspect="1"/>
          </p:cNvPicPr>
          <p:nvPr/>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48565" y="4659904"/>
            <a:ext cx="1153080" cy="385608"/>
          </a:xfrm>
          <a:prstGeom prst="rect">
            <a:avLst/>
          </a:prstGeom>
        </p:spPr>
      </p:pic>
      <p:sp>
        <p:nvSpPr>
          <p:cNvPr id="11" name="Rectangle 10" hidden="1">
            <a:extLst>
              <a:ext uri="{FF2B5EF4-FFF2-40B4-BE49-F238E27FC236}">
                <a16:creationId xmlns:a16="http://schemas.microsoft.com/office/drawing/2014/main" id="{01DD6971-500E-9935-9E76-E31557B46603}"/>
              </a:ext>
            </a:extLst>
          </p:cNvPr>
          <p:cNvSpPr/>
          <p:nvPr userDrawn="1">
            <p:custDataLst>
              <p:tags r:id="rId25"/>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24" name="Rectangle 23">
            <a:extLst>
              <a:ext uri="{FF2B5EF4-FFF2-40B4-BE49-F238E27FC236}">
                <a16:creationId xmlns:a16="http://schemas.microsoft.com/office/drawing/2014/main" id="{76D64F76-3E22-1FCA-66CC-25FCD53D28AB}"/>
              </a:ext>
            </a:extLst>
          </p:cNvPr>
          <p:cNvSpPr/>
          <p:nvPr userDrawn="1"/>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5" name="Rectangle 24">
            <a:extLst>
              <a:ext uri="{FF2B5EF4-FFF2-40B4-BE49-F238E27FC236}">
                <a16:creationId xmlns:a16="http://schemas.microsoft.com/office/drawing/2014/main" id="{8D60C78C-7267-B147-1B9A-AE2991858D58}"/>
              </a:ext>
            </a:extLst>
          </p:cNvPr>
          <p:cNvSpPr/>
          <p:nvPr userDrawn="1"/>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6" name="Rectangle 25">
            <a:extLst>
              <a:ext uri="{FF2B5EF4-FFF2-40B4-BE49-F238E27FC236}">
                <a16:creationId xmlns:a16="http://schemas.microsoft.com/office/drawing/2014/main" id="{C3B9FEBD-D68A-5286-6605-7036A19D08E7}"/>
              </a:ext>
            </a:extLst>
          </p:cNvPr>
          <p:cNvSpPr/>
          <p:nvPr userDrawn="1"/>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7" name="Rectangle 26">
            <a:extLst>
              <a:ext uri="{FF2B5EF4-FFF2-40B4-BE49-F238E27FC236}">
                <a16:creationId xmlns:a16="http://schemas.microsoft.com/office/drawing/2014/main" id="{42C081DF-441E-6E5A-5D74-6BB06BD19528}"/>
              </a:ext>
            </a:extLst>
          </p:cNvPr>
          <p:cNvSpPr/>
          <p:nvPr userDrawn="1"/>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8" name="Rectangle 27">
            <a:extLst>
              <a:ext uri="{FF2B5EF4-FFF2-40B4-BE49-F238E27FC236}">
                <a16:creationId xmlns:a16="http://schemas.microsoft.com/office/drawing/2014/main" id="{D39A285C-062B-5802-C5CB-AEBA3AFD561B}"/>
              </a:ext>
            </a:extLst>
          </p:cNvPr>
          <p:cNvSpPr/>
          <p:nvPr userDrawn="1"/>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9" name="Rectangle 28">
            <a:extLst>
              <a:ext uri="{FF2B5EF4-FFF2-40B4-BE49-F238E27FC236}">
                <a16:creationId xmlns:a16="http://schemas.microsoft.com/office/drawing/2014/main" id="{15AE54D0-59DA-1CB4-4F4B-B98508118100}"/>
              </a:ext>
            </a:extLst>
          </p:cNvPr>
          <p:cNvSpPr/>
          <p:nvPr userDrawn="1"/>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30" name="Rectangle 29">
            <a:extLst>
              <a:ext uri="{FF2B5EF4-FFF2-40B4-BE49-F238E27FC236}">
                <a16:creationId xmlns:a16="http://schemas.microsoft.com/office/drawing/2014/main" id="{A2031500-F5C2-FD33-028C-6737D1041E53}"/>
              </a:ext>
            </a:extLst>
          </p:cNvPr>
          <p:cNvSpPr/>
          <p:nvPr userDrawn="1"/>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31" name="Rectangle 30">
            <a:extLst>
              <a:ext uri="{FF2B5EF4-FFF2-40B4-BE49-F238E27FC236}">
                <a16:creationId xmlns:a16="http://schemas.microsoft.com/office/drawing/2014/main" id="{2314D6A0-C05A-3DFB-035E-B8D8C98B99DF}"/>
              </a:ext>
            </a:extLst>
          </p:cNvPr>
          <p:cNvSpPr/>
          <p:nvPr userDrawn="1"/>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32" name="Rectangle 31">
            <a:extLst>
              <a:ext uri="{FF2B5EF4-FFF2-40B4-BE49-F238E27FC236}">
                <a16:creationId xmlns:a16="http://schemas.microsoft.com/office/drawing/2014/main" id="{2F583046-4D90-01F8-4CA4-CFE921E0E51A}"/>
              </a:ext>
            </a:extLst>
          </p:cNvPr>
          <p:cNvSpPr/>
          <p:nvPr userDrawn="1"/>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33" name="Rectangle 32">
            <a:extLst>
              <a:ext uri="{FF2B5EF4-FFF2-40B4-BE49-F238E27FC236}">
                <a16:creationId xmlns:a16="http://schemas.microsoft.com/office/drawing/2014/main" id="{844AD45E-365E-3358-1682-0301FC1F5DD3}"/>
              </a:ext>
            </a:extLst>
          </p:cNvPr>
          <p:cNvSpPr/>
          <p:nvPr userDrawn="1"/>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34" name="Rectangle 33">
            <a:extLst>
              <a:ext uri="{FF2B5EF4-FFF2-40B4-BE49-F238E27FC236}">
                <a16:creationId xmlns:a16="http://schemas.microsoft.com/office/drawing/2014/main" id="{80A940EE-6FCB-9C37-223D-81EF9AB86812}"/>
              </a:ext>
            </a:extLst>
          </p:cNvPr>
          <p:cNvSpPr/>
          <p:nvPr userDrawn="1"/>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35" name="Rectangle 34">
            <a:extLst>
              <a:ext uri="{FF2B5EF4-FFF2-40B4-BE49-F238E27FC236}">
                <a16:creationId xmlns:a16="http://schemas.microsoft.com/office/drawing/2014/main" id="{6D1CDB41-D827-32A9-E526-F5757C2777CF}"/>
              </a:ext>
            </a:extLst>
          </p:cNvPr>
          <p:cNvSpPr/>
          <p:nvPr userDrawn="1"/>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36" name="Rectangle 35">
            <a:extLst>
              <a:ext uri="{FF2B5EF4-FFF2-40B4-BE49-F238E27FC236}">
                <a16:creationId xmlns:a16="http://schemas.microsoft.com/office/drawing/2014/main" id="{64276C85-0285-4B3D-8557-EA8E58B1F493}"/>
              </a:ext>
            </a:extLst>
          </p:cNvPr>
          <p:cNvSpPr/>
          <p:nvPr userDrawn="1"/>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37" name="Rectangle 36">
            <a:extLst>
              <a:ext uri="{FF2B5EF4-FFF2-40B4-BE49-F238E27FC236}">
                <a16:creationId xmlns:a16="http://schemas.microsoft.com/office/drawing/2014/main" id="{ADB6C163-F3CA-0130-480B-61792A1669AB}"/>
              </a:ext>
            </a:extLst>
          </p:cNvPr>
          <p:cNvSpPr/>
          <p:nvPr userDrawn="1"/>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38" name="Rectangle 37">
            <a:extLst>
              <a:ext uri="{FF2B5EF4-FFF2-40B4-BE49-F238E27FC236}">
                <a16:creationId xmlns:a16="http://schemas.microsoft.com/office/drawing/2014/main" id="{1A53144C-64EC-A307-84EA-C29F5E9289A7}"/>
              </a:ext>
            </a:extLst>
          </p:cNvPr>
          <p:cNvSpPr/>
          <p:nvPr userDrawn="1"/>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pic>
        <p:nvPicPr>
          <p:cNvPr id="39" name="Graphic 38">
            <a:extLst>
              <a:ext uri="{FF2B5EF4-FFF2-40B4-BE49-F238E27FC236}">
                <a16:creationId xmlns:a16="http://schemas.microsoft.com/office/drawing/2014/main" id="{FC951FE6-45B3-174B-CDC0-7A62E8576B46}"/>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1730933679"/>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 id="2147484419" r:id="rId14"/>
    <p:sldLayoutId id="2147484420" r:id="rId15"/>
    <p:sldLayoutId id="2147484421" r:id="rId16"/>
    <p:sldLayoutId id="2147484422" r:id="rId17"/>
    <p:sldLayoutId id="2147484423" r:id="rId18"/>
    <p:sldLayoutId id="2147484424" r:id="rId19"/>
    <p:sldLayoutId id="2147484425" r:id="rId20"/>
    <p:sldLayoutId id="2147484481" r:id="rId21"/>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36" orient="horz" pos="1620" userDrawn="1">
          <p15:clr>
            <a:srgbClr val="F26B43"/>
          </p15:clr>
        </p15:guide>
        <p15:guide id="37" orient="horz" pos="103" userDrawn="1">
          <p15:clr>
            <a:srgbClr val="57DBB6"/>
          </p15:clr>
        </p15:guide>
        <p15:guide id="38" orient="horz" pos="3119" userDrawn="1">
          <p15:clr>
            <a:srgbClr val="57DBB6"/>
          </p15:clr>
        </p15:guide>
        <p15:guide id="39" pos="96" userDrawn="1">
          <p15:clr>
            <a:srgbClr val="57DBB6"/>
          </p15:clr>
        </p15:guide>
        <p15:guide id="40" pos="2832" userDrawn="1">
          <p15:clr>
            <a:srgbClr val="57DBB6"/>
          </p15:clr>
        </p15:guide>
        <p15:guide id="41" pos="2928" userDrawn="1">
          <p15:clr>
            <a:srgbClr val="57DBB6"/>
          </p15:clr>
        </p15:guide>
        <p15:guide id="42" pos="5664" userDrawn="1">
          <p15:clr>
            <a:srgbClr val="57DBB6"/>
          </p15:clr>
        </p15:guide>
        <p15:guide id="43" orient="horz" pos="276" userDrawn="1">
          <p15:clr>
            <a:srgbClr val="57DBB6"/>
          </p15:clr>
        </p15:guide>
        <p15:guide id="44" orient="horz" pos="828" userDrawn="1">
          <p15:clr>
            <a:srgbClr val="57DBB6"/>
          </p15:clr>
        </p15:guide>
        <p15:guide id="45" orient="horz" pos="1116" userDrawn="1">
          <p15:clr>
            <a:srgbClr val="57DBB6"/>
          </p15:clr>
        </p15:guide>
        <p15:guide id="46" orient="horz" pos="2868" userDrawn="1">
          <p15:clr>
            <a:srgbClr val="57DBB6"/>
          </p15:clr>
        </p15:guide>
        <p15:guide id="47" orient="horz" pos="2988" userDrawn="1">
          <p15:clr>
            <a:srgbClr val="57DBB6"/>
          </p15:clr>
        </p15:guide>
        <p15:guide id="48" pos="2880" userDrawn="1">
          <p15:clr>
            <a:srgbClr val="57DBB6"/>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9"/>
            </p:custDataLst>
            <p:extLst>
              <p:ext uri="{D42A27DB-BD31-4B8C-83A1-F6EECF244321}">
                <p14:modId xmlns:p14="http://schemas.microsoft.com/office/powerpoint/2010/main" val="1721715198"/>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11" imgW="572" imgH="429" progId="TCLayout.ActiveDocument.1">
                  <p:embed/>
                </p:oleObj>
              </mc:Choice>
              <mc:Fallback>
                <p:oleObj name="think-cell Slide" r:id="rId11" imgW="572" imgH="429" progId="TCLayout.ActiveDocument.1">
                  <p:embed/>
                  <p:pic>
                    <p:nvPicPr>
                      <p:cNvPr id="4" name="Object 3" hidden="1"/>
                      <p:cNvPicPr/>
                      <p:nvPr/>
                    </p:nvPicPr>
                    <p:blipFill>
                      <a:blip r:embed="rId12"/>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p:custDataLst>
              <p:tags r:id="rId10"/>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8750" y="447675"/>
            <a:ext cx="4337050"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9" name="Slide Number Placeholder 8">
            <a:extLst>
              <a:ext uri="{FF2B5EF4-FFF2-40B4-BE49-F238E27FC236}">
                <a16:creationId xmlns:a16="http://schemas.microsoft.com/office/drawing/2014/main" id="{71D26332-CF67-7C07-988D-7D225CE47C6D}"/>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lgn="r">
              <a:defRPr sz="600" b="0" baseline="0">
                <a:solidFill>
                  <a:schemeClr val="tx1"/>
                </a:solidFill>
                <a:latin typeface="Arial" panose="020B0604020202020204" pitchFamily="34" charset="0"/>
                <a:cs typeface="Arial" panose="020B0604020202020204" pitchFamily="34" charset="0"/>
              </a:defRPr>
            </a:lvl1pPr>
          </a:lstStyle>
          <a:p>
            <a:fld id="{CC6EE8D8-BDE1-7940-A77B-94F3F186491E}" type="slidenum">
              <a:rPr lang="en-GB" smtClean="0"/>
              <a:pPr/>
              <a:t>‹#›</a:t>
            </a:fld>
            <a:endParaRPr lang="en-GB" dirty="0"/>
          </a:p>
        </p:txBody>
      </p:sp>
      <p:pic>
        <p:nvPicPr>
          <p:cNvPr id="11" name="Graphic 10">
            <a:extLst>
              <a:ext uri="{FF2B5EF4-FFF2-40B4-BE49-F238E27FC236}">
                <a16:creationId xmlns:a16="http://schemas.microsoft.com/office/drawing/2014/main" id="{21E0DFD6-1180-7ADA-7F2E-877802390D93}"/>
              </a:ext>
            </a:extLst>
          </p:cNvPr>
          <p:cNvPicPr>
            <a:picLocks noChangeAspect="1"/>
          </p:cNvPicPr>
          <p:nvPr/>
        </p:nvPicPr>
        <p:blipFill>
          <a:blip r:embed="rId13" cstate="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8565" y="4659904"/>
            <a:ext cx="1153080" cy="385608"/>
          </a:xfrm>
          <a:prstGeom prst="rect">
            <a:avLst/>
          </a:prstGeom>
        </p:spPr>
      </p:pic>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8750" y="1314450"/>
            <a:ext cx="4337050" cy="32369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530B4081-7E66-FF69-6153-1AE7EEDF4F11}"/>
              </a:ext>
            </a:extLst>
          </p:cNvPr>
          <p:cNvSpPr/>
          <p:nvPr/>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03FB2C12-339D-366A-9828-5B4E15BD2415}"/>
              </a:ext>
            </a:extLst>
          </p:cNvPr>
          <p:cNvSpPr/>
          <p:nvPr/>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0" name="Rectangle 9">
            <a:extLst>
              <a:ext uri="{FF2B5EF4-FFF2-40B4-BE49-F238E27FC236}">
                <a16:creationId xmlns:a16="http://schemas.microsoft.com/office/drawing/2014/main" id="{A38978F8-A8A6-3B8F-E4BC-77417691AB8A}"/>
              </a:ext>
            </a:extLst>
          </p:cNvPr>
          <p:cNvSpPr/>
          <p:nvPr/>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2" name="Rectangle 11">
            <a:extLst>
              <a:ext uri="{FF2B5EF4-FFF2-40B4-BE49-F238E27FC236}">
                <a16:creationId xmlns:a16="http://schemas.microsoft.com/office/drawing/2014/main" id="{111FE358-1A72-AE36-872B-A5833CBF9791}"/>
              </a:ext>
            </a:extLst>
          </p:cNvPr>
          <p:cNvSpPr/>
          <p:nvPr/>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69F1A616-CAC7-AC80-A143-CE1C630EC1BA}"/>
              </a:ext>
            </a:extLst>
          </p:cNvPr>
          <p:cNvSpPr/>
          <p:nvPr/>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4" name="Rectangle 13">
            <a:extLst>
              <a:ext uri="{FF2B5EF4-FFF2-40B4-BE49-F238E27FC236}">
                <a16:creationId xmlns:a16="http://schemas.microsoft.com/office/drawing/2014/main" id="{809469E4-9C61-9B28-A5F6-B7E7CFB8DB88}"/>
              </a:ext>
            </a:extLst>
          </p:cNvPr>
          <p:cNvSpPr/>
          <p:nvPr/>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9201EFE8-E343-E565-B109-BB30BDAF6C0A}"/>
              </a:ext>
            </a:extLst>
          </p:cNvPr>
          <p:cNvSpPr/>
          <p:nvPr/>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58A3EB4C-A1F7-0395-1BE7-1D5EB65A40D7}"/>
              </a:ext>
            </a:extLst>
          </p:cNvPr>
          <p:cNvSpPr/>
          <p:nvPr/>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AB7AC50C-C5C7-D885-DDAA-1D60F2A91FA3}"/>
              </a:ext>
            </a:extLst>
          </p:cNvPr>
          <p:cNvSpPr/>
          <p:nvPr/>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EBFF7993-BF54-D57E-8D8C-A8F126DEAF68}"/>
              </a:ext>
            </a:extLst>
          </p:cNvPr>
          <p:cNvSpPr/>
          <p:nvPr/>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9" name="Rectangle 18">
            <a:extLst>
              <a:ext uri="{FF2B5EF4-FFF2-40B4-BE49-F238E27FC236}">
                <a16:creationId xmlns:a16="http://schemas.microsoft.com/office/drawing/2014/main" id="{6DB3C7AD-F454-219D-4901-C91B9694D027}"/>
              </a:ext>
            </a:extLst>
          </p:cNvPr>
          <p:cNvSpPr/>
          <p:nvPr/>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0" name="Rectangle 19">
            <a:extLst>
              <a:ext uri="{FF2B5EF4-FFF2-40B4-BE49-F238E27FC236}">
                <a16:creationId xmlns:a16="http://schemas.microsoft.com/office/drawing/2014/main" id="{62261D3C-8650-8DEE-C1FF-0E22E5FC249F}"/>
              </a:ext>
            </a:extLst>
          </p:cNvPr>
          <p:cNvSpPr/>
          <p:nvPr/>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1" name="Rectangle 20">
            <a:extLst>
              <a:ext uri="{FF2B5EF4-FFF2-40B4-BE49-F238E27FC236}">
                <a16:creationId xmlns:a16="http://schemas.microsoft.com/office/drawing/2014/main" id="{CB165AD9-F384-9BF5-D233-BD10922AEC46}"/>
              </a:ext>
            </a:extLst>
          </p:cNvPr>
          <p:cNvSpPr/>
          <p:nvPr/>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2" name="Rectangle 21">
            <a:extLst>
              <a:ext uri="{FF2B5EF4-FFF2-40B4-BE49-F238E27FC236}">
                <a16:creationId xmlns:a16="http://schemas.microsoft.com/office/drawing/2014/main" id="{F301BBA5-5A2F-AB13-8CF6-EABC42CA599D}"/>
              </a:ext>
            </a:extLst>
          </p:cNvPr>
          <p:cNvSpPr/>
          <p:nvPr/>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3" name="Rectangle 22">
            <a:extLst>
              <a:ext uri="{FF2B5EF4-FFF2-40B4-BE49-F238E27FC236}">
                <a16:creationId xmlns:a16="http://schemas.microsoft.com/office/drawing/2014/main" id="{70430B30-8282-0941-4A1F-0D377FD7B7CB}"/>
              </a:ext>
            </a:extLst>
          </p:cNvPr>
          <p:cNvSpPr/>
          <p:nvPr/>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549667486"/>
      </p:ext>
    </p:extLst>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3" orient="horz" pos="103">
          <p15:clr>
            <a:srgbClr val="57DBB6"/>
          </p15:clr>
        </p15:guide>
        <p15:guide id="5" pos="96">
          <p15:clr>
            <a:srgbClr val="57DBB6"/>
          </p15:clr>
        </p15:guide>
        <p15:guide id="16" pos="2832">
          <p15:clr>
            <a:srgbClr val="57DBB6"/>
          </p15:clr>
        </p15:guide>
        <p15:guide id="17" pos="2928">
          <p15:clr>
            <a:srgbClr val="57DBB6"/>
          </p15:clr>
        </p15:guide>
        <p15:guide id="28" pos="5664">
          <p15:clr>
            <a:srgbClr val="57DBB6"/>
          </p15:clr>
        </p15:guide>
        <p15:guide id="30" orient="horz" pos="282">
          <p15:clr>
            <a:srgbClr val="57DBB6"/>
          </p15:clr>
        </p15:guide>
        <p15:guide id="31" orient="horz" pos="828">
          <p15:clr>
            <a:srgbClr val="57DBB6"/>
          </p15:clr>
        </p15:guide>
        <p15:guide id="32" orient="horz" pos="1128">
          <p15:clr>
            <a:srgbClr val="57DBB6"/>
          </p15:clr>
        </p15:guide>
        <p15:guide id="33" orient="horz" pos="2988">
          <p15:clr>
            <a:srgbClr val="57DBB6"/>
          </p15:clr>
        </p15:guide>
        <p15:guide id="34" pos="2880">
          <p15:clr>
            <a:srgbClr val="57DBB6"/>
          </p15:clr>
        </p15:guide>
        <p15:guide id="35" orient="horz" pos="2868">
          <p15:clr>
            <a:srgbClr val="57DBB6"/>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8"/>
            </p:custDataLst>
            <p:extLst>
              <p:ext uri="{D42A27DB-BD31-4B8C-83A1-F6EECF244321}">
                <p14:modId xmlns:p14="http://schemas.microsoft.com/office/powerpoint/2010/main" val="255207443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10" imgW="572" imgH="429" progId="TCLayout.ActiveDocument.1">
                  <p:embed/>
                </p:oleObj>
              </mc:Choice>
              <mc:Fallback>
                <p:oleObj name="think-cell Slide" r:id="rId10" imgW="572" imgH="429" progId="TCLayout.ActiveDocument.1">
                  <p:embed/>
                  <p:pic>
                    <p:nvPicPr>
                      <p:cNvPr id="4" name="Object 3" hidden="1"/>
                      <p:cNvPicPr/>
                      <p:nvPr/>
                    </p:nvPicPr>
                    <p:blipFill>
                      <a:blip r:embed="rId11"/>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p:custDataLst>
              <p:tags r:id="rId9"/>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79389" y="447675"/>
            <a:ext cx="4337050"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9" name="Slide Number Placeholder 8">
            <a:extLst>
              <a:ext uri="{FF2B5EF4-FFF2-40B4-BE49-F238E27FC236}">
                <a16:creationId xmlns:a16="http://schemas.microsoft.com/office/drawing/2014/main" id="{71D26332-CF67-7C07-988D-7D225CE47C6D}"/>
              </a:ext>
            </a:extLst>
          </p:cNvPr>
          <p:cNvSpPr>
            <a:spLocks noGrp="1"/>
          </p:cNvSpPr>
          <p:nvPr>
            <p:ph type="sldNum" sz="quarter" idx="4"/>
          </p:nvPr>
        </p:nvSpPr>
        <p:spPr>
          <a:xfrm>
            <a:off x="6905625" y="4774536"/>
            <a:ext cx="2057400" cy="197409"/>
          </a:xfrm>
          <a:prstGeom prst="rect">
            <a:avLst/>
          </a:prstGeom>
        </p:spPr>
        <p:txBody>
          <a:bodyPr vert="horz" lIns="0" tIns="0" rIns="0" bIns="0" rtlCol="0" anchor="b"/>
          <a:lstStyle>
            <a:lvl1pPr algn="r">
              <a:defRPr sz="600" b="0" baseline="0">
                <a:solidFill>
                  <a:schemeClr val="tx1"/>
                </a:solidFill>
                <a:latin typeface="Arial" panose="020B0604020202020204" pitchFamily="34" charset="0"/>
                <a:cs typeface="Arial" panose="020B0604020202020204" pitchFamily="34" charset="0"/>
              </a:defRPr>
            </a:lvl1pPr>
          </a:lstStyle>
          <a:p>
            <a:fld id="{CC6EE8D8-BDE1-7940-A77B-94F3F186491E}" type="slidenum">
              <a:rPr lang="en-GB" smtClean="0"/>
              <a:pPr/>
              <a:t>‹#›</a:t>
            </a:fld>
            <a:endParaRPr lang="en-GB" dirty="0"/>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79388" y="1314450"/>
            <a:ext cx="4337050" cy="3213100"/>
          </a:xfrm>
          <a:prstGeom prst="rect">
            <a:avLst/>
          </a:prstGeom>
        </p:spPr>
        <p:txBody>
          <a:bodyPr vert="horz" lIns="0" tIns="0" rIns="0" bIns="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8F95FEF6-ED0F-F0FB-B36C-8405B8B35ECF}"/>
              </a:ext>
            </a:extLst>
          </p:cNvPr>
          <p:cNvSpPr/>
          <p:nvPr/>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AD314D9D-CAE0-7024-B9BA-965DB0A449AF}"/>
              </a:ext>
            </a:extLst>
          </p:cNvPr>
          <p:cNvSpPr/>
          <p:nvPr/>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0" name="Rectangle 9">
            <a:extLst>
              <a:ext uri="{FF2B5EF4-FFF2-40B4-BE49-F238E27FC236}">
                <a16:creationId xmlns:a16="http://schemas.microsoft.com/office/drawing/2014/main" id="{E33CAB03-2AA2-F31D-A4D9-E6E13C243407}"/>
              </a:ext>
            </a:extLst>
          </p:cNvPr>
          <p:cNvSpPr/>
          <p:nvPr/>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2" name="Rectangle 11">
            <a:extLst>
              <a:ext uri="{FF2B5EF4-FFF2-40B4-BE49-F238E27FC236}">
                <a16:creationId xmlns:a16="http://schemas.microsoft.com/office/drawing/2014/main" id="{5774A8BD-9999-F8C1-D7F6-83BFB80E2E7D}"/>
              </a:ext>
            </a:extLst>
          </p:cNvPr>
          <p:cNvSpPr/>
          <p:nvPr/>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B0BA61EE-30BA-FB49-A41F-4D19195E7300}"/>
              </a:ext>
            </a:extLst>
          </p:cNvPr>
          <p:cNvSpPr/>
          <p:nvPr/>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4" name="Rectangle 13">
            <a:extLst>
              <a:ext uri="{FF2B5EF4-FFF2-40B4-BE49-F238E27FC236}">
                <a16:creationId xmlns:a16="http://schemas.microsoft.com/office/drawing/2014/main" id="{73C8DFC7-210E-2F15-F05E-3DB5726E92AE}"/>
              </a:ext>
            </a:extLst>
          </p:cNvPr>
          <p:cNvSpPr/>
          <p:nvPr/>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403C1A46-F245-649B-7166-7E6A3D810F9C}"/>
              </a:ext>
            </a:extLst>
          </p:cNvPr>
          <p:cNvSpPr/>
          <p:nvPr/>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95F8CFF0-DDE4-C70A-DACE-E70F8E8E8175}"/>
              </a:ext>
            </a:extLst>
          </p:cNvPr>
          <p:cNvSpPr/>
          <p:nvPr/>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F973DD54-6C58-50CD-D031-F58688DCD22E}"/>
              </a:ext>
            </a:extLst>
          </p:cNvPr>
          <p:cNvSpPr/>
          <p:nvPr/>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2CBEA71B-33DC-3184-FA65-3CDFF72DC281}"/>
              </a:ext>
            </a:extLst>
          </p:cNvPr>
          <p:cNvSpPr/>
          <p:nvPr/>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9" name="Rectangle 18">
            <a:extLst>
              <a:ext uri="{FF2B5EF4-FFF2-40B4-BE49-F238E27FC236}">
                <a16:creationId xmlns:a16="http://schemas.microsoft.com/office/drawing/2014/main" id="{C7B873F4-F408-84F2-D393-AFA5EBEA4313}"/>
              </a:ext>
            </a:extLst>
          </p:cNvPr>
          <p:cNvSpPr/>
          <p:nvPr/>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0" name="Rectangle 19">
            <a:extLst>
              <a:ext uri="{FF2B5EF4-FFF2-40B4-BE49-F238E27FC236}">
                <a16:creationId xmlns:a16="http://schemas.microsoft.com/office/drawing/2014/main" id="{49C187D7-FBA1-A765-5CF8-EDED24330633}"/>
              </a:ext>
            </a:extLst>
          </p:cNvPr>
          <p:cNvSpPr/>
          <p:nvPr/>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1" name="Rectangle 20">
            <a:extLst>
              <a:ext uri="{FF2B5EF4-FFF2-40B4-BE49-F238E27FC236}">
                <a16:creationId xmlns:a16="http://schemas.microsoft.com/office/drawing/2014/main" id="{0A5C4FFC-39D1-9581-B801-F3644BC8744E}"/>
              </a:ext>
            </a:extLst>
          </p:cNvPr>
          <p:cNvSpPr/>
          <p:nvPr/>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2" name="Rectangle 21">
            <a:extLst>
              <a:ext uri="{FF2B5EF4-FFF2-40B4-BE49-F238E27FC236}">
                <a16:creationId xmlns:a16="http://schemas.microsoft.com/office/drawing/2014/main" id="{69DDCF75-5CC2-1A7A-6EAF-5A7F9187849F}"/>
              </a:ext>
            </a:extLst>
          </p:cNvPr>
          <p:cNvSpPr/>
          <p:nvPr/>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3" name="Rectangle 22">
            <a:extLst>
              <a:ext uri="{FF2B5EF4-FFF2-40B4-BE49-F238E27FC236}">
                <a16:creationId xmlns:a16="http://schemas.microsoft.com/office/drawing/2014/main" id="{8D86F2BE-F6CC-A3E8-FD9C-DC5B88A29281}"/>
              </a:ext>
            </a:extLst>
          </p:cNvPr>
          <p:cNvSpPr/>
          <p:nvPr/>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pic>
        <p:nvPicPr>
          <p:cNvPr id="8" name="Graphic 7">
            <a:extLst>
              <a:ext uri="{FF2B5EF4-FFF2-40B4-BE49-F238E27FC236}">
                <a16:creationId xmlns:a16="http://schemas.microsoft.com/office/drawing/2014/main" id="{1011DBAD-0FA0-3275-6E65-9C164B97F196}"/>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115849142"/>
      </p:ext>
    </p:extLst>
  </p:cSld>
  <p:clrMap bg1="lt1" tx1="dk1" bg2="lt2" tx2="dk2" accent1="accent1" accent2="accent2" accent3="accent3" accent4="accent4" accent5="accent5" accent6="accent6" hlink="hlink" folHlink="folHlink"/>
  <p:sldLayoutIdLst>
    <p:sldLayoutId id="2147484435" r:id="rId1"/>
    <p:sldLayoutId id="2147484436" r:id="rId2"/>
    <p:sldLayoutId id="2147484437" r:id="rId3"/>
    <p:sldLayoutId id="2147484438" r:id="rId4"/>
    <p:sldLayoutId id="2147484439" r:id="rId5"/>
    <p:sldLayoutId id="2147484440" r:id="rId6"/>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103">
          <p15:clr>
            <a:srgbClr val="57DBB6"/>
          </p15:clr>
        </p15:guide>
        <p15:guide id="4" orient="horz" pos="3119">
          <p15:clr>
            <a:srgbClr val="57DBB6"/>
          </p15:clr>
        </p15:guide>
        <p15:guide id="5" pos="113">
          <p15:clr>
            <a:srgbClr val="57DBB6"/>
          </p15:clr>
        </p15:guide>
        <p15:guide id="6" pos="510">
          <p15:clr>
            <a:srgbClr val="57DBB6"/>
          </p15:clr>
        </p15:guide>
        <p15:guide id="7" pos="580">
          <p15:clr>
            <a:srgbClr val="57DBB6"/>
          </p15:clr>
        </p15:guide>
        <p15:guide id="8" pos="977">
          <p15:clr>
            <a:srgbClr val="57DBB6"/>
          </p15:clr>
        </p15:guide>
        <p15:guide id="9" pos="1047">
          <p15:clr>
            <a:srgbClr val="57DBB6"/>
          </p15:clr>
        </p15:guide>
        <p15:guide id="10" pos="1444">
          <p15:clr>
            <a:srgbClr val="57DBB6"/>
          </p15:clr>
        </p15:guide>
        <p15:guide id="11" pos="1514">
          <p15:clr>
            <a:srgbClr val="57DBB6"/>
          </p15:clr>
        </p15:guide>
        <p15:guide id="12" pos="1911">
          <p15:clr>
            <a:srgbClr val="57DBB6"/>
          </p15:clr>
        </p15:guide>
        <p15:guide id="13" pos="1980">
          <p15:clr>
            <a:srgbClr val="57DBB6"/>
          </p15:clr>
        </p15:guide>
        <p15:guide id="14" pos="2378">
          <p15:clr>
            <a:srgbClr val="57DBB6"/>
          </p15:clr>
        </p15:guide>
        <p15:guide id="15" pos="2447">
          <p15:clr>
            <a:srgbClr val="57DBB6"/>
          </p15:clr>
        </p15:guide>
        <p15:guide id="16" pos="2845">
          <p15:clr>
            <a:srgbClr val="57DBB6"/>
          </p15:clr>
        </p15:guide>
        <p15:guide id="17" pos="2914">
          <p15:clr>
            <a:srgbClr val="57DBB6"/>
          </p15:clr>
        </p15:guide>
        <p15:guide id="18" pos="3312">
          <p15:clr>
            <a:srgbClr val="57DBB6"/>
          </p15:clr>
        </p15:guide>
        <p15:guide id="19" pos="3381">
          <p15:clr>
            <a:srgbClr val="57DBB6"/>
          </p15:clr>
        </p15:guide>
        <p15:guide id="20" pos="3779">
          <p15:clr>
            <a:srgbClr val="57DBB6"/>
          </p15:clr>
        </p15:guide>
        <p15:guide id="21" pos="3848">
          <p15:clr>
            <a:srgbClr val="57DBB6"/>
          </p15:clr>
        </p15:guide>
        <p15:guide id="22" pos="4245">
          <p15:clr>
            <a:srgbClr val="57DBB6"/>
          </p15:clr>
        </p15:guide>
        <p15:guide id="23" pos="4315">
          <p15:clr>
            <a:srgbClr val="57DBB6"/>
          </p15:clr>
        </p15:guide>
        <p15:guide id="24" pos="4712">
          <p15:clr>
            <a:srgbClr val="57DBB6"/>
          </p15:clr>
        </p15:guide>
        <p15:guide id="25" pos="4782">
          <p15:clr>
            <a:srgbClr val="57DBB6"/>
          </p15:clr>
        </p15:guide>
        <p15:guide id="26" pos="5179">
          <p15:clr>
            <a:srgbClr val="57DBB6"/>
          </p15:clr>
        </p15:guide>
        <p15:guide id="27" pos="5249">
          <p15:clr>
            <a:srgbClr val="57DBB6"/>
          </p15:clr>
        </p15:guide>
        <p15:guide id="28" pos="5646">
          <p15:clr>
            <a:srgbClr val="57DBB6"/>
          </p15:clr>
        </p15:guide>
        <p15:guide id="29" orient="horz" pos="2993">
          <p15:clr>
            <a:srgbClr val="F26B43"/>
          </p15:clr>
        </p15:guide>
        <p15:guide id="30" orient="horz" pos="282">
          <p15:clr>
            <a:srgbClr val="57DBB6"/>
          </p15:clr>
        </p15:guide>
        <p15:guide id="31" orient="horz" pos="828">
          <p15:clr>
            <a:srgbClr val="57DBB6"/>
          </p15:clr>
        </p15:guide>
        <p15:guide id="32" orient="horz" pos="1128">
          <p15:clr>
            <a:srgbClr val="57DBB6"/>
          </p15:clr>
        </p15:guide>
        <p15:guide id="33" orient="horz" pos="2867">
          <p15:clr>
            <a:srgbClr val="57DBB6"/>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
            </p:custDataLst>
            <p:extLst>
              <p:ext uri="{D42A27DB-BD31-4B8C-83A1-F6EECF244321}">
                <p14:modId xmlns:p14="http://schemas.microsoft.com/office/powerpoint/2010/main" val="212016910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6" imgW="572" imgH="429" progId="TCLayout.ActiveDocument.1">
                  <p:embed/>
                </p:oleObj>
              </mc:Choice>
              <mc:Fallback>
                <p:oleObj name="think-cell Slide" r:id="rId6" imgW="572" imgH="429" progId="TCLayout.ActiveDocument.1">
                  <p:embed/>
                  <p:pic>
                    <p:nvPicPr>
                      <p:cNvPr id="4" name="Object 3" hidden="1"/>
                      <p:cNvPicPr/>
                      <p:nvPr/>
                    </p:nvPicPr>
                    <p:blipFill>
                      <a:blip r:embed="rId7"/>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p:custDataLst>
              <p:tags r:id="rId5"/>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2400" y="447675"/>
            <a:ext cx="4343401"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9" name="Slide Number Placeholder 8">
            <a:extLst>
              <a:ext uri="{FF2B5EF4-FFF2-40B4-BE49-F238E27FC236}">
                <a16:creationId xmlns:a16="http://schemas.microsoft.com/office/drawing/2014/main" id="{71D26332-CF67-7C07-988D-7D225CE47C6D}"/>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lgn="r">
              <a:defRPr sz="600" b="0" baseline="0">
                <a:solidFill>
                  <a:schemeClr val="tx1"/>
                </a:solidFill>
                <a:latin typeface="Arial" panose="020B0604020202020204" pitchFamily="34" charset="0"/>
                <a:cs typeface="Arial" panose="020B0604020202020204" pitchFamily="34" charset="0"/>
              </a:defRPr>
            </a:lvl1pPr>
          </a:lstStyle>
          <a:p>
            <a:fld id="{CC6EE8D8-BDE1-7940-A77B-94F3F186491E}" type="slidenum">
              <a:rPr lang="en-GB" smtClean="0"/>
              <a:pPr/>
              <a:t>‹#›</a:t>
            </a:fld>
            <a:endParaRPr lang="en-GB" dirty="0"/>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2399" y="1314450"/>
            <a:ext cx="4343401" cy="3236913"/>
          </a:xfrm>
          <a:prstGeom prst="rect">
            <a:avLst/>
          </a:prstGeom>
        </p:spPr>
        <p:txBody>
          <a:bodyPr vert="horz" lIns="0" tIns="0" rIns="0" bIns="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069C6718-F7F6-8FCD-0C6D-21EEBF083409}"/>
              </a:ext>
            </a:extLst>
          </p:cNvPr>
          <p:cNvSpPr/>
          <p:nvPr/>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9D4B86FA-AFCD-06A5-3375-F6384A61DABC}"/>
              </a:ext>
            </a:extLst>
          </p:cNvPr>
          <p:cNvSpPr/>
          <p:nvPr/>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0" name="Rectangle 9">
            <a:extLst>
              <a:ext uri="{FF2B5EF4-FFF2-40B4-BE49-F238E27FC236}">
                <a16:creationId xmlns:a16="http://schemas.microsoft.com/office/drawing/2014/main" id="{D318E722-7AD1-4FCE-6EBF-769CA7F04481}"/>
              </a:ext>
            </a:extLst>
          </p:cNvPr>
          <p:cNvSpPr/>
          <p:nvPr/>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2" name="Rectangle 11">
            <a:extLst>
              <a:ext uri="{FF2B5EF4-FFF2-40B4-BE49-F238E27FC236}">
                <a16:creationId xmlns:a16="http://schemas.microsoft.com/office/drawing/2014/main" id="{374204CD-C948-D4BE-E73D-6793FDD1F814}"/>
              </a:ext>
            </a:extLst>
          </p:cNvPr>
          <p:cNvSpPr/>
          <p:nvPr/>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250122B4-3A83-C3C2-A87A-E2E5FFBFE097}"/>
              </a:ext>
            </a:extLst>
          </p:cNvPr>
          <p:cNvSpPr/>
          <p:nvPr/>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4" name="Rectangle 13">
            <a:extLst>
              <a:ext uri="{FF2B5EF4-FFF2-40B4-BE49-F238E27FC236}">
                <a16:creationId xmlns:a16="http://schemas.microsoft.com/office/drawing/2014/main" id="{3187E4B4-A4AC-ADAC-79EE-3E5F04BE235E}"/>
              </a:ext>
            </a:extLst>
          </p:cNvPr>
          <p:cNvSpPr/>
          <p:nvPr/>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4C970DC5-0482-EBDB-116E-F901DE378019}"/>
              </a:ext>
            </a:extLst>
          </p:cNvPr>
          <p:cNvSpPr/>
          <p:nvPr/>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B72C2DEF-709E-4625-E278-C2D72B27BCF6}"/>
              </a:ext>
            </a:extLst>
          </p:cNvPr>
          <p:cNvSpPr/>
          <p:nvPr/>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9C1DB055-C590-45DB-6193-B6378E484A81}"/>
              </a:ext>
            </a:extLst>
          </p:cNvPr>
          <p:cNvSpPr/>
          <p:nvPr/>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C9EF77CB-569B-D349-7701-B2B6D202CEDD}"/>
              </a:ext>
            </a:extLst>
          </p:cNvPr>
          <p:cNvSpPr/>
          <p:nvPr/>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9" name="Rectangle 18">
            <a:extLst>
              <a:ext uri="{FF2B5EF4-FFF2-40B4-BE49-F238E27FC236}">
                <a16:creationId xmlns:a16="http://schemas.microsoft.com/office/drawing/2014/main" id="{C18D85CC-79F0-9018-4F1E-D1CDA6EAFAD8}"/>
              </a:ext>
            </a:extLst>
          </p:cNvPr>
          <p:cNvSpPr/>
          <p:nvPr/>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0" name="Rectangle 19">
            <a:extLst>
              <a:ext uri="{FF2B5EF4-FFF2-40B4-BE49-F238E27FC236}">
                <a16:creationId xmlns:a16="http://schemas.microsoft.com/office/drawing/2014/main" id="{9462E24E-9E71-BFA3-5EEA-5AE7149955A5}"/>
              </a:ext>
            </a:extLst>
          </p:cNvPr>
          <p:cNvSpPr/>
          <p:nvPr/>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1" name="Rectangle 20">
            <a:extLst>
              <a:ext uri="{FF2B5EF4-FFF2-40B4-BE49-F238E27FC236}">
                <a16:creationId xmlns:a16="http://schemas.microsoft.com/office/drawing/2014/main" id="{F1DF92EF-5544-410E-8A1B-98C04B543248}"/>
              </a:ext>
            </a:extLst>
          </p:cNvPr>
          <p:cNvSpPr/>
          <p:nvPr/>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2" name="Rectangle 21">
            <a:extLst>
              <a:ext uri="{FF2B5EF4-FFF2-40B4-BE49-F238E27FC236}">
                <a16:creationId xmlns:a16="http://schemas.microsoft.com/office/drawing/2014/main" id="{C72421E1-3ED1-179E-EB8B-BF32B3E49FA6}"/>
              </a:ext>
            </a:extLst>
          </p:cNvPr>
          <p:cNvSpPr/>
          <p:nvPr/>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3" name="Rectangle 22">
            <a:extLst>
              <a:ext uri="{FF2B5EF4-FFF2-40B4-BE49-F238E27FC236}">
                <a16:creationId xmlns:a16="http://schemas.microsoft.com/office/drawing/2014/main" id="{58800F4A-5A0C-5F4D-8046-5DDD51C1ABB3}"/>
              </a:ext>
            </a:extLst>
          </p:cNvPr>
          <p:cNvSpPr/>
          <p:nvPr/>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pic>
        <p:nvPicPr>
          <p:cNvPr id="32" name="Graphic 31">
            <a:extLst>
              <a:ext uri="{FF2B5EF4-FFF2-40B4-BE49-F238E27FC236}">
                <a16:creationId xmlns:a16="http://schemas.microsoft.com/office/drawing/2014/main" id="{47E61550-B9C8-461C-FFB8-4E3FF7972177}"/>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895274842"/>
      </p:ext>
    </p:extLst>
  </p:cSld>
  <p:clrMap bg1="lt1" tx1="dk1" bg2="lt2" tx2="dk2" accent1="accent1" accent2="accent2" accent3="accent3" accent4="accent4" accent5="accent5" accent6="accent6" hlink="hlink" folHlink="folHlink"/>
  <p:sldLayoutIdLst>
    <p:sldLayoutId id="2147484442" r:id="rId1"/>
    <p:sldLayoutId id="2147484443" r:id="rId2"/>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03">
          <p15:clr>
            <a:srgbClr val="57DBB6"/>
          </p15:clr>
        </p15:guide>
        <p15:guide id="4" orient="horz" pos="3119">
          <p15:clr>
            <a:srgbClr val="57DBB6"/>
          </p15:clr>
        </p15:guide>
        <p15:guide id="5" pos="96">
          <p15:clr>
            <a:srgbClr val="57DBB6"/>
          </p15:clr>
        </p15:guide>
        <p15:guide id="16" pos="2832">
          <p15:clr>
            <a:srgbClr val="57DBB6"/>
          </p15:clr>
        </p15:guide>
        <p15:guide id="17" pos="2928">
          <p15:clr>
            <a:srgbClr val="57DBB6"/>
          </p15:clr>
        </p15:guide>
        <p15:guide id="28" pos="5664">
          <p15:clr>
            <a:srgbClr val="57DBB6"/>
          </p15:clr>
        </p15:guide>
        <p15:guide id="30" orient="horz" pos="276">
          <p15:clr>
            <a:srgbClr val="57DBB6"/>
          </p15:clr>
        </p15:guide>
        <p15:guide id="31" orient="horz" pos="828">
          <p15:clr>
            <a:srgbClr val="57DBB6"/>
          </p15:clr>
        </p15:guide>
        <p15:guide id="32" orient="horz" pos="1128">
          <p15:clr>
            <a:srgbClr val="57DBB6"/>
          </p15:clr>
        </p15:guide>
        <p15:guide id="33" orient="horz" pos="2868">
          <p15:clr>
            <a:srgbClr val="57DBB6"/>
          </p15:clr>
        </p15:guide>
        <p15:guide id="34" pos="2880">
          <p15:clr>
            <a:srgbClr val="57DBB6"/>
          </p15:clr>
        </p15:guide>
        <p15:guide id="35" orient="horz" pos="2988">
          <p15:clr>
            <a:srgbClr val="57DBB6"/>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5"/>
            </p:custDataLst>
            <p:extLst>
              <p:ext uri="{D42A27DB-BD31-4B8C-83A1-F6EECF244321}">
                <p14:modId xmlns:p14="http://schemas.microsoft.com/office/powerpoint/2010/main" val="237040409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7" imgW="572" imgH="429" progId="TCLayout.ActiveDocument.1">
                  <p:embed/>
                </p:oleObj>
              </mc:Choice>
              <mc:Fallback>
                <p:oleObj name="think-cell Slide" r:id="rId7" imgW="572" imgH="429" progId="TCLayout.ActiveDocument.1">
                  <p:embed/>
                  <p:pic>
                    <p:nvPicPr>
                      <p:cNvPr id="4" name="Object 3" hidden="1"/>
                      <p:cNvPicPr/>
                      <p:nvPr/>
                    </p:nvPicPr>
                    <p:blipFill>
                      <a:blip r:embed="rId8"/>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p:custDataLst>
              <p:tags r:id="rId6"/>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2400" y="447675"/>
            <a:ext cx="4337050"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2400" y="1314450"/>
            <a:ext cx="4337050" cy="32369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A10E046D-D645-DC0A-BA8B-794C65543DC4}"/>
              </a:ext>
            </a:extLst>
          </p:cNvPr>
          <p:cNvSpPr/>
          <p:nvPr/>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64D212FE-AAAE-E9A7-E230-6743C8A6FEE5}"/>
              </a:ext>
            </a:extLst>
          </p:cNvPr>
          <p:cNvSpPr/>
          <p:nvPr/>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0" name="Rectangle 9">
            <a:extLst>
              <a:ext uri="{FF2B5EF4-FFF2-40B4-BE49-F238E27FC236}">
                <a16:creationId xmlns:a16="http://schemas.microsoft.com/office/drawing/2014/main" id="{5C085EE7-6D7D-27D1-38BF-40E3A665F88E}"/>
              </a:ext>
            </a:extLst>
          </p:cNvPr>
          <p:cNvSpPr/>
          <p:nvPr/>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2" name="Rectangle 11">
            <a:extLst>
              <a:ext uri="{FF2B5EF4-FFF2-40B4-BE49-F238E27FC236}">
                <a16:creationId xmlns:a16="http://schemas.microsoft.com/office/drawing/2014/main" id="{D402338C-DF41-8F43-0E04-8B2367061CB1}"/>
              </a:ext>
            </a:extLst>
          </p:cNvPr>
          <p:cNvSpPr/>
          <p:nvPr/>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619073C5-5FFF-94FB-7CEA-5BE9786AC55A}"/>
              </a:ext>
            </a:extLst>
          </p:cNvPr>
          <p:cNvSpPr/>
          <p:nvPr/>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4" name="Rectangle 13">
            <a:extLst>
              <a:ext uri="{FF2B5EF4-FFF2-40B4-BE49-F238E27FC236}">
                <a16:creationId xmlns:a16="http://schemas.microsoft.com/office/drawing/2014/main" id="{796E4203-C6BC-E12A-A767-3C6ABE3FA5DC}"/>
              </a:ext>
            </a:extLst>
          </p:cNvPr>
          <p:cNvSpPr/>
          <p:nvPr/>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3B582023-40B2-B43A-9A80-7BDEDBD0676B}"/>
              </a:ext>
            </a:extLst>
          </p:cNvPr>
          <p:cNvSpPr/>
          <p:nvPr/>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FC9D76C4-8DA2-FCF1-B73E-888AE0C2590D}"/>
              </a:ext>
            </a:extLst>
          </p:cNvPr>
          <p:cNvSpPr/>
          <p:nvPr/>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1C894161-5ADF-5E67-E01B-512941D5B7AD}"/>
              </a:ext>
            </a:extLst>
          </p:cNvPr>
          <p:cNvSpPr/>
          <p:nvPr/>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5C5FDDB5-B356-2295-D65F-0161F40B9103}"/>
              </a:ext>
            </a:extLst>
          </p:cNvPr>
          <p:cNvSpPr/>
          <p:nvPr/>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9" name="Rectangle 18">
            <a:extLst>
              <a:ext uri="{FF2B5EF4-FFF2-40B4-BE49-F238E27FC236}">
                <a16:creationId xmlns:a16="http://schemas.microsoft.com/office/drawing/2014/main" id="{32A154B5-1F5D-A073-28C9-B2BA3A109506}"/>
              </a:ext>
            </a:extLst>
          </p:cNvPr>
          <p:cNvSpPr/>
          <p:nvPr/>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0" name="Rectangle 19">
            <a:extLst>
              <a:ext uri="{FF2B5EF4-FFF2-40B4-BE49-F238E27FC236}">
                <a16:creationId xmlns:a16="http://schemas.microsoft.com/office/drawing/2014/main" id="{C1DA3213-13FF-D5BA-6148-85EE0A890CE2}"/>
              </a:ext>
            </a:extLst>
          </p:cNvPr>
          <p:cNvSpPr/>
          <p:nvPr/>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1" name="Rectangle 20">
            <a:extLst>
              <a:ext uri="{FF2B5EF4-FFF2-40B4-BE49-F238E27FC236}">
                <a16:creationId xmlns:a16="http://schemas.microsoft.com/office/drawing/2014/main" id="{D746DDD6-9BEB-0FF6-CF6D-6A20A1E7B0E0}"/>
              </a:ext>
            </a:extLst>
          </p:cNvPr>
          <p:cNvSpPr/>
          <p:nvPr/>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2" name="Rectangle 21">
            <a:extLst>
              <a:ext uri="{FF2B5EF4-FFF2-40B4-BE49-F238E27FC236}">
                <a16:creationId xmlns:a16="http://schemas.microsoft.com/office/drawing/2014/main" id="{8743BEAC-B041-4A87-D295-DE38F7D0C69C}"/>
              </a:ext>
            </a:extLst>
          </p:cNvPr>
          <p:cNvSpPr/>
          <p:nvPr/>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3" name="Rectangle 22">
            <a:extLst>
              <a:ext uri="{FF2B5EF4-FFF2-40B4-BE49-F238E27FC236}">
                <a16:creationId xmlns:a16="http://schemas.microsoft.com/office/drawing/2014/main" id="{80F23272-BE9E-7AB6-0BF7-E0250B64D1B6}"/>
              </a:ext>
            </a:extLst>
          </p:cNvPr>
          <p:cNvSpPr/>
          <p:nvPr/>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7" name="Slide Number Placeholder 8">
            <a:extLst>
              <a:ext uri="{FF2B5EF4-FFF2-40B4-BE49-F238E27FC236}">
                <a16:creationId xmlns:a16="http://schemas.microsoft.com/office/drawing/2014/main" id="{2A21A2A2-583C-57A8-99CA-FB023163388C}"/>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lgn="r">
              <a:defRPr sz="600" b="0" baseline="0">
                <a:solidFill>
                  <a:schemeClr val="tx1"/>
                </a:solidFill>
                <a:latin typeface="Arial" panose="020B0604020202020204" pitchFamily="34" charset="0"/>
                <a:cs typeface="Arial" panose="020B0604020202020204" pitchFamily="34" charset="0"/>
              </a:defRPr>
            </a:lvl1pPr>
          </a:lstStyle>
          <a:p>
            <a:fld id="{CC6EE8D8-BDE1-7940-A77B-94F3F186491E}" type="slidenum">
              <a:rPr lang="en-GB" smtClean="0"/>
              <a:pPr/>
              <a:t>‹#›</a:t>
            </a:fld>
            <a:endParaRPr lang="en-GB" dirty="0"/>
          </a:p>
        </p:txBody>
      </p:sp>
      <p:pic>
        <p:nvPicPr>
          <p:cNvPr id="8" name="Graphic 7">
            <a:extLst>
              <a:ext uri="{FF2B5EF4-FFF2-40B4-BE49-F238E27FC236}">
                <a16:creationId xmlns:a16="http://schemas.microsoft.com/office/drawing/2014/main" id="{F46A6657-9953-36B5-3C01-1E891FDC106B}"/>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2631810411"/>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03">
          <p15:clr>
            <a:srgbClr val="57DBB6"/>
          </p15:clr>
        </p15:guide>
        <p15:guide id="4" orient="horz" pos="3119">
          <p15:clr>
            <a:srgbClr val="57DBB6"/>
          </p15:clr>
        </p15:guide>
        <p15:guide id="5" pos="96">
          <p15:clr>
            <a:srgbClr val="57DBB6"/>
          </p15:clr>
        </p15:guide>
        <p15:guide id="16" pos="2832">
          <p15:clr>
            <a:srgbClr val="57DBB6"/>
          </p15:clr>
        </p15:guide>
        <p15:guide id="17" pos="2928">
          <p15:clr>
            <a:srgbClr val="57DBB6"/>
          </p15:clr>
        </p15:guide>
        <p15:guide id="28" pos="5664">
          <p15:clr>
            <a:srgbClr val="57DBB6"/>
          </p15:clr>
        </p15:guide>
        <p15:guide id="30" orient="horz" pos="276">
          <p15:clr>
            <a:srgbClr val="57DBB6"/>
          </p15:clr>
        </p15:guide>
        <p15:guide id="31" orient="horz" pos="828">
          <p15:clr>
            <a:srgbClr val="57DBB6"/>
          </p15:clr>
        </p15:guide>
        <p15:guide id="32" orient="horz" pos="1128">
          <p15:clr>
            <a:srgbClr val="57DBB6"/>
          </p15:clr>
        </p15:guide>
        <p15:guide id="33" orient="horz" pos="2868">
          <p15:clr>
            <a:srgbClr val="57DBB6"/>
          </p15:clr>
        </p15:guide>
        <p15:guide id="34" orient="horz" pos="2988">
          <p15:clr>
            <a:srgbClr val="57DBB6"/>
          </p15:clr>
        </p15:guide>
        <p15:guide id="35" pos="2880">
          <p15:clr>
            <a:srgbClr val="57DBB6"/>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3"/>
            </p:custDataLst>
            <p:extLst>
              <p:ext uri="{D42A27DB-BD31-4B8C-83A1-F6EECF244321}">
                <p14:modId xmlns:p14="http://schemas.microsoft.com/office/powerpoint/2010/main" val="374602810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15" imgW="572" imgH="429" progId="TCLayout.ActiveDocument.1">
                  <p:embed/>
                </p:oleObj>
              </mc:Choice>
              <mc:Fallback>
                <p:oleObj name="think-cell Slide" r:id="rId15" imgW="572" imgH="429" progId="TCLayout.ActiveDocument.1">
                  <p:embed/>
                  <p:pic>
                    <p:nvPicPr>
                      <p:cNvPr id="4" name="Object 3" hidden="1"/>
                      <p:cNvPicPr/>
                      <p:nvPr/>
                    </p:nvPicPr>
                    <p:blipFill>
                      <a:blip r:embed="rId16"/>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p:custDataLst>
              <p:tags r:id="rId14"/>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2401" y="444975"/>
            <a:ext cx="4343399"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2400" y="1314450"/>
            <a:ext cx="4343400" cy="32369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386CF0C4-DA8D-D623-4D04-AC136AD1B17F}"/>
              </a:ext>
            </a:extLst>
          </p:cNvPr>
          <p:cNvSpPr/>
          <p:nvPr/>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AE356557-8965-152C-F6BC-3D6E9DCD498E}"/>
              </a:ext>
            </a:extLst>
          </p:cNvPr>
          <p:cNvSpPr/>
          <p:nvPr/>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0" name="Rectangle 9">
            <a:extLst>
              <a:ext uri="{FF2B5EF4-FFF2-40B4-BE49-F238E27FC236}">
                <a16:creationId xmlns:a16="http://schemas.microsoft.com/office/drawing/2014/main" id="{D2B8337A-BC42-45D0-E611-02077DD76FA6}"/>
              </a:ext>
            </a:extLst>
          </p:cNvPr>
          <p:cNvSpPr/>
          <p:nvPr/>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2" name="Rectangle 11">
            <a:extLst>
              <a:ext uri="{FF2B5EF4-FFF2-40B4-BE49-F238E27FC236}">
                <a16:creationId xmlns:a16="http://schemas.microsoft.com/office/drawing/2014/main" id="{7DF36E0E-9AD2-FE6C-7DDD-F8790449D42C}"/>
              </a:ext>
            </a:extLst>
          </p:cNvPr>
          <p:cNvSpPr/>
          <p:nvPr/>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C7DBF607-E5DF-BD11-693C-FA7DB30A604A}"/>
              </a:ext>
            </a:extLst>
          </p:cNvPr>
          <p:cNvSpPr/>
          <p:nvPr/>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4" name="Rectangle 13">
            <a:extLst>
              <a:ext uri="{FF2B5EF4-FFF2-40B4-BE49-F238E27FC236}">
                <a16:creationId xmlns:a16="http://schemas.microsoft.com/office/drawing/2014/main" id="{6617962C-CEB8-F244-C698-3CDFA18D2896}"/>
              </a:ext>
            </a:extLst>
          </p:cNvPr>
          <p:cNvSpPr/>
          <p:nvPr/>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1D8D85EF-F338-A3CF-D6CF-7938BBBEAB4C}"/>
              </a:ext>
            </a:extLst>
          </p:cNvPr>
          <p:cNvSpPr/>
          <p:nvPr/>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E77E22B9-375B-BB8E-E1A4-AADEB010AE7F}"/>
              </a:ext>
            </a:extLst>
          </p:cNvPr>
          <p:cNvSpPr/>
          <p:nvPr/>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D881F0A2-ABDD-0FEE-5F0C-9A3E0D2E1065}"/>
              </a:ext>
            </a:extLst>
          </p:cNvPr>
          <p:cNvSpPr/>
          <p:nvPr/>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9FB0FFB5-2FBB-D038-94D2-A7BAAEDE899D}"/>
              </a:ext>
            </a:extLst>
          </p:cNvPr>
          <p:cNvSpPr/>
          <p:nvPr/>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9" name="Rectangle 18">
            <a:extLst>
              <a:ext uri="{FF2B5EF4-FFF2-40B4-BE49-F238E27FC236}">
                <a16:creationId xmlns:a16="http://schemas.microsoft.com/office/drawing/2014/main" id="{C8FCC0EC-5FBF-E3B6-59A1-CC7BAE8C2216}"/>
              </a:ext>
            </a:extLst>
          </p:cNvPr>
          <p:cNvSpPr/>
          <p:nvPr/>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0" name="Rectangle 19">
            <a:extLst>
              <a:ext uri="{FF2B5EF4-FFF2-40B4-BE49-F238E27FC236}">
                <a16:creationId xmlns:a16="http://schemas.microsoft.com/office/drawing/2014/main" id="{A035DECE-A57A-E5F3-CE60-08C9207DBC08}"/>
              </a:ext>
            </a:extLst>
          </p:cNvPr>
          <p:cNvSpPr/>
          <p:nvPr/>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1" name="Rectangle 20">
            <a:extLst>
              <a:ext uri="{FF2B5EF4-FFF2-40B4-BE49-F238E27FC236}">
                <a16:creationId xmlns:a16="http://schemas.microsoft.com/office/drawing/2014/main" id="{BBF82C59-737A-F6EE-8D6D-6BA970E4FF04}"/>
              </a:ext>
            </a:extLst>
          </p:cNvPr>
          <p:cNvSpPr/>
          <p:nvPr/>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2" name="Rectangle 21">
            <a:extLst>
              <a:ext uri="{FF2B5EF4-FFF2-40B4-BE49-F238E27FC236}">
                <a16:creationId xmlns:a16="http://schemas.microsoft.com/office/drawing/2014/main" id="{94998DEA-3CE5-FF44-8A80-3A9A1E53D527}"/>
              </a:ext>
            </a:extLst>
          </p:cNvPr>
          <p:cNvSpPr/>
          <p:nvPr/>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3" name="Rectangle 22">
            <a:extLst>
              <a:ext uri="{FF2B5EF4-FFF2-40B4-BE49-F238E27FC236}">
                <a16:creationId xmlns:a16="http://schemas.microsoft.com/office/drawing/2014/main" id="{C10D4BF8-9D13-DD1B-A935-FDA7206D9DE1}"/>
              </a:ext>
            </a:extLst>
          </p:cNvPr>
          <p:cNvSpPr/>
          <p:nvPr/>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4" name="Slide Number Placeholder 23">
            <a:extLst>
              <a:ext uri="{FF2B5EF4-FFF2-40B4-BE49-F238E27FC236}">
                <a16:creationId xmlns:a16="http://schemas.microsoft.com/office/drawing/2014/main" id="{905442E5-66EE-C237-32BC-0FAF5866C3D4}"/>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defRPr lang="en-US" sz="600" b="0" baseline="0" smtClean="0">
                <a:latin typeface="Arial" panose="020B0604020202020204" pitchFamily="34" charset="0"/>
                <a:cs typeface="Arial" panose="020B0604020202020204" pitchFamily="34" charset="0"/>
              </a:defRPr>
            </a:lvl1pPr>
          </a:lstStyle>
          <a:p>
            <a:pPr algn="r"/>
            <a:fld id="{73CF38AE-83FE-4FB1-828F-0C9881103F20}" type="slidenum">
              <a:rPr lang="en-US" smtClean="0"/>
              <a:pPr algn="r"/>
              <a:t>‹#›</a:t>
            </a:fld>
            <a:endParaRPr lang="en-US"/>
          </a:p>
        </p:txBody>
      </p:sp>
      <p:pic>
        <p:nvPicPr>
          <p:cNvPr id="8" name="Graphic 7">
            <a:extLst>
              <a:ext uri="{FF2B5EF4-FFF2-40B4-BE49-F238E27FC236}">
                <a16:creationId xmlns:a16="http://schemas.microsoft.com/office/drawing/2014/main" id="{98E7F766-433F-FB14-7E57-D0D363B823BC}"/>
              </a:ext>
            </a:extLst>
          </p:cNvPr>
          <p:cNvPicPr>
            <a:picLocks noChangeAspect="1"/>
          </p:cNvPicPr>
          <p:nvPr/>
        </p:nvPicPr>
        <p:blipFill>
          <a:blip r:embed="rId17" cstate="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1895002205"/>
      </p:ext>
    </p:extLst>
  </p:cSld>
  <p:clrMap bg1="lt1" tx1="dk1" bg2="lt2" tx2="dk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3" orient="horz" pos="103">
          <p15:clr>
            <a:srgbClr val="57DBB6"/>
          </p15:clr>
        </p15:guide>
        <p15:guide id="4" orient="horz" pos="3119">
          <p15:clr>
            <a:srgbClr val="57DBB6"/>
          </p15:clr>
        </p15:guide>
        <p15:guide id="5" pos="96">
          <p15:clr>
            <a:srgbClr val="57DBB6"/>
          </p15:clr>
        </p15:guide>
        <p15:guide id="16" pos="2832">
          <p15:clr>
            <a:srgbClr val="57DBB6"/>
          </p15:clr>
        </p15:guide>
        <p15:guide id="17" pos="2928">
          <p15:clr>
            <a:srgbClr val="57DBB6"/>
          </p15:clr>
        </p15:guide>
        <p15:guide id="28" pos="5664">
          <p15:clr>
            <a:srgbClr val="57DBB6"/>
          </p15:clr>
        </p15:guide>
        <p15:guide id="30" orient="horz" pos="276">
          <p15:clr>
            <a:srgbClr val="57DBB6"/>
          </p15:clr>
        </p15:guide>
        <p15:guide id="31" orient="horz" pos="828">
          <p15:clr>
            <a:srgbClr val="57DBB6"/>
          </p15:clr>
        </p15:guide>
        <p15:guide id="32" orient="horz" pos="1128">
          <p15:clr>
            <a:srgbClr val="57DBB6"/>
          </p15:clr>
        </p15:guide>
        <p15:guide id="33" orient="horz" pos="2868">
          <p15:clr>
            <a:srgbClr val="57DBB6"/>
          </p15:clr>
        </p15:guide>
        <p15:guide id="34" pos="2880">
          <p15:clr>
            <a:srgbClr val="57DBB6"/>
          </p15:clr>
        </p15:guide>
        <p15:guide id="35" orient="horz" pos="2988">
          <p15:clr>
            <a:srgbClr val="57DBB6"/>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4"/>
            </p:custDataLst>
            <p:extLst>
              <p:ext uri="{D42A27DB-BD31-4B8C-83A1-F6EECF244321}">
                <p14:modId xmlns:p14="http://schemas.microsoft.com/office/powerpoint/2010/main" val="374602810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16" imgW="572" imgH="429" progId="TCLayout.ActiveDocument.1">
                  <p:embed/>
                </p:oleObj>
              </mc:Choice>
              <mc:Fallback>
                <p:oleObj name="think-cell Slide" r:id="rId16" imgW="572" imgH="429" progId="TCLayout.ActiveDocument.1">
                  <p:embed/>
                  <p:pic>
                    <p:nvPicPr>
                      <p:cNvPr id="4" name="Object 3" hidden="1"/>
                      <p:cNvPicPr/>
                      <p:nvPr/>
                    </p:nvPicPr>
                    <p:blipFill>
                      <a:blip r:embed="rId17"/>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p:custDataLst>
              <p:tags r:id="rId15"/>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2401" y="444975"/>
            <a:ext cx="4343399"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2400" y="1314450"/>
            <a:ext cx="4343400" cy="32369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386CF0C4-DA8D-D623-4D04-AC136AD1B17F}"/>
              </a:ext>
            </a:extLst>
          </p:cNvPr>
          <p:cNvSpPr/>
          <p:nvPr/>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AE356557-8965-152C-F6BC-3D6E9DCD498E}"/>
              </a:ext>
            </a:extLst>
          </p:cNvPr>
          <p:cNvSpPr/>
          <p:nvPr/>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0" name="Rectangle 9">
            <a:extLst>
              <a:ext uri="{FF2B5EF4-FFF2-40B4-BE49-F238E27FC236}">
                <a16:creationId xmlns:a16="http://schemas.microsoft.com/office/drawing/2014/main" id="{D2B8337A-BC42-45D0-E611-02077DD76FA6}"/>
              </a:ext>
            </a:extLst>
          </p:cNvPr>
          <p:cNvSpPr/>
          <p:nvPr/>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2" name="Rectangle 11">
            <a:extLst>
              <a:ext uri="{FF2B5EF4-FFF2-40B4-BE49-F238E27FC236}">
                <a16:creationId xmlns:a16="http://schemas.microsoft.com/office/drawing/2014/main" id="{7DF36E0E-9AD2-FE6C-7DDD-F8790449D42C}"/>
              </a:ext>
            </a:extLst>
          </p:cNvPr>
          <p:cNvSpPr/>
          <p:nvPr/>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C7DBF607-E5DF-BD11-693C-FA7DB30A604A}"/>
              </a:ext>
            </a:extLst>
          </p:cNvPr>
          <p:cNvSpPr/>
          <p:nvPr/>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4" name="Rectangle 13">
            <a:extLst>
              <a:ext uri="{FF2B5EF4-FFF2-40B4-BE49-F238E27FC236}">
                <a16:creationId xmlns:a16="http://schemas.microsoft.com/office/drawing/2014/main" id="{6617962C-CEB8-F244-C698-3CDFA18D2896}"/>
              </a:ext>
            </a:extLst>
          </p:cNvPr>
          <p:cNvSpPr/>
          <p:nvPr/>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1D8D85EF-F338-A3CF-D6CF-7938BBBEAB4C}"/>
              </a:ext>
            </a:extLst>
          </p:cNvPr>
          <p:cNvSpPr/>
          <p:nvPr/>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E77E22B9-375B-BB8E-E1A4-AADEB010AE7F}"/>
              </a:ext>
            </a:extLst>
          </p:cNvPr>
          <p:cNvSpPr/>
          <p:nvPr/>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D881F0A2-ABDD-0FEE-5F0C-9A3E0D2E1065}"/>
              </a:ext>
            </a:extLst>
          </p:cNvPr>
          <p:cNvSpPr/>
          <p:nvPr/>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9FB0FFB5-2FBB-D038-94D2-A7BAAEDE899D}"/>
              </a:ext>
            </a:extLst>
          </p:cNvPr>
          <p:cNvSpPr/>
          <p:nvPr/>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9" name="Rectangle 18">
            <a:extLst>
              <a:ext uri="{FF2B5EF4-FFF2-40B4-BE49-F238E27FC236}">
                <a16:creationId xmlns:a16="http://schemas.microsoft.com/office/drawing/2014/main" id="{C8FCC0EC-5FBF-E3B6-59A1-CC7BAE8C2216}"/>
              </a:ext>
            </a:extLst>
          </p:cNvPr>
          <p:cNvSpPr/>
          <p:nvPr/>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0" name="Rectangle 19">
            <a:extLst>
              <a:ext uri="{FF2B5EF4-FFF2-40B4-BE49-F238E27FC236}">
                <a16:creationId xmlns:a16="http://schemas.microsoft.com/office/drawing/2014/main" id="{A035DECE-A57A-E5F3-CE60-08C9207DBC08}"/>
              </a:ext>
            </a:extLst>
          </p:cNvPr>
          <p:cNvSpPr/>
          <p:nvPr/>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1" name="Rectangle 20">
            <a:extLst>
              <a:ext uri="{FF2B5EF4-FFF2-40B4-BE49-F238E27FC236}">
                <a16:creationId xmlns:a16="http://schemas.microsoft.com/office/drawing/2014/main" id="{BBF82C59-737A-F6EE-8D6D-6BA970E4FF04}"/>
              </a:ext>
            </a:extLst>
          </p:cNvPr>
          <p:cNvSpPr/>
          <p:nvPr/>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2" name="Rectangle 21">
            <a:extLst>
              <a:ext uri="{FF2B5EF4-FFF2-40B4-BE49-F238E27FC236}">
                <a16:creationId xmlns:a16="http://schemas.microsoft.com/office/drawing/2014/main" id="{94998DEA-3CE5-FF44-8A80-3A9A1E53D527}"/>
              </a:ext>
            </a:extLst>
          </p:cNvPr>
          <p:cNvSpPr/>
          <p:nvPr/>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3" name="Rectangle 22">
            <a:extLst>
              <a:ext uri="{FF2B5EF4-FFF2-40B4-BE49-F238E27FC236}">
                <a16:creationId xmlns:a16="http://schemas.microsoft.com/office/drawing/2014/main" id="{C10D4BF8-9D13-DD1B-A935-FDA7206D9DE1}"/>
              </a:ext>
            </a:extLst>
          </p:cNvPr>
          <p:cNvSpPr/>
          <p:nvPr/>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4" name="Slide Number Placeholder 23">
            <a:extLst>
              <a:ext uri="{FF2B5EF4-FFF2-40B4-BE49-F238E27FC236}">
                <a16:creationId xmlns:a16="http://schemas.microsoft.com/office/drawing/2014/main" id="{905442E5-66EE-C237-32BC-0FAF5866C3D4}"/>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defRPr lang="en-US" sz="600" b="0" baseline="0" smtClean="0">
                <a:latin typeface="Arial" panose="020B0604020202020204" pitchFamily="34" charset="0"/>
                <a:cs typeface="Arial" panose="020B0604020202020204" pitchFamily="34" charset="0"/>
              </a:defRPr>
            </a:lvl1pPr>
          </a:lstStyle>
          <a:p>
            <a:pPr algn="r"/>
            <a:fld id="{73CF38AE-83FE-4FB1-828F-0C9881103F20}" type="slidenum">
              <a:rPr lang="en-US" smtClean="0"/>
              <a:pPr algn="r"/>
              <a:t>‹#›</a:t>
            </a:fld>
            <a:endParaRPr lang="en-US"/>
          </a:p>
        </p:txBody>
      </p:sp>
      <p:pic>
        <p:nvPicPr>
          <p:cNvPr id="8" name="Graphic 7">
            <a:extLst>
              <a:ext uri="{FF2B5EF4-FFF2-40B4-BE49-F238E27FC236}">
                <a16:creationId xmlns:a16="http://schemas.microsoft.com/office/drawing/2014/main" id="{98E7F766-433F-FB14-7E57-D0D363B823BC}"/>
              </a:ext>
            </a:extLst>
          </p:cNvPr>
          <p:cNvPicPr>
            <a:picLocks noChangeAspect="1"/>
          </p:cNvPicPr>
          <p:nvPr/>
        </p:nvPicPr>
        <p:blipFill>
          <a:blip r:embed="rId18" cstate="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524796323"/>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3" orient="horz" pos="103">
          <p15:clr>
            <a:srgbClr val="57DBB6"/>
          </p15:clr>
        </p15:guide>
        <p15:guide id="4" orient="horz" pos="3119">
          <p15:clr>
            <a:srgbClr val="57DBB6"/>
          </p15:clr>
        </p15:guide>
        <p15:guide id="5" pos="96">
          <p15:clr>
            <a:srgbClr val="57DBB6"/>
          </p15:clr>
        </p15:guide>
        <p15:guide id="16" pos="2832">
          <p15:clr>
            <a:srgbClr val="57DBB6"/>
          </p15:clr>
        </p15:guide>
        <p15:guide id="17" pos="2928">
          <p15:clr>
            <a:srgbClr val="57DBB6"/>
          </p15:clr>
        </p15:guide>
        <p15:guide id="28" pos="5664">
          <p15:clr>
            <a:srgbClr val="57DBB6"/>
          </p15:clr>
        </p15:guide>
        <p15:guide id="30" orient="horz" pos="276">
          <p15:clr>
            <a:srgbClr val="57DBB6"/>
          </p15:clr>
        </p15:guide>
        <p15:guide id="31" orient="horz" pos="828">
          <p15:clr>
            <a:srgbClr val="57DBB6"/>
          </p15:clr>
        </p15:guide>
        <p15:guide id="32" orient="horz" pos="1128">
          <p15:clr>
            <a:srgbClr val="57DBB6"/>
          </p15:clr>
        </p15:guide>
        <p15:guide id="33" orient="horz" pos="2868">
          <p15:clr>
            <a:srgbClr val="57DBB6"/>
          </p15:clr>
        </p15:guide>
        <p15:guide id="34" pos="2880">
          <p15:clr>
            <a:srgbClr val="57DBB6"/>
          </p15:clr>
        </p15:guide>
        <p15:guide id="35" orient="horz" pos="2988">
          <p15:clr>
            <a:srgbClr val="57DBB6"/>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ext uri="{D42A27DB-BD31-4B8C-83A1-F6EECF244321}">
                <p14:modId xmlns:p14="http://schemas.microsoft.com/office/powerpoint/2010/main" val="374602810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4" name="Object 3"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p:custDataLst>
              <p:tags r:id="rId4"/>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2401" y="444975"/>
            <a:ext cx="4343399"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2400" y="1314450"/>
            <a:ext cx="4343400" cy="32369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386CF0C4-DA8D-D623-4D04-AC136AD1B17F}"/>
              </a:ext>
            </a:extLst>
          </p:cNvPr>
          <p:cNvSpPr/>
          <p:nvPr/>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AE356557-8965-152C-F6BC-3D6E9DCD498E}"/>
              </a:ext>
            </a:extLst>
          </p:cNvPr>
          <p:cNvSpPr/>
          <p:nvPr/>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0" name="Rectangle 9">
            <a:extLst>
              <a:ext uri="{FF2B5EF4-FFF2-40B4-BE49-F238E27FC236}">
                <a16:creationId xmlns:a16="http://schemas.microsoft.com/office/drawing/2014/main" id="{D2B8337A-BC42-45D0-E611-02077DD76FA6}"/>
              </a:ext>
            </a:extLst>
          </p:cNvPr>
          <p:cNvSpPr/>
          <p:nvPr/>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2" name="Rectangle 11">
            <a:extLst>
              <a:ext uri="{FF2B5EF4-FFF2-40B4-BE49-F238E27FC236}">
                <a16:creationId xmlns:a16="http://schemas.microsoft.com/office/drawing/2014/main" id="{7DF36E0E-9AD2-FE6C-7DDD-F8790449D42C}"/>
              </a:ext>
            </a:extLst>
          </p:cNvPr>
          <p:cNvSpPr/>
          <p:nvPr/>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C7DBF607-E5DF-BD11-693C-FA7DB30A604A}"/>
              </a:ext>
            </a:extLst>
          </p:cNvPr>
          <p:cNvSpPr/>
          <p:nvPr/>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4" name="Rectangle 13">
            <a:extLst>
              <a:ext uri="{FF2B5EF4-FFF2-40B4-BE49-F238E27FC236}">
                <a16:creationId xmlns:a16="http://schemas.microsoft.com/office/drawing/2014/main" id="{6617962C-CEB8-F244-C698-3CDFA18D2896}"/>
              </a:ext>
            </a:extLst>
          </p:cNvPr>
          <p:cNvSpPr/>
          <p:nvPr/>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1D8D85EF-F338-A3CF-D6CF-7938BBBEAB4C}"/>
              </a:ext>
            </a:extLst>
          </p:cNvPr>
          <p:cNvSpPr/>
          <p:nvPr/>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E77E22B9-375B-BB8E-E1A4-AADEB010AE7F}"/>
              </a:ext>
            </a:extLst>
          </p:cNvPr>
          <p:cNvSpPr/>
          <p:nvPr/>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D881F0A2-ABDD-0FEE-5F0C-9A3E0D2E1065}"/>
              </a:ext>
            </a:extLst>
          </p:cNvPr>
          <p:cNvSpPr/>
          <p:nvPr/>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9FB0FFB5-2FBB-D038-94D2-A7BAAEDE899D}"/>
              </a:ext>
            </a:extLst>
          </p:cNvPr>
          <p:cNvSpPr/>
          <p:nvPr/>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9" name="Rectangle 18">
            <a:extLst>
              <a:ext uri="{FF2B5EF4-FFF2-40B4-BE49-F238E27FC236}">
                <a16:creationId xmlns:a16="http://schemas.microsoft.com/office/drawing/2014/main" id="{C8FCC0EC-5FBF-E3B6-59A1-CC7BAE8C2216}"/>
              </a:ext>
            </a:extLst>
          </p:cNvPr>
          <p:cNvSpPr/>
          <p:nvPr/>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0" name="Rectangle 19">
            <a:extLst>
              <a:ext uri="{FF2B5EF4-FFF2-40B4-BE49-F238E27FC236}">
                <a16:creationId xmlns:a16="http://schemas.microsoft.com/office/drawing/2014/main" id="{A035DECE-A57A-E5F3-CE60-08C9207DBC08}"/>
              </a:ext>
            </a:extLst>
          </p:cNvPr>
          <p:cNvSpPr/>
          <p:nvPr/>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1" name="Rectangle 20">
            <a:extLst>
              <a:ext uri="{FF2B5EF4-FFF2-40B4-BE49-F238E27FC236}">
                <a16:creationId xmlns:a16="http://schemas.microsoft.com/office/drawing/2014/main" id="{BBF82C59-737A-F6EE-8D6D-6BA970E4FF04}"/>
              </a:ext>
            </a:extLst>
          </p:cNvPr>
          <p:cNvSpPr/>
          <p:nvPr/>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2" name="Rectangle 21">
            <a:extLst>
              <a:ext uri="{FF2B5EF4-FFF2-40B4-BE49-F238E27FC236}">
                <a16:creationId xmlns:a16="http://schemas.microsoft.com/office/drawing/2014/main" id="{94998DEA-3CE5-FF44-8A80-3A9A1E53D527}"/>
              </a:ext>
            </a:extLst>
          </p:cNvPr>
          <p:cNvSpPr/>
          <p:nvPr/>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3" name="Rectangle 22">
            <a:extLst>
              <a:ext uri="{FF2B5EF4-FFF2-40B4-BE49-F238E27FC236}">
                <a16:creationId xmlns:a16="http://schemas.microsoft.com/office/drawing/2014/main" id="{C10D4BF8-9D13-DD1B-A935-FDA7206D9DE1}"/>
              </a:ext>
            </a:extLst>
          </p:cNvPr>
          <p:cNvSpPr/>
          <p:nvPr/>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4" name="Slide Number Placeholder 23">
            <a:extLst>
              <a:ext uri="{FF2B5EF4-FFF2-40B4-BE49-F238E27FC236}">
                <a16:creationId xmlns:a16="http://schemas.microsoft.com/office/drawing/2014/main" id="{905442E5-66EE-C237-32BC-0FAF5866C3D4}"/>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defRPr lang="en-US" sz="600" b="0" baseline="0" smtClean="0">
                <a:latin typeface="Arial" panose="020B0604020202020204" pitchFamily="34" charset="0"/>
                <a:cs typeface="Arial" panose="020B0604020202020204" pitchFamily="34" charset="0"/>
              </a:defRPr>
            </a:lvl1pPr>
          </a:lstStyle>
          <a:p>
            <a:pPr algn="r"/>
            <a:fld id="{73CF38AE-83FE-4FB1-828F-0C9881103F20}" type="slidenum">
              <a:rPr lang="en-US" smtClean="0"/>
              <a:pPr algn="r"/>
              <a:t>‹#›</a:t>
            </a:fld>
            <a:endParaRPr lang="en-US"/>
          </a:p>
        </p:txBody>
      </p:sp>
      <p:pic>
        <p:nvPicPr>
          <p:cNvPr id="8" name="Graphic 7">
            <a:extLst>
              <a:ext uri="{FF2B5EF4-FFF2-40B4-BE49-F238E27FC236}">
                <a16:creationId xmlns:a16="http://schemas.microsoft.com/office/drawing/2014/main" id="{98E7F766-433F-FB14-7E57-D0D363B823BC}"/>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2836491274"/>
      </p:ext>
    </p:extLst>
  </p:cSld>
  <p:clrMap bg1="lt1" tx1="dk1" bg2="lt2" tx2="dk2" accent1="accent1" accent2="accent2" accent3="accent3" accent4="accent4" accent5="accent5" accent6="accent6" hlink="hlink" folHlink="folHlink"/>
  <p:sldLayoutIdLst>
    <p:sldLayoutId id="2147484475" r:id="rId1"/>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3" orient="horz" pos="103">
          <p15:clr>
            <a:srgbClr val="57DBB6"/>
          </p15:clr>
        </p15:guide>
        <p15:guide id="4" orient="horz" pos="3119">
          <p15:clr>
            <a:srgbClr val="57DBB6"/>
          </p15:clr>
        </p15:guide>
        <p15:guide id="5" pos="96">
          <p15:clr>
            <a:srgbClr val="57DBB6"/>
          </p15:clr>
        </p15:guide>
        <p15:guide id="16" pos="2832">
          <p15:clr>
            <a:srgbClr val="57DBB6"/>
          </p15:clr>
        </p15:guide>
        <p15:guide id="17" pos="2928">
          <p15:clr>
            <a:srgbClr val="57DBB6"/>
          </p15:clr>
        </p15:guide>
        <p15:guide id="28" pos="5664">
          <p15:clr>
            <a:srgbClr val="57DBB6"/>
          </p15:clr>
        </p15:guide>
        <p15:guide id="30" orient="horz" pos="276">
          <p15:clr>
            <a:srgbClr val="57DBB6"/>
          </p15:clr>
        </p15:guide>
        <p15:guide id="31" orient="horz" pos="828">
          <p15:clr>
            <a:srgbClr val="57DBB6"/>
          </p15:clr>
        </p15:guide>
        <p15:guide id="32" orient="horz" pos="1128">
          <p15:clr>
            <a:srgbClr val="57DBB6"/>
          </p15:clr>
        </p15:guide>
        <p15:guide id="33" orient="horz" pos="2868">
          <p15:clr>
            <a:srgbClr val="57DBB6"/>
          </p15:clr>
        </p15:guide>
        <p15:guide id="34" pos="2880">
          <p15:clr>
            <a:srgbClr val="57DBB6"/>
          </p15:clr>
        </p15:guide>
        <p15:guide id="35" orient="horz" pos="2988">
          <p15:clr>
            <a:srgbClr val="57DBB6"/>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5"/>
            </p:custDataLst>
            <p:extLst>
              <p:ext uri="{D42A27DB-BD31-4B8C-83A1-F6EECF244321}">
                <p14:modId xmlns:p14="http://schemas.microsoft.com/office/powerpoint/2010/main" val="3807843213"/>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7" imgW="572" imgH="429" progId="TCLayout.ActiveDocument.1">
                  <p:embed/>
                </p:oleObj>
              </mc:Choice>
              <mc:Fallback>
                <p:oleObj name="think-cell Slide" r:id="rId7" imgW="572" imgH="429" progId="TCLayout.ActiveDocument.1">
                  <p:embed/>
                  <p:pic>
                    <p:nvPicPr>
                      <p:cNvPr id="4" name="Object 3" hidden="1"/>
                      <p:cNvPicPr/>
                      <p:nvPr/>
                    </p:nvPicPr>
                    <p:blipFill>
                      <a:blip r:embed="rId8"/>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p:custDataLst>
              <p:tags r:id="rId6"/>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2401" y="447675"/>
            <a:ext cx="4343399"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9" name="Slide Number Placeholder 8">
            <a:extLst>
              <a:ext uri="{FF2B5EF4-FFF2-40B4-BE49-F238E27FC236}">
                <a16:creationId xmlns:a16="http://schemas.microsoft.com/office/drawing/2014/main" id="{71D26332-CF67-7C07-988D-7D225CE47C6D}"/>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defRPr lang="en-GB" sz="600" b="0" baseline="0" smtClean="0">
                <a:latin typeface="Arial" panose="020B0604020202020204" pitchFamily="34" charset="0"/>
                <a:cs typeface="Arial" panose="020B0604020202020204" pitchFamily="34" charset="0"/>
              </a:defRPr>
            </a:lvl1pPr>
          </a:lstStyle>
          <a:p>
            <a:pPr algn="r"/>
            <a:fld id="{CC6EE8D8-BDE1-7940-A77B-94F3F186491E}" type="slidenum">
              <a:rPr lang="en-US" smtClean="0"/>
              <a:pPr algn="r"/>
              <a:t>‹#›</a:t>
            </a:fld>
            <a:endParaRPr lang="en-US" dirty="0"/>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2400" y="1314450"/>
            <a:ext cx="4343400" cy="32369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229AD1AD-FAD2-6859-91A2-A8E47A236554}"/>
              </a:ext>
            </a:extLst>
          </p:cNvPr>
          <p:cNvSpPr/>
          <p:nvPr/>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FC7B7CF3-CDBA-6BF4-41D3-4422B351D23A}"/>
              </a:ext>
            </a:extLst>
          </p:cNvPr>
          <p:cNvSpPr/>
          <p:nvPr/>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0" name="Rectangle 9">
            <a:extLst>
              <a:ext uri="{FF2B5EF4-FFF2-40B4-BE49-F238E27FC236}">
                <a16:creationId xmlns:a16="http://schemas.microsoft.com/office/drawing/2014/main" id="{A06ED368-A94B-6301-73A1-5F7A15A82F39}"/>
              </a:ext>
            </a:extLst>
          </p:cNvPr>
          <p:cNvSpPr/>
          <p:nvPr/>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2" name="Rectangle 11">
            <a:extLst>
              <a:ext uri="{FF2B5EF4-FFF2-40B4-BE49-F238E27FC236}">
                <a16:creationId xmlns:a16="http://schemas.microsoft.com/office/drawing/2014/main" id="{375522D4-943A-752C-D7D3-4931A96800C7}"/>
              </a:ext>
            </a:extLst>
          </p:cNvPr>
          <p:cNvSpPr/>
          <p:nvPr/>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A5CE3266-D23C-090B-21E0-DEC58EA6947A}"/>
              </a:ext>
            </a:extLst>
          </p:cNvPr>
          <p:cNvSpPr/>
          <p:nvPr/>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4" name="Rectangle 13">
            <a:extLst>
              <a:ext uri="{FF2B5EF4-FFF2-40B4-BE49-F238E27FC236}">
                <a16:creationId xmlns:a16="http://schemas.microsoft.com/office/drawing/2014/main" id="{6325DDA9-5A95-9374-C329-8775C834A09D}"/>
              </a:ext>
            </a:extLst>
          </p:cNvPr>
          <p:cNvSpPr/>
          <p:nvPr/>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6104BAD7-2E22-3CD8-CEDE-868118241173}"/>
              </a:ext>
            </a:extLst>
          </p:cNvPr>
          <p:cNvSpPr/>
          <p:nvPr/>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26662700-3881-4265-2E7F-84B70E287261}"/>
              </a:ext>
            </a:extLst>
          </p:cNvPr>
          <p:cNvSpPr/>
          <p:nvPr/>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74A82674-7909-9902-824B-378CBCF7CFB7}"/>
              </a:ext>
            </a:extLst>
          </p:cNvPr>
          <p:cNvSpPr/>
          <p:nvPr/>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8AEA0C56-3CB4-D87B-6C51-C07A85E59B56}"/>
              </a:ext>
            </a:extLst>
          </p:cNvPr>
          <p:cNvSpPr/>
          <p:nvPr/>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19" name="Rectangle 18">
            <a:extLst>
              <a:ext uri="{FF2B5EF4-FFF2-40B4-BE49-F238E27FC236}">
                <a16:creationId xmlns:a16="http://schemas.microsoft.com/office/drawing/2014/main" id="{5C9532C8-C2AE-C844-0221-54141104C9B7}"/>
              </a:ext>
            </a:extLst>
          </p:cNvPr>
          <p:cNvSpPr/>
          <p:nvPr/>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0" name="Rectangle 19">
            <a:extLst>
              <a:ext uri="{FF2B5EF4-FFF2-40B4-BE49-F238E27FC236}">
                <a16:creationId xmlns:a16="http://schemas.microsoft.com/office/drawing/2014/main" id="{ABC51498-B378-12F0-B4ED-BBABA748EB98}"/>
              </a:ext>
            </a:extLst>
          </p:cNvPr>
          <p:cNvSpPr/>
          <p:nvPr/>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1" name="Rectangle 20">
            <a:extLst>
              <a:ext uri="{FF2B5EF4-FFF2-40B4-BE49-F238E27FC236}">
                <a16:creationId xmlns:a16="http://schemas.microsoft.com/office/drawing/2014/main" id="{137AEB32-6E07-1826-E7E1-E4DCFD487AF2}"/>
              </a:ext>
            </a:extLst>
          </p:cNvPr>
          <p:cNvSpPr/>
          <p:nvPr/>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2" name="Rectangle 21">
            <a:extLst>
              <a:ext uri="{FF2B5EF4-FFF2-40B4-BE49-F238E27FC236}">
                <a16:creationId xmlns:a16="http://schemas.microsoft.com/office/drawing/2014/main" id="{22373D77-951D-5326-7C27-B90EC0699E5B}"/>
              </a:ext>
            </a:extLst>
          </p:cNvPr>
          <p:cNvSpPr/>
          <p:nvPr/>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sp>
        <p:nvSpPr>
          <p:cNvPr id="23" name="Rectangle 22">
            <a:extLst>
              <a:ext uri="{FF2B5EF4-FFF2-40B4-BE49-F238E27FC236}">
                <a16:creationId xmlns:a16="http://schemas.microsoft.com/office/drawing/2014/main" id="{C2288A95-09D5-E409-CCB8-F2CADB89D36A}"/>
              </a:ext>
            </a:extLst>
          </p:cNvPr>
          <p:cNvSpPr/>
          <p:nvPr/>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0" i="0" baseline="0" dirty="0">
              <a:latin typeface="Arial" panose="020B0604020202020204" pitchFamily="34" charset="0"/>
              <a:ea typeface="Roboto" panose="02000000000000000000" pitchFamily="2" charset="0"/>
              <a:cs typeface="Arial" panose="020B0604020202020204" pitchFamily="34" charset="0"/>
            </a:endParaRPr>
          </a:p>
        </p:txBody>
      </p:sp>
      <p:pic>
        <p:nvPicPr>
          <p:cNvPr id="8" name="Graphic 7">
            <a:extLst>
              <a:ext uri="{FF2B5EF4-FFF2-40B4-BE49-F238E27FC236}">
                <a16:creationId xmlns:a16="http://schemas.microsoft.com/office/drawing/2014/main" id="{58920BBF-9BAB-310D-FB72-B1BDA09344B5}"/>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4283094964"/>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3" orient="horz" pos="103">
          <p15:clr>
            <a:srgbClr val="57DBB6"/>
          </p15:clr>
        </p15:guide>
        <p15:guide id="4" orient="horz" pos="3119">
          <p15:clr>
            <a:srgbClr val="57DBB6"/>
          </p15:clr>
        </p15:guide>
        <p15:guide id="5" pos="96">
          <p15:clr>
            <a:srgbClr val="57DBB6"/>
          </p15:clr>
        </p15:guide>
        <p15:guide id="16" pos="2832">
          <p15:clr>
            <a:srgbClr val="57DBB6"/>
          </p15:clr>
        </p15:guide>
        <p15:guide id="17" pos="2928">
          <p15:clr>
            <a:srgbClr val="57DBB6"/>
          </p15:clr>
        </p15:guide>
        <p15:guide id="28" pos="5664">
          <p15:clr>
            <a:srgbClr val="57DBB6"/>
          </p15:clr>
        </p15:guide>
        <p15:guide id="30" orient="horz" pos="276">
          <p15:clr>
            <a:srgbClr val="57DBB6"/>
          </p15:clr>
        </p15:guide>
        <p15:guide id="31" orient="horz" pos="828">
          <p15:clr>
            <a:srgbClr val="57DBB6"/>
          </p15:clr>
        </p15:guide>
        <p15:guide id="32" orient="horz" pos="1128">
          <p15:clr>
            <a:srgbClr val="57DBB6"/>
          </p15:clr>
        </p15:guide>
        <p15:guide id="33" orient="horz" pos="2868">
          <p15:clr>
            <a:srgbClr val="57DBB6"/>
          </p15:clr>
        </p15:guide>
        <p15:guide id="34" pos="2880">
          <p15:clr>
            <a:srgbClr val="57DBB6"/>
          </p15:clr>
        </p15:guide>
        <p15:guide id="35" orient="horz" pos="2988">
          <p15:clr>
            <a:srgbClr val="57DBB6"/>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3"/>
            </p:custDataLst>
            <p:extLst>
              <p:ext uri="{D42A27DB-BD31-4B8C-83A1-F6EECF244321}">
                <p14:modId xmlns:p14="http://schemas.microsoft.com/office/powerpoint/2010/main" val="255207443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15" imgW="572" imgH="429" progId="TCLayout.ActiveDocument.1">
                  <p:embed/>
                </p:oleObj>
              </mc:Choice>
              <mc:Fallback>
                <p:oleObj name="think-cell Slide" r:id="rId15" imgW="572" imgH="429" progId="TCLayout.ActiveDocument.1">
                  <p:embed/>
                  <p:pic>
                    <p:nvPicPr>
                      <p:cNvPr id="4" name="Object 3" hidden="1"/>
                      <p:cNvPicPr/>
                      <p:nvPr/>
                    </p:nvPicPr>
                    <p:blipFill>
                      <a:blip r:embed="rId16"/>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userDrawn="1">
            <p:custDataLst>
              <p:tags r:id="rId14"/>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79389" y="447675"/>
            <a:ext cx="4337050"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9" name="Slide Number Placeholder 8">
            <a:extLst>
              <a:ext uri="{FF2B5EF4-FFF2-40B4-BE49-F238E27FC236}">
                <a16:creationId xmlns:a16="http://schemas.microsoft.com/office/drawing/2014/main" id="{71D26332-CF67-7C07-988D-7D225CE47C6D}"/>
              </a:ext>
            </a:extLst>
          </p:cNvPr>
          <p:cNvSpPr>
            <a:spLocks noGrp="1"/>
          </p:cNvSpPr>
          <p:nvPr>
            <p:ph type="sldNum" sz="quarter" idx="4"/>
          </p:nvPr>
        </p:nvSpPr>
        <p:spPr>
          <a:xfrm>
            <a:off x="6905625" y="4774536"/>
            <a:ext cx="2057400" cy="197409"/>
          </a:xfrm>
          <a:prstGeom prst="rect">
            <a:avLst/>
          </a:prstGeom>
        </p:spPr>
        <p:txBody>
          <a:bodyPr vert="horz" lIns="0" tIns="0" rIns="0" bIns="0" rtlCol="0" anchor="b"/>
          <a:lstStyle>
            <a:lvl1pPr algn="r">
              <a:defRPr sz="600" b="0" baseline="0">
                <a:solidFill>
                  <a:schemeClr val="tx1"/>
                </a:solidFill>
                <a:latin typeface="Arial" panose="020B0604020202020204" pitchFamily="34" charset="0"/>
                <a:cs typeface="Arial" panose="020B0604020202020204" pitchFamily="34" charset="0"/>
              </a:defRPr>
            </a:lvl1pPr>
          </a:lstStyle>
          <a:p>
            <a:fld id="{CC6EE8D8-BDE1-7940-A77B-94F3F186491E}" type="slidenum">
              <a:rPr lang="en-GB" smtClean="0"/>
              <a:pPr/>
              <a:t>‹#›</a:t>
            </a:fld>
            <a:endParaRPr lang="en-GB" dirty="0"/>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79388" y="1314450"/>
            <a:ext cx="4337050" cy="3213100"/>
          </a:xfrm>
          <a:prstGeom prst="rect">
            <a:avLst/>
          </a:prstGeom>
        </p:spPr>
        <p:txBody>
          <a:bodyPr vert="horz" lIns="0" tIns="0" rIns="0" bIns="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8F95FEF6-ED0F-F0FB-B36C-8405B8B35ECF}"/>
              </a:ext>
            </a:extLst>
          </p:cNvPr>
          <p:cNvSpPr/>
          <p:nvPr userDrawn="1"/>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AD314D9D-CAE0-7024-B9BA-965DB0A449AF}"/>
              </a:ext>
            </a:extLst>
          </p:cNvPr>
          <p:cNvSpPr/>
          <p:nvPr userDrawn="1"/>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E33CAB03-2AA2-F31D-A4D9-E6E13C243407}"/>
              </a:ext>
            </a:extLst>
          </p:cNvPr>
          <p:cNvSpPr/>
          <p:nvPr userDrawn="1"/>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5774A8BD-9999-F8C1-D7F6-83BFB80E2E7D}"/>
              </a:ext>
            </a:extLst>
          </p:cNvPr>
          <p:cNvSpPr/>
          <p:nvPr userDrawn="1"/>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B0BA61EE-30BA-FB49-A41F-4D19195E7300}"/>
              </a:ext>
            </a:extLst>
          </p:cNvPr>
          <p:cNvSpPr/>
          <p:nvPr userDrawn="1"/>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73C8DFC7-210E-2F15-F05E-3DB5726E92AE}"/>
              </a:ext>
            </a:extLst>
          </p:cNvPr>
          <p:cNvSpPr/>
          <p:nvPr userDrawn="1"/>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403C1A46-F245-649B-7166-7E6A3D810F9C}"/>
              </a:ext>
            </a:extLst>
          </p:cNvPr>
          <p:cNvSpPr/>
          <p:nvPr userDrawn="1"/>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6" name="Rectangle 15">
            <a:extLst>
              <a:ext uri="{FF2B5EF4-FFF2-40B4-BE49-F238E27FC236}">
                <a16:creationId xmlns:a16="http://schemas.microsoft.com/office/drawing/2014/main" id="{95F8CFF0-DDE4-C70A-DACE-E70F8E8E8175}"/>
              </a:ext>
            </a:extLst>
          </p:cNvPr>
          <p:cNvSpPr/>
          <p:nvPr userDrawn="1"/>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F973DD54-6C58-50CD-D031-F58688DCD22E}"/>
              </a:ext>
            </a:extLst>
          </p:cNvPr>
          <p:cNvSpPr/>
          <p:nvPr userDrawn="1"/>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2CBEA71B-33DC-3184-FA65-3CDFF72DC281}"/>
              </a:ext>
            </a:extLst>
          </p:cNvPr>
          <p:cNvSpPr/>
          <p:nvPr userDrawn="1"/>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C7B873F4-F408-84F2-D393-AFA5EBEA4313}"/>
              </a:ext>
            </a:extLst>
          </p:cNvPr>
          <p:cNvSpPr/>
          <p:nvPr userDrawn="1"/>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49C187D7-FBA1-A765-5CF8-EDED24330633}"/>
              </a:ext>
            </a:extLst>
          </p:cNvPr>
          <p:cNvSpPr/>
          <p:nvPr userDrawn="1"/>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0A5C4FFC-39D1-9581-B801-F3644BC8744E}"/>
              </a:ext>
            </a:extLst>
          </p:cNvPr>
          <p:cNvSpPr/>
          <p:nvPr userDrawn="1"/>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69DDCF75-5CC2-1A7A-6EAF-5A7F9187849F}"/>
              </a:ext>
            </a:extLst>
          </p:cNvPr>
          <p:cNvSpPr/>
          <p:nvPr userDrawn="1"/>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8D86F2BE-F6CC-A3E8-FD9C-DC5B88A29281}"/>
              </a:ext>
            </a:extLst>
          </p:cNvPr>
          <p:cNvSpPr/>
          <p:nvPr userDrawn="1"/>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pic>
        <p:nvPicPr>
          <p:cNvPr id="8" name="Graphic 7">
            <a:extLst>
              <a:ext uri="{FF2B5EF4-FFF2-40B4-BE49-F238E27FC236}">
                <a16:creationId xmlns:a16="http://schemas.microsoft.com/office/drawing/2014/main" id="{1011DBAD-0FA0-3275-6E65-9C164B97F19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1364023282"/>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485" r:id="rId7"/>
    <p:sldLayoutId id="2147484486" r:id="rId8"/>
    <p:sldLayoutId id="2147484487" r:id="rId9"/>
    <p:sldLayoutId id="2147484488" r:id="rId10"/>
    <p:sldLayoutId id="2147484489" r:id="rId11"/>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103" userDrawn="1">
          <p15:clr>
            <a:srgbClr val="57DBB6"/>
          </p15:clr>
        </p15:guide>
        <p15:guide id="4" orient="horz" pos="3119" userDrawn="1">
          <p15:clr>
            <a:srgbClr val="57DBB6"/>
          </p15:clr>
        </p15:guide>
        <p15:guide id="5" pos="113" userDrawn="1">
          <p15:clr>
            <a:srgbClr val="57DBB6"/>
          </p15:clr>
        </p15:guide>
        <p15:guide id="6" pos="510" userDrawn="1">
          <p15:clr>
            <a:srgbClr val="57DBB6"/>
          </p15:clr>
        </p15:guide>
        <p15:guide id="7" pos="580" userDrawn="1">
          <p15:clr>
            <a:srgbClr val="57DBB6"/>
          </p15:clr>
        </p15:guide>
        <p15:guide id="8" pos="977" userDrawn="1">
          <p15:clr>
            <a:srgbClr val="57DBB6"/>
          </p15:clr>
        </p15:guide>
        <p15:guide id="9" pos="1047" userDrawn="1">
          <p15:clr>
            <a:srgbClr val="57DBB6"/>
          </p15:clr>
        </p15:guide>
        <p15:guide id="10" pos="1444" userDrawn="1">
          <p15:clr>
            <a:srgbClr val="57DBB6"/>
          </p15:clr>
        </p15:guide>
        <p15:guide id="11" pos="1514" userDrawn="1">
          <p15:clr>
            <a:srgbClr val="57DBB6"/>
          </p15:clr>
        </p15:guide>
        <p15:guide id="12" pos="1911" userDrawn="1">
          <p15:clr>
            <a:srgbClr val="57DBB6"/>
          </p15:clr>
        </p15:guide>
        <p15:guide id="13" pos="1980" userDrawn="1">
          <p15:clr>
            <a:srgbClr val="57DBB6"/>
          </p15:clr>
        </p15:guide>
        <p15:guide id="14" pos="2378" userDrawn="1">
          <p15:clr>
            <a:srgbClr val="57DBB6"/>
          </p15:clr>
        </p15:guide>
        <p15:guide id="15" pos="2447" userDrawn="1">
          <p15:clr>
            <a:srgbClr val="57DBB6"/>
          </p15:clr>
        </p15:guide>
        <p15:guide id="16" pos="2845" userDrawn="1">
          <p15:clr>
            <a:srgbClr val="57DBB6"/>
          </p15:clr>
        </p15:guide>
        <p15:guide id="17" pos="2914" userDrawn="1">
          <p15:clr>
            <a:srgbClr val="57DBB6"/>
          </p15:clr>
        </p15:guide>
        <p15:guide id="18" pos="3312" userDrawn="1">
          <p15:clr>
            <a:srgbClr val="57DBB6"/>
          </p15:clr>
        </p15:guide>
        <p15:guide id="19" pos="3381" userDrawn="1">
          <p15:clr>
            <a:srgbClr val="57DBB6"/>
          </p15:clr>
        </p15:guide>
        <p15:guide id="20" pos="3779" userDrawn="1">
          <p15:clr>
            <a:srgbClr val="57DBB6"/>
          </p15:clr>
        </p15:guide>
        <p15:guide id="21" pos="3848" userDrawn="1">
          <p15:clr>
            <a:srgbClr val="57DBB6"/>
          </p15:clr>
        </p15:guide>
        <p15:guide id="22" pos="4245" userDrawn="1">
          <p15:clr>
            <a:srgbClr val="57DBB6"/>
          </p15:clr>
        </p15:guide>
        <p15:guide id="23" pos="4315" userDrawn="1">
          <p15:clr>
            <a:srgbClr val="57DBB6"/>
          </p15:clr>
        </p15:guide>
        <p15:guide id="24" pos="4712" userDrawn="1">
          <p15:clr>
            <a:srgbClr val="57DBB6"/>
          </p15:clr>
        </p15:guide>
        <p15:guide id="25" pos="4782" userDrawn="1">
          <p15:clr>
            <a:srgbClr val="57DBB6"/>
          </p15:clr>
        </p15:guide>
        <p15:guide id="26" pos="5179" userDrawn="1">
          <p15:clr>
            <a:srgbClr val="57DBB6"/>
          </p15:clr>
        </p15:guide>
        <p15:guide id="27" pos="5249" userDrawn="1">
          <p15:clr>
            <a:srgbClr val="57DBB6"/>
          </p15:clr>
        </p15:guide>
        <p15:guide id="28" pos="5646" userDrawn="1">
          <p15:clr>
            <a:srgbClr val="57DBB6"/>
          </p15:clr>
        </p15:guide>
        <p15:guide id="29" orient="horz" pos="2993" userDrawn="1">
          <p15:clr>
            <a:srgbClr val="F26B43"/>
          </p15:clr>
        </p15:guide>
        <p15:guide id="30" orient="horz" pos="282" userDrawn="1">
          <p15:clr>
            <a:srgbClr val="57DBB6"/>
          </p15:clr>
        </p15:guide>
        <p15:guide id="31" orient="horz" pos="828" userDrawn="1">
          <p15:clr>
            <a:srgbClr val="57DBB6"/>
          </p15:clr>
        </p15:guide>
        <p15:guide id="32" orient="horz" pos="1128" userDrawn="1">
          <p15:clr>
            <a:srgbClr val="57DBB6"/>
          </p15:clr>
        </p15:guide>
        <p15:guide id="33" orient="horz" pos="2867" userDrawn="1">
          <p15:clr>
            <a:srgbClr val="57DBB6"/>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
            </p:custDataLst>
            <p:extLst>
              <p:ext uri="{D42A27DB-BD31-4B8C-83A1-F6EECF244321}">
                <p14:modId xmlns:p14="http://schemas.microsoft.com/office/powerpoint/2010/main" val="2120169105"/>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6" imgW="572" imgH="429" progId="TCLayout.ActiveDocument.1">
                  <p:embed/>
                </p:oleObj>
              </mc:Choice>
              <mc:Fallback>
                <p:oleObj name="think-cell Slide" r:id="rId6" imgW="572" imgH="429" progId="TCLayout.ActiveDocument.1">
                  <p:embed/>
                  <p:pic>
                    <p:nvPicPr>
                      <p:cNvPr id="4" name="Object 3" hidden="1"/>
                      <p:cNvPicPr/>
                      <p:nvPr/>
                    </p:nvPicPr>
                    <p:blipFill>
                      <a:blip r:embed="rId7"/>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userDrawn="1">
            <p:custDataLst>
              <p:tags r:id="rId5"/>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2400" y="447675"/>
            <a:ext cx="4343401"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9" name="Slide Number Placeholder 8">
            <a:extLst>
              <a:ext uri="{FF2B5EF4-FFF2-40B4-BE49-F238E27FC236}">
                <a16:creationId xmlns:a16="http://schemas.microsoft.com/office/drawing/2014/main" id="{71D26332-CF67-7C07-988D-7D225CE47C6D}"/>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lgn="r">
              <a:defRPr sz="600" b="0" baseline="0">
                <a:solidFill>
                  <a:schemeClr val="tx1"/>
                </a:solidFill>
                <a:latin typeface="Arial" panose="020B0604020202020204" pitchFamily="34" charset="0"/>
                <a:cs typeface="Arial" panose="020B0604020202020204" pitchFamily="34" charset="0"/>
              </a:defRPr>
            </a:lvl1pPr>
          </a:lstStyle>
          <a:p>
            <a:fld id="{CC6EE8D8-BDE1-7940-A77B-94F3F186491E}" type="slidenum">
              <a:rPr lang="en-GB" smtClean="0"/>
              <a:pPr/>
              <a:t>‹#›</a:t>
            </a:fld>
            <a:endParaRPr lang="en-GB" dirty="0"/>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2399" y="1314450"/>
            <a:ext cx="4343401" cy="3236913"/>
          </a:xfrm>
          <a:prstGeom prst="rect">
            <a:avLst/>
          </a:prstGeom>
        </p:spPr>
        <p:txBody>
          <a:bodyPr vert="horz" lIns="0" tIns="0" rIns="0" bIns="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069C6718-F7F6-8FCD-0C6D-21EEBF083409}"/>
              </a:ext>
            </a:extLst>
          </p:cNvPr>
          <p:cNvSpPr/>
          <p:nvPr userDrawn="1"/>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9D4B86FA-AFCD-06A5-3375-F6384A61DABC}"/>
              </a:ext>
            </a:extLst>
          </p:cNvPr>
          <p:cNvSpPr/>
          <p:nvPr userDrawn="1"/>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D318E722-7AD1-4FCE-6EBF-769CA7F04481}"/>
              </a:ext>
            </a:extLst>
          </p:cNvPr>
          <p:cNvSpPr/>
          <p:nvPr userDrawn="1"/>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374204CD-C948-D4BE-E73D-6793FDD1F814}"/>
              </a:ext>
            </a:extLst>
          </p:cNvPr>
          <p:cNvSpPr/>
          <p:nvPr userDrawn="1"/>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250122B4-3A83-C3C2-A87A-E2E5FFBFE097}"/>
              </a:ext>
            </a:extLst>
          </p:cNvPr>
          <p:cNvSpPr/>
          <p:nvPr userDrawn="1"/>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3187E4B4-A4AC-ADAC-79EE-3E5F04BE235E}"/>
              </a:ext>
            </a:extLst>
          </p:cNvPr>
          <p:cNvSpPr/>
          <p:nvPr userDrawn="1"/>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4C970DC5-0482-EBDB-116E-F901DE378019}"/>
              </a:ext>
            </a:extLst>
          </p:cNvPr>
          <p:cNvSpPr/>
          <p:nvPr userDrawn="1"/>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6" name="Rectangle 15">
            <a:extLst>
              <a:ext uri="{FF2B5EF4-FFF2-40B4-BE49-F238E27FC236}">
                <a16:creationId xmlns:a16="http://schemas.microsoft.com/office/drawing/2014/main" id="{B72C2DEF-709E-4625-E278-C2D72B27BCF6}"/>
              </a:ext>
            </a:extLst>
          </p:cNvPr>
          <p:cNvSpPr/>
          <p:nvPr userDrawn="1"/>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9C1DB055-C590-45DB-6193-B6378E484A81}"/>
              </a:ext>
            </a:extLst>
          </p:cNvPr>
          <p:cNvSpPr/>
          <p:nvPr userDrawn="1"/>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C9EF77CB-569B-D349-7701-B2B6D202CEDD}"/>
              </a:ext>
            </a:extLst>
          </p:cNvPr>
          <p:cNvSpPr/>
          <p:nvPr userDrawn="1"/>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C18D85CC-79F0-9018-4F1E-D1CDA6EAFAD8}"/>
              </a:ext>
            </a:extLst>
          </p:cNvPr>
          <p:cNvSpPr/>
          <p:nvPr userDrawn="1"/>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9462E24E-9E71-BFA3-5EEA-5AE7149955A5}"/>
              </a:ext>
            </a:extLst>
          </p:cNvPr>
          <p:cNvSpPr/>
          <p:nvPr userDrawn="1"/>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F1DF92EF-5544-410E-8A1B-98C04B543248}"/>
              </a:ext>
            </a:extLst>
          </p:cNvPr>
          <p:cNvSpPr/>
          <p:nvPr userDrawn="1"/>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C72421E1-3ED1-179E-EB8B-BF32B3E49FA6}"/>
              </a:ext>
            </a:extLst>
          </p:cNvPr>
          <p:cNvSpPr/>
          <p:nvPr userDrawn="1"/>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58800F4A-5A0C-5F4D-8046-5DDD51C1ABB3}"/>
              </a:ext>
            </a:extLst>
          </p:cNvPr>
          <p:cNvSpPr/>
          <p:nvPr userDrawn="1"/>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pic>
        <p:nvPicPr>
          <p:cNvPr id="32" name="Graphic 31">
            <a:extLst>
              <a:ext uri="{FF2B5EF4-FFF2-40B4-BE49-F238E27FC236}">
                <a16:creationId xmlns:a16="http://schemas.microsoft.com/office/drawing/2014/main" id="{47E61550-B9C8-461C-FFB8-4E3FF797217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899976049"/>
      </p:ext>
    </p:extLst>
  </p:cSld>
  <p:clrMap bg1="lt1" tx1="dk1" bg2="lt2" tx2="dk2" accent1="accent1" accent2="accent2" accent3="accent3" accent4="accent4" accent5="accent5" accent6="accent6" hlink="hlink" folHlink="folHlink"/>
  <p:sldLayoutIdLst>
    <p:sldLayoutId id="2147484105" r:id="rId1"/>
    <p:sldLayoutId id="2147484106" r:id="rId2"/>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03" userDrawn="1">
          <p15:clr>
            <a:srgbClr val="57DBB6"/>
          </p15:clr>
        </p15:guide>
        <p15:guide id="4" orient="horz" pos="3119" userDrawn="1">
          <p15:clr>
            <a:srgbClr val="57DBB6"/>
          </p15:clr>
        </p15:guide>
        <p15:guide id="5" pos="96" userDrawn="1">
          <p15:clr>
            <a:srgbClr val="57DBB6"/>
          </p15:clr>
        </p15:guide>
        <p15:guide id="16" pos="2832" userDrawn="1">
          <p15:clr>
            <a:srgbClr val="57DBB6"/>
          </p15:clr>
        </p15:guide>
        <p15:guide id="17" pos="2928" userDrawn="1">
          <p15:clr>
            <a:srgbClr val="57DBB6"/>
          </p15:clr>
        </p15:guide>
        <p15:guide id="28" pos="5664" userDrawn="1">
          <p15:clr>
            <a:srgbClr val="57DBB6"/>
          </p15:clr>
        </p15:guide>
        <p15:guide id="30" orient="horz" pos="276" userDrawn="1">
          <p15:clr>
            <a:srgbClr val="57DBB6"/>
          </p15:clr>
        </p15:guide>
        <p15:guide id="31" orient="horz" pos="828" userDrawn="1">
          <p15:clr>
            <a:srgbClr val="57DBB6"/>
          </p15:clr>
        </p15:guide>
        <p15:guide id="32" orient="horz" pos="1128" userDrawn="1">
          <p15:clr>
            <a:srgbClr val="57DBB6"/>
          </p15:clr>
        </p15:guide>
        <p15:guide id="33" orient="horz" pos="2868" userDrawn="1">
          <p15:clr>
            <a:srgbClr val="57DBB6"/>
          </p15:clr>
        </p15:guide>
        <p15:guide id="34" pos="2880" userDrawn="1">
          <p15:clr>
            <a:srgbClr val="57DBB6"/>
          </p15:clr>
        </p15:guide>
        <p15:guide id="35" orient="horz" pos="2988" userDrawn="1">
          <p15:clr>
            <a:srgbClr val="57DBB6"/>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2"/>
            </p:custDataLst>
            <p:extLst>
              <p:ext uri="{D42A27DB-BD31-4B8C-83A1-F6EECF244321}">
                <p14:modId xmlns:p14="http://schemas.microsoft.com/office/powerpoint/2010/main" val="1361302203"/>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24" imgW="572" imgH="429" progId="TCLayout.ActiveDocument.1">
                  <p:embed/>
                </p:oleObj>
              </mc:Choice>
              <mc:Fallback>
                <p:oleObj name="think-cell Slide" r:id="rId24" imgW="572" imgH="429" progId="TCLayout.ActiveDocument.1">
                  <p:embed/>
                  <p:pic>
                    <p:nvPicPr>
                      <p:cNvPr id="4" name="Object 3" hidden="1"/>
                      <p:cNvPicPr/>
                      <p:nvPr/>
                    </p:nvPicPr>
                    <p:blipFill>
                      <a:blip r:embed="rId25"/>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userDrawn="1">
            <p:custDataLst>
              <p:tags r:id="rId23"/>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2400" y="447675"/>
            <a:ext cx="4337050"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9" name="Slide Number Placeholder 8">
            <a:extLst>
              <a:ext uri="{FF2B5EF4-FFF2-40B4-BE49-F238E27FC236}">
                <a16:creationId xmlns:a16="http://schemas.microsoft.com/office/drawing/2014/main" id="{71D26332-CF67-7C07-988D-7D225CE47C6D}"/>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lgn="r">
              <a:defRPr sz="600" b="0" baseline="0">
                <a:solidFill>
                  <a:schemeClr val="tx1"/>
                </a:solidFill>
                <a:latin typeface="Arial" panose="020B0604020202020204" pitchFamily="34" charset="0"/>
                <a:cs typeface="Arial" panose="020B0604020202020204" pitchFamily="34" charset="0"/>
              </a:defRPr>
            </a:lvl1pPr>
          </a:lstStyle>
          <a:p>
            <a:fld id="{CC6EE8D8-BDE1-7940-A77B-94F3F186491E}" type="slidenum">
              <a:rPr lang="en-GB" smtClean="0"/>
              <a:pPr/>
              <a:t>‹#›</a:t>
            </a:fld>
            <a:endParaRPr lang="en-GB" dirty="0"/>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2400" y="1314450"/>
            <a:ext cx="4337050" cy="3236912"/>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833665F9-FF19-E629-8730-9FCE9A6E775B}"/>
              </a:ext>
            </a:extLst>
          </p:cNvPr>
          <p:cNvSpPr/>
          <p:nvPr userDrawn="1"/>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2E608EDE-3F00-C545-2B31-5C6A2739E490}"/>
              </a:ext>
            </a:extLst>
          </p:cNvPr>
          <p:cNvSpPr/>
          <p:nvPr userDrawn="1"/>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79D26074-7D94-10C0-E022-3EE1DBF70AA7}"/>
              </a:ext>
            </a:extLst>
          </p:cNvPr>
          <p:cNvSpPr/>
          <p:nvPr userDrawn="1"/>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BF84023E-31F8-251B-A13D-AF601FDCBA13}"/>
              </a:ext>
            </a:extLst>
          </p:cNvPr>
          <p:cNvSpPr/>
          <p:nvPr userDrawn="1"/>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00E0D632-137A-F4F7-F904-1A70FED0092E}"/>
              </a:ext>
            </a:extLst>
          </p:cNvPr>
          <p:cNvSpPr/>
          <p:nvPr userDrawn="1"/>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76C3B889-65D8-2A83-866A-D156383DFA53}"/>
              </a:ext>
            </a:extLst>
          </p:cNvPr>
          <p:cNvSpPr/>
          <p:nvPr userDrawn="1"/>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B5710308-B382-256C-D96E-56AE3E5BDAA6}"/>
              </a:ext>
            </a:extLst>
          </p:cNvPr>
          <p:cNvSpPr/>
          <p:nvPr userDrawn="1"/>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6" name="Rectangle 15">
            <a:extLst>
              <a:ext uri="{FF2B5EF4-FFF2-40B4-BE49-F238E27FC236}">
                <a16:creationId xmlns:a16="http://schemas.microsoft.com/office/drawing/2014/main" id="{5536FA30-2C85-202C-D901-5E3CB5CB2BC6}"/>
              </a:ext>
            </a:extLst>
          </p:cNvPr>
          <p:cNvSpPr/>
          <p:nvPr userDrawn="1"/>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B22FEF4C-3940-4731-07E0-94735C693393}"/>
              </a:ext>
            </a:extLst>
          </p:cNvPr>
          <p:cNvSpPr/>
          <p:nvPr userDrawn="1"/>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3CB4E8D4-C5D0-5AB9-E11D-D4E64EB240D2}"/>
              </a:ext>
            </a:extLst>
          </p:cNvPr>
          <p:cNvSpPr/>
          <p:nvPr userDrawn="1"/>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89CA7702-85C6-BF66-2C06-9ADD7ACE11D4}"/>
              </a:ext>
            </a:extLst>
          </p:cNvPr>
          <p:cNvSpPr/>
          <p:nvPr userDrawn="1"/>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44A92F26-8777-F8C2-AAFE-603DFA299EDE}"/>
              </a:ext>
            </a:extLst>
          </p:cNvPr>
          <p:cNvSpPr/>
          <p:nvPr userDrawn="1"/>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FA908498-319E-586D-C542-DA6F7A30BC5E}"/>
              </a:ext>
            </a:extLst>
          </p:cNvPr>
          <p:cNvSpPr/>
          <p:nvPr userDrawn="1"/>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2B4BA0E4-8F70-C258-06EE-AC4835835608}"/>
              </a:ext>
            </a:extLst>
          </p:cNvPr>
          <p:cNvSpPr/>
          <p:nvPr userDrawn="1"/>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3571C58D-1985-8840-34A4-1F5A11F04E9C}"/>
              </a:ext>
            </a:extLst>
          </p:cNvPr>
          <p:cNvSpPr/>
          <p:nvPr userDrawn="1"/>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pic>
        <p:nvPicPr>
          <p:cNvPr id="8" name="Graphic 7">
            <a:extLst>
              <a:ext uri="{FF2B5EF4-FFF2-40B4-BE49-F238E27FC236}">
                <a16:creationId xmlns:a16="http://schemas.microsoft.com/office/drawing/2014/main" id="{497FB5F7-AF9C-5000-9858-9B1EDF3D04D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2079894143"/>
      </p:ext>
    </p:extLst>
  </p:cSld>
  <p:clrMap bg1="lt1" tx1="dk1" bg2="lt2" tx2="dk2" accent1="accent1" accent2="accent2" accent3="accent3" accent4="accent4" accent5="accent5" accent6="accent6" hlink="hlink" folHlink="folHlink"/>
  <p:sldLayoutIdLst>
    <p:sldLayoutId id="2147484366" r:id="rId1"/>
    <p:sldLayoutId id="2147484169" r:id="rId2"/>
    <p:sldLayoutId id="2147484367" r:id="rId3"/>
    <p:sldLayoutId id="2147484172" r:id="rId4"/>
    <p:sldLayoutId id="2147484173" r:id="rId5"/>
    <p:sldLayoutId id="2147484174" r:id="rId6"/>
    <p:sldLayoutId id="2147484175" r:id="rId7"/>
    <p:sldLayoutId id="2147484176" r:id="rId8"/>
    <p:sldLayoutId id="2147484177" r:id="rId9"/>
    <p:sldLayoutId id="2147484178" r:id="rId10"/>
    <p:sldLayoutId id="2147484384" r:id="rId11"/>
    <p:sldLayoutId id="2147484179" r:id="rId12"/>
    <p:sldLayoutId id="2147484381" r:id="rId13"/>
    <p:sldLayoutId id="2147484180" r:id="rId14"/>
    <p:sldLayoutId id="2147484181" r:id="rId15"/>
    <p:sldLayoutId id="2147484182" r:id="rId16"/>
    <p:sldLayoutId id="2147484183" r:id="rId17"/>
    <p:sldLayoutId id="2147484184" r:id="rId18"/>
    <p:sldLayoutId id="2147484185" r:id="rId19"/>
    <p:sldLayoutId id="2147484186" r:id="rId20"/>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3" orient="horz" pos="103" userDrawn="1">
          <p15:clr>
            <a:srgbClr val="57DBB6"/>
          </p15:clr>
        </p15:guide>
        <p15:guide id="4" orient="horz" pos="3119" userDrawn="1">
          <p15:clr>
            <a:srgbClr val="57DBB6"/>
          </p15:clr>
        </p15:guide>
        <p15:guide id="5" pos="96" userDrawn="1">
          <p15:clr>
            <a:srgbClr val="57DBB6"/>
          </p15:clr>
        </p15:guide>
        <p15:guide id="16" pos="2832" userDrawn="1">
          <p15:clr>
            <a:srgbClr val="57DBB6"/>
          </p15:clr>
        </p15:guide>
        <p15:guide id="17" pos="2928" userDrawn="1">
          <p15:clr>
            <a:srgbClr val="57DBB6"/>
          </p15:clr>
        </p15:guide>
        <p15:guide id="28" pos="5664" userDrawn="1">
          <p15:clr>
            <a:srgbClr val="57DBB6"/>
          </p15:clr>
        </p15:guide>
        <p15:guide id="30" orient="horz" pos="276" userDrawn="1">
          <p15:clr>
            <a:srgbClr val="57DBB6"/>
          </p15:clr>
        </p15:guide>
        <p15:guide id="31" orient="horz" pos="828" userDrawn="1">
          <p15:clr>
            <a:srgbClr val="57DBB6"/>
          </p15:clr>
        </p15:guide>
        <p15:guide id="32" orient="horz" pos="1116" userDrawn="1">
          <p15:clr>
            <a:srgbClr val="57DBB6"/>
          </p15:clr>
        </p15:guide>
        <p15:guide id="33" orient="horz" pos="2868" userDrawn="1">
          <p15:clr>
            <a:srgbClr val="57DBB6"/>
          </p15:clr>
        </p15:guide>
        <p15:guide id="34" orient="horz" pos="2988" userDrawn="1">
          <p15:clr>
            <a:srgbClr val="57DBB6"/>
          </p15:clr>
        </p15:guide>
        <p15:guide id="35" pos="2880" userDrawn="1">
          <p15:clr>
            <a:srgbClr val="57DBB6"/>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5"/>
            </p:custDataLst>
            <p:extLst>
              <p:ext uri="{D42A27DB-BD31-4B8C-83A1-F6EECF244321}">
                <p14:modId xmlns:p14="http://schemas.microsoft.com/office/powerpoint/2010/main" val="2370404097"/>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7" imgW="572" imgH="429" progId="TCLayout.ActiveDocument.1">
                  <p:embed/>
                </p:oleObj>
              </mc:Choice>
              <mc:Fallback>
                <p:oleObj name="think-cell Slide" r:id="rId7" imgW="572" imgH="429" progId="TCLayout.ActiveDocument.1">
                  <p:embed/>
                  <p:pic>
                    <p:nvPicPr>
                      <p:cNvPr id="4" name="Object 3" hidden="1"/>
                      <p:cNvPicPr/>
                      <p:nvPr/>
                    </p:nvPicPr>
                    <p:blipFill>
                      <a:blip r:embed="rId8"/>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userDrawn="1">
            <p:custDataLst>
              <p:tags r:id="rId6"/>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2400" y="447675"/>
            <a:ext cx="4337050"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2400" y="1314450"/>
            <a:ext cx="4337050" cy="32369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A10E046D-D645-DC0A-BA8B-794C65543DC4}"/>
              </a:ext>
            </a:extLst>
          </p:cNvPr>
          <p:cNvSpPr/>
          <p:nvPr userDrawn="1"/>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64D212FE-AAAE-E9A7-E230-6743C8A6FEE5}"/>
              </a:ext>
            </a:extLst>
          </p:cNvPr>
          <p:cNvSpPr/>
          <p:nvPr userDrawn="1"/>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5C085EE7-6D7D-27D1-38BF-40E3A665F88E}"/>
              </a:ext>
            </a:extLst>
          </p:cNvPr>
          <p:cNvSpPr/>
          <p:nvPr userDrawn="1"/>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D402338C-DF41-8F43-0E04-8B2367061CB1}"/>
              </a:ext>
            </a:extLst>
          </p:cNvPr>
          <p:cNvSpPr/>
          <p:nvPr userDrawn="1"/>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619073C5-5FFF-94FB-7CEA-5BE9786AC55A}"/>
              </a:ext>
            </a:extLst>
          </p:cNvPr>
          <p:cNvSpPr/>
          <p:nvPr userDrawn="1"/>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796E4203-C6BC-E12A-A767-3C6ABE3FA5DC}"/>
              </a:ext>
            </a:extLst>
          </p:cNvPr>
          <p:cNvSpPr/>
          <p:nvPr userDrawn="1"/>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3B582023-40B2-B43A-9A80-7BDEDBD0676B}"/>
              </a:ext>
            </a:extLst>
          </p:cNvPr>
          <p:cNvSpPr/>
          <p:nvPr userDrawn="1"/>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6" name="Rectangle 15">
            <a:extLst>
              <a:ext uri="{FF2B5EF4-FFF2-40B4-BE49-F238E27FC236}">
                <a16:creationId xmlns:a16="http://schemas.microsoft.com/office/drawing/2014/main" id="{FC9D76C4-8DA2-FCF1-B73E-888AE0C2590D}"/>
              </a:ext>
            </a:extLst>
          </p:cNvPr>
          <p:cNvSpPr/>
          <p:nvPr userDrawn="1"/>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1C894161-5ADF-5E67-E01B-512941D5B7AD}"/>
              </a:ext>
            </a:extLst>
          </p:cNvPr>
          <p:cNvSpPr/>
          <p:nvPr userDrawn="1"/>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5C5FDDB5-B356-2295-D65F-0161F40B9103}"/>
              </a:ext>
            </a:extLst>
          </p:cNvPr>
          <p:cNvSpPr/>
          <p:nvPr userDrawn="1"/>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32A154B5-1F5D-A073-28C9-B2BA3A109506}"/>
              </a:ext>
            </a:extLst>
          </p:cNvPr>
          <p:cNvSpPr/>
          <p:nvPr userDrawn="1"/>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C1DA3213-13FF-D5BA-6148-85EE0A890CE2}"/>
              </a:ext>
            </a:extLst>
          </p:cNvPr>
          <p:cNvSpPr/>
          <p:nvPr userDrawn="1"/>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D746DDD6-9BEB-0FF6-CF6D-6A20A1E7B0E0}"/>
              </a:ext>
            </a:extLst>
          </p:cNvPr>
          <p:cNvSpPr/>
          <p:nvPr userDrawn="1"/>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8743BEAC-B041-4A87-D295-DE38F7D0C69C}"/>
              </a:ext>
            </a:extLst>
          </p:cNvPr>
          <p:cNvSpPr/>
          <p:nvPr userDrawn="1"/>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80F23272-BE9E-7AB6-0BF7-E0250B64D1B6}"/>
              </a:ext>
            </a:extLst>
          </p:cNvPr>
          <p:cNvSpPr/>
          <p:nvPr userDrawn="1"/>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7" name="Slide Number Placeholder 8">
            <a:extLst>
              <a:ext uri="{FF2B5EF4-FFF2-40B4-BE49-F238E27FC236}">
                <a16:creationId xmlns:a16="http://schemas.microsoft.com/office/drawing/2014/main" id="{2A21A2A2-583C-57A8-99CA-FB023163388C}"/>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lgn="r">
              <a:defRPr sz="600" b="0" baseline="0">
                <a:solidFill>
                  <a:schemeClr val="tx1"/>
                </a:solidFill>
                <a:latin typeface="Arial" panose="020B0604020202020204" pitchFamily="34" charset="0"/>
                <a:cs typeface="Arial" panose="020B0604020202020204" pitchFamily="34" charset="0"/>
              </a:defRPr>
            </a:lvl1pPr>
          </a:lstStyle>
          <a:p>
            <a:fld id="{CC6EE8D8-BDE1-7940-A77B-94F3F186491E}" type="slidenum">
              <a:rPr lang="en-GB" smtClean="0"/>
              <a:pPr/>
              <a:t>‹#›</a:t>
            </a:fld>
            <a:endParaRPr lang="en-GB" dirty="0"/>
          </a:p>
        </p:txBody>
      </p:sp>
      <p:pic>
        <p:nvPicPr>
          <p:cNvPr id="8" name="Graphic 7">
            <a:extLst>
              <a:ext uri="{FF2B5EF4-FFF2-40B4-BE49-F238E27FC236}">
                <a16:creationId xmlns:a16="http://schemas.microsoft.com/office/drawing/2014/main" id="{F46A6657-9953-36B5-3C01-1E891FDC106B}"/>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1594937949"/>
      </p:ext>
    </p:extLst>
  </p:cSld>
  <p:clrMap bg1="lt1" tx1="dk1" bg2="lt2" tx2="dk2" accent1="accent1" accent2="accent2" accent3="accent3" accent4="accent4" accent5="accent5" accent6="accent6" hlink="hlink" folHlink="folHlink"/>
  <p:sldLayoutIdLst>
    <p:sldLayoutId id="2147484368" r:id="rId1"/>
    <p:sldLayoutId id="2147484298" r:id="rId2"/>
    <p:sldLayoutId id="2147484369" r:id="rId3"/>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03" userDrawn="1">
          <p15:clr>
            <a:srgbClr val="57DBB6"/>
          </p15:clr>
        </p15:guide>
        <p15:guide id="4" orient="horz" pos="3119" userDrawn="1">
          <p15:clr>
            <a:srgbClr val="57DBB6"/>
          </p15:clr>
        </p15:guide>
        <p15:guide id="5" pos="96" userDrawn="1">
          <p15:clr>
            <a:srgbClr val="57DBB6"/>
          </p15:clr>
        </p15:guide>
        <p15:guide id="16" pos="2832" userDrawn="1">
          <p15:clr>
            <a:srgbClr val="57DBB6"/>
          </p15:clr>
        </p15:guide>
        <p15:guide id="17" pos="2928" userDrawn="1">
          <p15:clr>
            <a:srgbClr val="57DBB6"/>
          </p15:clr>
        </p15:guide>
        <p15:guide id="28" pos="5664" userDrawn="1">
          <p15:clr>
            <a:srgbClr val="57DBB6"/>
          </p15:clr>
        </p15:guide>
        <p15:guide id="30" orient="horz" pos="276" userDrawn="1">
          <p15:clr>
            <a:srgbClr val="57DBB6"/>
          </p15:clr>
        </p15:guide>
        <p15:guide id="31" orient="horz" pos="828" userDrawn="1">
          <p15:clr>
            <a:srgbClr val="57DBB6"/>
          </p15:clr>
        </p15:guide>
        <p15:guide id="32" orient="horz" pos="1128" userDrawn="1">
          <p15:clr>
            <a:srgbClr val="57DBB6"/>
          </p15:clr>
        </p15:guide>
        <p15:guide id="33" orient="horz" pos="2868" userDrawn="1">
          <p15:clr>
            <a:srgbClr val="57DBB6"/>
          </p15:clr>
        </p15:guide>
        <p15:guide id="34" orient="horz" pos="2988" userDrawn="1">
          <p15:clr>
            <a:srgbClr val="57DBB6"/>
          </p15:clr>
        </p15:guide>
        <p15:guide id="35" pos="2880" userDrawn="1">
          <p15:clr>
            <a:srgbClr val="57DBB6"/>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4"/>
            </p:custDataLst>
            <p:extLst>
              <p:ext uri="{D42A27DB-BD31-4B8C-83A1-F6EECF244321}">
                <p14:modId xmlns:p14="http://schemas.microsoft.com/office/powerpoint/2010/main" val="374602810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16" imgW="572" imgH="429" progId="TCLayout.ActiveDocument.1">
                  <p:embed/>
                </p:oleObj>
              </mc:Choice>
              <mc:Fallback>
                <p:oleObj name="think-cell Slide" r:id="rId16" imgW="572" imgH="429" progId="TCLayout.ActiveDocument.1">
                  <p:embed/>
                  <p:pic>
                    <p:nvPicPr>
                      <p:cNvPr id="4" name="Object 3" hidden="1"/>
                      <p:cNvPicPr/>
                      <p:nvPr/>
                    </p:nvPicPr>
                    <p:blipFill>
                      <a:blip r:embed="rId17"/>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userDrawn="1">
            <p:custDataLst>
              <p:tags r:id="rId15"/>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2401" y="444975"/>
            <a:ext cx="4343399"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2400" y="1314450"/>
            <a:ext cx="4343400" cy="32369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386CF0C4-DA8D-D623-4D04-AC136AD1B17F}"/>
              </a:ext>
            </a:extLst>
          </p:cNvPr>
          <p:cNvSpPr/>
          <p:nvPr userDrawn="1"/>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AE356557-8965-152C-F6BC-3D6E9DCD498E}"/>
              </a:ext>
            </a:extLst>
          </p:cNvPr>
          <p:cNvSpPr/>
          <p:nvPr userDrawn="1"/>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D2B8337A-BC42-45D0-E611-02077DD76FA6}"/>
              </a:ext>
            </a:extLst>
          </p:cNvPr>
          <p:cNvSpPr/>
          <p:nvPr userDrawn="1"/>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7DF36E0E-9AD2-FE6C-7DDD-F8790449D42C}"/>
              </a:ext>
            </a:extLst>
          </p:cNvPr>
          <p:cNvSpPr/>
          <p:nvPr userDrawn="1"/>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C7DBF607-E5DF-BD11-693C-FA7DB30A604A}"/>
              </a:ext>
            </a:extLst>
          </p:cNvPr>
          <p:cNvSpPr/>
          <p:nvPr userDrawn="1"/>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6617962C-CEB8-F244-C698-3CDFA18D2896}"/>
              </a:ext>
            </a:extLst>
          </p:cNvPr>
          <p:cNvSpPr/>
          <p:nvPr userDrawn="1"/>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1D8D85EF-F338-A3CF-D6CF-7938BBBEAB4C}"/>
              </a:ext>
            </a:extLst>
          </p:cNvPr>
          <p:cNvSpPr/>
          <p:nvPr userDrawn="1"/>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6" name="Rectangle 15">
            <a:extLst>
              <a:ext uri="{FF2B5EF4-FFF2-40B4-BE49-F238E27FC236}">
                <a16:creationId xmlns:a16="http://schemas.microsoft.com/office/drawing/2014/main" id="{E77E22B9-375B-BB8E-E1A4-AADEB010AE7F}"/>
              </a:ext>
            </a:extLst>
          </p:cNvPr>
          <p:cNvSpPr/>
          <p:nvPr userDrawn="1"/>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D881F0A2-ABDD-0FEE-5F0C-9A3E0D2E1065}"/>
              </a:ext>
            </a:extLst>
          </p:cNvPr>
          <p:cNvSpPr/>
          <p:nvPr userDrawn="1"/>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9FB0FFB5-2FBB-D038-94D2-A7BAAEDE899D}"/>
              </a:ext>
            </a:extLst>
          </p:cNvPr>
          <p:cNvSpPr/>
          <p:nvPr userDrawn="1"/>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C8FCC0EC-5FBF-E3B6-59A1-CC7BAE8C2216}"/>
              </a:ext>
            </a:extLst>
          </p:cNvPr>
          <p:cNvSpPr/>
          <p:nvPr userDrawn="1"/>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A035DECE-A57A-E5F3-CE60-08C9207DBC08}"/>
              </a:ext>
            </a:extLst>
          </p:cNvPr>
          <p:cNvSpPr/>
          <p:nvPr userDrawn="1"/>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BBF82C59-737A-F6EE-8D6D-6BA970E4FF04}"/>
              </a:ext>
            </a:extLst>
          </p:cNvPr>
          <p:cNvSpPr/>
          <p:nvPr userDrawn="1"/>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94998DEA-3CE5-FF44-8A80-3A9A1E53D527}"/>
              </a:ext>
            </a:extLst>
          </p:cNvPr>
          <p:cNvSpPr/>
          <p:nvPr userDrawn="1"/>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C10D4BF8-9D13-DD1B-A935-FDA7206D9DE1}"/>
              </a:ext>
            </a:extLst>
          </p:cNvPr>
          <p:cNvSpPr/>
          <p:nvPr userDrawn="1"/>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4" name="Slide Number Placeholder 23">
            <a:extLst>
              <a:ext uri="{FF2B5EF4-FFF2-40B4-BE49-F238E27FC236}">
                <a16:creationId xmlns:a16="http://schemas.microsoft.com/office/drawing/2014/main" id="{905442E5-66EE-C237-32BC-0FAF5866C3D4}"/>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defRPr lang="en-US" sz="600" b="0" baseline="0" smtClean="0">
                <a:latin typeface="Arial" panose="020B0604020202020204" pitchFamily="34" charset="0"/>
                <a:cs typeface="Arial" panose="020B0604020202020204" pitchFamily="34" charset="0"/>
              </a:defRPr>
            </a:lvl1pPr>
          </a:lstStyle>
          <a:p>
            <a:pPr algn="r"/>
            <a:fld id="{73CF38AE-83FE-4FB1-828F-0C9881103F20}" type="slidenum">
              <a:rPr lang="en-US" smtClean="0"/>
              <a:pPr algn="r"/>
              <a:t>‹#›</a:t>
            </a:fld>
            <a:endParaRPr lang="en-US"/>
          </a:p>
        </p:txBody>
      </p:sp>
      <p:pic>
        <p:nvPicPr>
          <p:cNvPr id="8" name="Graphic 7">
            <a:extLst>
              <a:ext uri="{FF2B5EF4-FFF2-40B4-BE49-F238E27FC236}">
                <a16:creationId xmlns:a16="http://schemas.microsoft.com/office/drawing/2014/main" id="{98E7F766-433F-FB14-7E57-D0D363B823B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4229802630"/>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85" r:id="rId3"/>
    <p:sldLayoutId id="2147484373" r:id="rId4"/>
    <p:sldLayoutId id="2147484374" r:id="rId5"/>
    <p:sldLayoutId id="2147484375" r:id="rId6"/>
    <p:sldLayoutId id="2147484382" r:id="rId7"/>
    <p:sldLayoutId id="2147484377" r:id="rId8"/>
    <p:sldLayoutId id="2147484378" r:id="rId9"/>
    <p:sldLayoutId id="2147484380" r:id="rId10"/>
    <p:sldLayoutId id="2147484383" r:id="rId11"/>
    <p:sldLayoutId id="2147484480" r:id="rId12"/>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3" orient="horz" pos="103" userDrawn="1">
          <p15:clr>
            <a:srgbClr val="57DBB6"/>
          </p15:clr>
        </p15:guide>
        <p15:guide id="4" orient="horz" pos="3119" userDrawn="1">
          <p15:clr>
            <a:srgbClr val="57DBB6"/>
          </p15:clr>
        </p15:guide>
        <p15:guide id="5" pos="96" userDrawn="1">
          <p15:clr>
            <a:srgbClr val="57DBB6"/>
          </p15:clr>
        </p15:guide>
        <p15:guide id="16" pos="2832" userDrawn="1">
          <p15:clr>
            <a:srgbClr val="57DBB6"/>
          </p15:clr>
        </p15:guide>
        <p15:guide id="17" pos="2928" userDrawn="1">
          <p15:clr>
            <a:srgbClr val="57DBB6"/>
          </p15:clr>
        </p15:guide>
        <p15:guide id="28" pos="5664" userDrawn="1">
          <p15:clr>
            <a:srgbClr val="57DBB6"/>
          </p15:clr>
        </p15:guide>
        <p15:guide id="30" orient="horz" pos="276" userDrawn="1">
          <p15:clr>
            <a:srgbClr val="57DBB6"/>
          </p15:clr>
        </p15:guide>
        <p15:guide id="31" orient="horz" pos="828" userDrawn="1">
          <p15:clr>
            <a:srgbClr val="57DBB6"/>
          </p15:clr>
        </p15:guide>
        <p15:guide id="32" orient="horz" pos="1128" userDrawn="1">
          <p15:clr>
            <a:srgbClr val="57DBB6"/>
          </p15:clr>
        </p15:guide>
        <p15:guide id="33" orient="horz" pos="2868" userDrawn="1">
          <p15:clr>
            <a:srgbClr val="57DBB6"/>
          </p15:clr>
        </p15:guide>
        <p15:guide id="34" pos="2880" userDrawn="1">
          <p15:clr>
            <a:srgbClr val="57DBB6"/>
          </p15:clr>
        </p15:guide>
        <p15:guide id="35" orient="horz" pos="2988" userDrawn="1">
          <p15:clr>
            <a:srgbClr val="57DBB6"/>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14"/>
            </p:custDataLst>
            <p:extLst>
              <p:ext uri="{D42A27DB-BD31-4B8C-83A1-F6EECF244321}">
                <p14:modId xmlns:p14="http://schemas.microsoft.com/office/powerpoint/2010/main" val="374602810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16" imgW="572" imgH="429" progId="TCLayout.ActiveDocument.1">
                  <p:embed/>
                </p:oleObj>
              </mc:Choice>
              <mc:Fallback>
                <p:oleObj name="think-cell Slide" r:id="rId16" imgW="572" imgH="429" progId="TCLayout.ActiveDocument.1">
                  <p:embed/>
                  <p:pic>
                    <p:nvPicPr>
                      <p:cNvPr id="4" name="Object 3" hidden="1"/>
                      <p:cNvPicPr/>
                      <p:nvPr/>
                    </p:nvPicPr>
                    <p:blipFill>
                      <a:blip r:embed="rId17"/>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userDrawn="1">
            <p:custDataLst>
              <p:tags r:id="rId15"/>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2401" y="444975"/>
            <a:ext cx="4343399"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2400" y="1314450"/>
            <a:ext cx="4343400" cy="32369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386CF0C4-DA8D-D623-4D04-AC136AD1B17F}"/>
              </a:ext>
            </a:extLst>
          </p:cNvPr>
          <p:cNvSpPr/>
          <p:nvPr userDrawn="1"/>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AE356557-8965-152C-F6BC-3D6E9DCD498E}"/>
              </a:ext>
            </a:extLst>
          </p:cNvPr>
          <p:cNvSpPr/>
          <p:nvPr userDrawn="1"/>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D2B8337A-BC42-45D0-E611-02077DD76FA6}"/>
              </a:ext>
            </a:extLst>
          </p:cNvPr>
          <p:cNvSpPr/>
          <p:nvPr userDrawn="1"/>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7DF36E0E-9AD2-FE6C-7DDD-F8790449D42C}"/>
              </a:ext>
            </a:extLst>
          </p:cNvPr>
          <p:cNvSpPr/>
          <p:nvPr userDrawn="1"/>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C7DBF607-E5DF-BD11-693C-FA7DB30A604A}"/>
              </a:ext>
            </a:extLst>
          </p:cNvPr>
          <p:cNvSpPr/>
          <p:nvPr userDrawn="1"/>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6617962C-CEB8-F244-C698-3CDFA18D2896}"/>
              </a:ext>
            </a:extLst>
          </p:cNvPr>
          <p:cNvSpPr/>
          <p:nvPr userDrawn="1"/>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1D8D85EF-F338-A3CF-D6CF-7938BBBEAB4C}"/>
              </a:ext>
            </a:extLst>
          </p:cNvPr>
          <p:cNvSpPr/>
          <p:nvPr userDrawn="1"/>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6" name="Rectangle 15">
            <a:extLst>
              <a:ext uri="{FF2B5EF4-FFF2-40B4-BE49-F238E27FC236}">
                <a16:creationId xmlns:a16="http://schemas.microsoft.com/office/drawing/2014/main" id="{E77E22B9-375B-BB8E-E1A4-AADEB010AE7F}"/>
              </a:ext>
            </a:extLst>
          </p:cNvPr>
          <p:cNvSpPr/>
          <p:nvPr userDrawn="1"/>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D881F0A2-ABDD-0FEE-5F0C-9A3E0D2E1065}"/>
              </a:ext>
            </a:extLst>
          </p:cNvPr>
          <p:cNvSpPr/>
          <p:nvPr userDrawn="1"/>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9FB0FFB5-2FBB-D038-94D2-A7BAAEDE899D}"/>
              </a:ext>
            </a:extLst>
          </p:cNvPr>
          <p:cNvSpPr/>
          <p:nvPr userDrawn="1"/>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C8FCC0EC-5FBF-E3B6-59A1-CC7BAE8C2216}"/>
              </a:ext>
            </a:extLst>
          </p:cNvPr>
          <p:cNvSpPr/>
          <p:nvPr userDrawn="1"/>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A035DECE-A57A-E5F3-CE60-08C9207DBC08}"/>
              </a:ext>
            </a:extLst>
          </p:cNvPr>
          <p:cNvSpPr/>
          <p:nvPr userDrawn="1"/>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BBF82C59-737A-F6EE-8D6D-6BA970E4FF04}"/>
              </a:ext>
            </a:extLst>
          </p:cNvPr>
          <p:cNvSpPr/>
          <p:nvPr userDrawn="1"/>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94998DEA-3CE5-FF44-8A80-3A9A1E53D527}"/>
              </a:ext>
            </a:extLst>
          </p:cNvPr>
          <p:cNvSpPr/>
          <p:nvPr userDrawn="1"/>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C10D4BF8-9D13-DD1B-A935-FDA7206D9DE1}"/>
              </a:ext>
            </a:extLst>
          </p:cNvPr>
          <p:cNvSpPr/>
          <p:nvPr userDrawn="1"/>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4" name="Slide Number Placeholder 23">
            <a:extLst>
              <a:ext uri="{FF2B5EF4-FFF2-40B4-BE49-F238E27FC236}">
                <a16:creationId xmlns:a16="http://schemas.microsoft.com/office/drawing/2014/main" id="{905442E5-66EE-C237-32BC-0FAF5866C3D4}"/>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defRPr lang="en-US" sz="600" b="0" baseline="0" smtClean="0">
                <a:latin typeface="Arial" panose="020B0604020202020204" pitchFamily="34" charset="0"/>
                <a:cs typeface="Arial" panose="020B0604020202020204" pitchFamily="34" charset="0"/>
              </a:defRPr>
            </a:lvl1pPr>
          </a:lstStyle>
          <a:p>
            <a:pPr algn="r"/>
            <a:fld id="{73CF38AE-83FE-4FB1-828F-0C9881103F20}" type="slidenum">
              <a:rPr lang="en-US" smtClean="0"/>
              <a:pPr algn="r"/>
              <a:t>‹#›</a:t>
            </a:fld>
            <a:endParaRPr lang="en-US"/>
          </a:p>
        </p:txBody>
      </p:sp>
      <p:pic>
        <p:nvPicPr>
          <p:cNvPr id="8" name="Graphic 7">
            <a:extLst>
              <a:ext uri="{FF2B5EF4-FFF2-40B4-BE49-F238E27FC236}">
                <a16:creationId xmlns:a16="http://schemas.microsoft.com/office/drawing/2014/main" id="{98E7F766-433F-FB14-7E57-D0D363B823BC}"/>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1676861780"/>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 id="2147484400" r:id="rId12"/>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3" orient="horz" pos="103" userDrawn="1">
          <p15:clr>
            <a:srgbClr val="57DBB6"/>
          </p15:clr>
        </p15:guide>
        <p15:guide id="4" orient="horz" pos="3119" userDrawn="1">
          <p15:clr>
            <a:srgbClr val="57DBB6"/>
          </p15:clr>
        </p15:guide>
        <p15:guide id="5" pos="96" userDrawn="1">
          <p15:clr>
            <a:srgbClr val="57DBB6"/>
          </p15:clr>
        </p15:guide>
        <p15:guide id="16" pos="2832" userDrawn="1">
          <p15:clr>
            <a:srgbClr val="57DBB6"/>
          </p15:clr>
        </p15:guide>
        <p15:guide id="17" pos="2928" userDrawn="1">
          <p15:clr>
            <a:srgbClr val="57DBB6"/>
          </p15:clr>
        </p15:guide>
        <p15:guide id="28" pos="5664" userDrawn="1">
          <p15:clr>
            <a:srgbClr val="57DBB6"/>
          </p15:clr>
        </p15:guide>
        <p15:guide id="30" orient="horz" pos="276" userDrawn="1">
          <p15:clr>
            <a:srgbClr val="57DBB6"/>
          </p15:clr>
        </p15:guide>
        <p15:guide id="31" orient="horz" pos="828" userDrawn="1">
          <p15:clr>
            <a:srgbClr val="57DBB6"/>
          </p15:clr>
        </p15:guide>
        <p15:guide id="32" orient="horz" pos="1128" userDrawn="1">
          <p15:clr>
            <a:srgbClr val="57DBB6"/>
          </p15:clr>
        </p15:guide>
        <p15:guide id="33" orient="horz" pos="2868" userDrawn="1">
          <p15:clr>
            <a:srgbClr val="57DBB6"/>
          </p15:clr>
        </p15:guide>
        <p15:guide id="34" pos="2880" userDrawn="1">
          <p15:clr>
            <a:srgbClr val="57DBB6"/>
          </p15:clr>
        </p15:guide>
        <p15:guide id="35" orient="horz" pos="2988" userDrawn="1">
          <p15:clr>
            <a:srgbClr val="57DBB6"/>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ext uri="{D42A27DB-BD31-4B8C-83A1-F6EECF244321}">
                <p14:modId xmlns:p14="http://schemas.microsoft.com/office/powerpoint/2010/main" val="3746028104"/>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5" imgW="572" imgH="429" progId="TCLayout.ActiveDocument.1">
                  <p:embed/>
                </p:oleObj>
              </mc:Choice>
              <mc:Fallback>
                <p:oleObj name="think-cell Slide" r:id="rId5" imgW="572" imgH="429" progId="TCLayout.ActiveDocument.1">
                  <p:embed/>
                  <p:pic>
                    <p:nvPicPr>
                      <p:cNvPr id="4" name="Object 3" hidden="1"/>
                      <p:cNvPicPr/>
                      <p:nvPr/>
                    </p:nvPicPr>
                    <p:blipFill>
                      <a:blip r:embed="rId6"/>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userDrawn="1">
            <p:custDataLst>
              <p:tags r:id="rId4"/>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2401" y="444975"/>
            <a:ext cx="4343399"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2400" y="1314450"/>
            <a:ext cx="4343400" cy="32369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386CF0C4-DA8D-D623-4D04-AC136AD1B17F}"/>
              </a:ext>
            </a:extLst>
          </p:cNvPr>
          <p:cNvSpPr/>
          <p:nvPr userDrawn="1"/>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AE356557-8965-152C-F6BC-3D6E9DCD498E}"/>
              </a:ext>
            </a:extLst>
          </p:cNvPr>
          <p:cNvSpPr/>
          <p:nvPr userDrawn="1"/>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D2B8337A-BC42-45D0-E611-02077DD76FA6}"/>
              </a:ext>
            </a:extLst>
          </p:cNvPr>
          <p:cNvSpPr/>
          <p:nvPr userDrawn="1"/>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7DF36E0E-9AD2-FE6C-7DDD-F8790449D42C}"/>
              </a:ext>
            </a:extLst>
          </p:cNvPr>
          <p:cNvSpPr/>
          <p:nvPr userDrawn="1"/>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C7DBF607-E5DF-BD11-693C-FA7DB30A604A}"/>
              </a:ext>
            </a:extLst>
          </p:cNvPr>
          <p:cNvSpPr/>
          <p:nvPr userDrawn="1"/>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6617962C-CEB8-F244-C698-3CDFA18D2896}"/>
              </a:ext>
            </a:extLst>
          </p:cNvPr>
          <p:cNvSpPr/>
          <p:nvPr userDrawn="1"/>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1D8D85EF-F338-A3CF-D6CF-7938BBBEAB4C}"/>
              </a:ext>
            </a:extLst>
          </p:cNvPr>
          <p:cNvSpPr/>
          <p:nvPr userDrawn="1"/>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6" name="Rectangle 15">
            <a:extLst>
              <a:ext uri="{FF2B5EF4-FFF2-40B4-BE49-F238E27FC236}">
                <a16:creationId xmlns:a16="http://schemas.microsoft.com/office/drawing/2014/main" id="{E77E22B9-375B-BB8E-E1A4-AADEB010AE7F}"/>
              </a:ext>
            </a:extLst>
          </p:cNvPr>
          <p:cNvSpPr/>
          <p:nvPr userDrawn="1"/>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D881F0A2-ABDD-0FEE-5F0C-9A3E0D2E1065}"/>
              </a:ext>
            </a:extLst>
          </p:cNvPr>
          <p:cNvSpPr/>
          <p:nvPr userDrawn="1"/>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9FB0FFB5-2FBB-D038-94D2-A7BAAEDE899D}"/>
              </a:ext>
            </a:extLst>
          </p:cNvPr>
          <p:cNvSpPr/>
          <p:nvPr userDrawn="1"/>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C8FCC0EC-5FBF-E3B6-59A1-CC7BAE8C2216}"/>
              </a:ext>
            </a:extLst>
          </p:cNvPr>
          <p:cNvSpPr/>
          <p:nvPr userDrawn="1"/>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A035DECE-A57A-E5F3-CE60-08C9207DBC08}"/>
              </a:ext>
            </a:extLst>
          </p:cNvPr>
          <p:cNvSpPr/>
          <p:nvPr userDrawn="1"/>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BBF82C59-737A-F6EE-8D6D-6BA970E4FF04}"/>
              </a:ext>
            </a:extLst>
          </p:cNvPr>
          <p:cNvSpPr/>
          <p:nvPr userDrawn="1"/>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94998DEA-3CE5-FF44-8A80-3A9A1E53D527}"/>
              </a:ext>
            </a:extLst>
          </p:cNvPr>
          <p:cNvSpPr/>
          <p:nvPr userDrawn="1"/>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C10D4BF8-9D13-DD1B-A935-FDA7206D9DE1}"/>
              </a:ext>
            </a:extLst>
          </p:cNvPr>
          <p:cNvSpPr/>
          <p:nvPr userDrawn="1"/>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4" name="Slide Number Placeholder 23">
            <a:extLst>
              <a:ext uri="{FF2B5EF4-FFF2-40B4-BE49-F238E27FC236}">
                <a16:creationId xmlns:a16="http://schemas.microsoft.com/office/drawing/2014/main" id="{905442E5-66EE-C237-32BC-0FAF5866C3D4}"/>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defRPr lang="en-US" sz="600" b="0" baseline="0" smtClean="0">
                <a:latin typeface="Arial" panose="020B0604020202020204" pitchFamily="34" charset="0"/>
                <a:cs typeface="Arial" panose="020B0604020202020204" pitchFamily="34" charset="0"/>
              </a:defRPr>
            </a:lvl1pPr>
          </a:lstStyle>
          <a:p>
            <a:pPr algn="r"/>
            <a:fld id="{73CF38AE-83FE-4FB1-828F-0C9881103F20}" type="slidenum">
              <a:rPr lang="en-US" smtClean="0"/>
              <a:pPr algn="r"/>
              <a:t>‹#›</a:t>
            </a:fld>
            <a:endParaRPr lang="en-US"/>
          </a:p>
        </p:txBody>
      </p:sp>
      <p:pic>
        <p:nvPicPr>
          <p:cNvPr id="8" name="Graphic 7">
            <a:extLst>
              <a:ext uri="{FF2B5EF4-FFF2-40B4-BE49-F238E27FC236}">
                <a16:creationId xmlns:a16="http://schemas.microsoft.com/office/drawing/2014/main" id="{98E7F766-433F-FB14-7E57-D0D363B823B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3338531458"/>
      </p:ext>
    </p:extLst>
  </p:cSld>
  <p:clrMap bg1="lt1" tx1="dk1" bg2="lt2" tx2="dk2" accent1="accent1" accent2="accent2" accent3="accent3" accent4="accent4" accent5="accent5" accent6="accent6" hlink="hlink" folHlink="folHlink"/>
  <p:sldLayoutIdLst>
    <p:sldLayoutId id="2147484402" r:id="rId1"/>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3" orient="horz" pos="103" userDrawn="1">
          <p15:clr>
            <a:srgbClr val="57DBB6"/>
          </p15:clr>
        </p15:guide>
        <p15:guide id="4" orient="horz" pos="3119" userDrawn="1">
          <p15:clr>
            <a:srgbClr val="57DBB6"/>
          </p15:clr>
        </p15:guide>
        <p15:guide id="5" pos="96" userDrawn="1">
          <p15:clr>
            <a:srgbClr val="57DBB6"/>
          </p15:clr>
        </p15:guide>
        <p15:guide id="16" pos="2832" userDrawn="1">
          <p15:clr>
            <a:srgbClr val="57DBB6"/>
          </p15:clr>
        </p15:guide>
        <p15:guide id="17" pos="2928" userDrawn="1">
          <p15:clr>
            <a:srgbClr val="57DBB6"/>
          </p15:clr>
        </p15:guide>
        <p15:guide id="28" pos="5664" userDrawn="1">
          <p15:clr>
            <a:srgbClr val="57DBB6"/>
          </p15:clr>
        </p15:guide>
        <p15:guide id="30" orient="horz" pos="276" userDrawn="1">
          <p15:clr>
            <a:srgbClr val="57DBB6"/>
          </p15:clr>
        </p15:guide>
        <p15:guide id="31" orient="horz" pos="828" userDrawn="1">
          <p15:clr>
            <a:srgbClr val="57DBB6"/>
          </p15:clr>
        </p15:guide>
        <p15:guide id="32" orient="horz" pos="1128" userDrawn="1">
          <p15:clr>
            <a:srgbClr val="57DBB6"/>
          </p15:clr>
        </p15:guide>
        <p15:guide id="33" orient="horz" pos="2868" userDrawn="1">
          <p15:clr>
            <a:srgbClr val="57DBB6"/>
          </p15:clr>
        </p15:guide>
        <p15:guide id="34" pos="2880" userDrawn="1">
          <p15:clr>
            <a:srgbClr val="57DBB6"/>
          </p15:clr>
        </p15:guide>
        <p15:guide id="35" orient="horz" pos="2988" userDrawn="1">
          <p15:clr>
            <a:srgbClr val="57DBB6"/>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5"/>
            </p:custDataLst>
            <p:extLst>
              <p:ext uri="{D42A27DB-BD31-4B8C-83A1-F6EECF244321}">
                <p14:modId xmlns:p14="http://schemas.microsoft.com/office/powerpoint/2010/main" val="3807843213"/>
              </p:ext>
            </p:extLst>
          </p:nvPr>
        </p:nvGraphicFramePr>
        <p:xfrm>
          <a:off x="1466" y="1192"/>
          <a:ext cx="1465" cy="1190"/>
        </p:xfrm>
        <a:graphic>
          <a:graphicData uri="http://schemas.openxmlformats.org/presentationml/2006/ole">
            <mc:AlternateContent xmlns:mc="http://schemas.openxmlformats.org/markup-compatibility/2006">
              <mc:Choice xmlns:v="urn:schemas-microsoft-com:vml" Requires="v">
                <p:oleObj name="think-cell Slide" r:id="rId7" imgW="572" imgH="429" progId="TCLayout.ActiveDocument.1">
                  <p:embed/>
                </p:oleObj>
              </mc:Choice>
              <mc:Fallback>
                <p:oleObj name="think-cell Slide" r:id="rId7" imgW="572" imgH="429" progId="TCLayout.ActiveDocument.1">
                  <p:embed/>
                  <p:pic>
                    <p:nvPicPr>
                      <p:cNvPr id="4" name="Object 3" hidden="1"/>
                      <p:cNvPicPr/>
                      <p:nvPr/>
                    </p:nvPicPr>
                    <p:blipFill>
                      <a:blip r:embed="rId8"/>
                      <a:stretch>
                        <a:fillRect/>
                      </a:stretch>
                    </p:blipFill>
                    <p:spPr>
                      <a:xfrm>
                        <a:off x="1466" y="1192"/>
                        <a:ext cx="1465" cy="1190"/>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DF96F26-507C-4DA7-9928-0E35D26992FF}"/>
              </a:ext>
            </a:extLst>
          </p:cNvPr>
          <p:cNvSpPr/>
          <p:nvPr userDrawn="1">
            <p:custDataLst>
              <p:tags r:id="rId6"/>
            </p:custDataLst>
          </p:nvPr>
        </p:nvSpPr>
        <p:spPr>
          <a:xfrm>
            <a:off x="0" y="0"/>
            <a:ext cx="158750" cy="158750"/>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marL="0" lvl="0" indent="0" algn="ctr"/>
            <a:endParaRPr lang="en-GB" sz="1900" b="1" i="0" baseline="0" dirty="0">
              <a:latin typeface="Arial" panose="020B0604020202020204" pitchFamily="34" charset="0"/>
              <a:ea typeface="Roboto Medium" panose="02000000000000000000" pitchFamily="2" charset="0"/>
              <a:cs typeface="Arial" panose="020B0604020202020204" pitchFamily="34" charset="0"/>
              <a:sym typeface="Arial" panose="020B0604020202020204" pitchFamily="34" charset="0"/>
            </a:endParaRPr>
          </a:p>
        </p:txBody>
      </p:sp>
      <p:sp>
        <p:nvSpPr>
          <p:cNvPr id="3" name="Title Placeholder 1"/>
          <p:cNvSpPr>
            <a:spLocks noGrp="1"/>
          </p:cNvSpPr>
          <p:nvPr>
            <p:ph type="title"/>
          </p:nvPr>
        </p:nvSpPr>
        <p:spPr>
          <a:xfrm>
            <a:off x="152401" y="447675"/>
            <a:ext cx="4343399" cy="437883"/>
          </a:xfrm>
          <a:prstGeom prst="rect">
            <a:avLst/>
          </a:prstGeom>
          <a:noFill/>
          <a:ln>
            <a:noFill/>
          </a:ln>
        </p:spPr>
        <p:txBody>
          <a:bodyPr vert="horz" lIns="0" tIns="38963" rIns="77925" bIns="0" rtlCol="0" anchor="t" anchorCtr="0">
            <a:noAutofit/>
          </a:bodyPr>
          <a:lstStyle/>
          <a:p>
            <a:pPr rtl="0"/>
            <a:r>
              <a:rPr lang="en-GB" dirty="0"/>
              <a:t>Title – Arial, 16pt, #0024FF</a:t>
            </a:r>
          </a:p>
        </p:txBody>
      </p:sp>
      <p:sp>
        <p:nvSpPr>
          <p:cNvPr id="9" name="Slide Number Placeholder 8">
            <a:extLst>
              <a:ext uri="{FF2B5EF4-FFF2-40B4-BE49-F238E27FC236}">
                <a16:creationId xmlns:a16="http://schemas.microsoft.com/office/drawing/2014/main" id="{71D26332-CF67-7C07-988D-7D225CE47C6D}"/>
              </a:ext>
            </a:extLst>
          </p:cNvPr>
          <p:cNvSpPr>
            <a:spLocks noGrp="1"/>
          </p:cNvSpPr>
          <p:nvPr>
            <p:ph type="sldNum" sz="quarter" idx="4"/>
          </p:nvPr>
        </p:nvSpPr>
        <p:spPr>
          <a:xfrm>
            <a:off x="6927850" y="4774536"/>
            <a:ext cx="2057400" cy="197409"/>
          </a:xfrm>
          <a:prstGeom prst="rect">
            <a:avLst/>
          </a:prstGeom>
        </p:spPr>
        <p:txBody>
          <a:bodyPr vert="horz" lIns="0" tIns="0" rIns="0" bIns="0" rtlCol="0" anchor="b"/>
          <a:lstStyle>
            <a:lvl1pPr>
              <a:defRPr lang="en-GB" sz="600" b="0" baseline="0" smtClean="0">
                <a:latin typeface="Arial" panose="020B0604020202020204" pitchFamily="34" charset="0"/>
                <a:cs typeface="Arial" panose="020B0604020202020204" pitchFamily="34" charset="0"/>
              </a:defRPr>
            </a:lvl1pPr>
          </a:lstStyle>
          <a:p>
            <a:pPr algn="r"/>
            <a:fld id="{CC6EE8D8-BDE1-7940-A77B-94F3F186491E}" type="slidenum">
              <a:rPr lang="en-US" smtClean="0"/>
              <a:pPr algn="r"/>
              <a:t>‹#›</a:t>
            </a:fld>
            <a:endParaRPr lang="en-US" dirty="0"/>
          </a:p>
        </p:txBody>
      </p:sp>
      <p:sp>
        <p:nvSpPr>
          <p:cNvPr id="5" name="Text Placeholder 4">
            <a:extLst>
              <a:ext uri="{FF2B5EF4-FFF2-40B4-BE49-F238E27FC236}">
                <a16:creationId xmlns:a16="http://schemas.microsoft.com/office/drawing/2014/main" id="{F142528D-1F52-818C-CF57-B68BF11E89AD}"/>
              </a:ext>
            </a:extLst>
          </p:cNvPr>
          <p:cNvSpPr>
            <a:spLocks noGrp="1"/>
          </p:cNvSpPr>
          <p:nvPr>
            <p:ph type="body" idx="1"/>
          </p:nvPr>
        </p:nvSpPr>
        <p:spPr>
          <a:xfrm>
            <a:off x="152400" y="1314450"/>
            <a:ext cx="4343400" cy="323691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p:txBody>
      </p:sp>
      <p:sp>
        <p:nvSpPr>
          <p:cNvPr id="6" name="Rectangle 5">
            <a:extLst>
              <a:ext uri="{FF2B5EF4-FFF2-40B4-BE49-F238E27FC236}">
                <a16:creationId xmlns:a16="http://schemas.microsoft.com/office/drawing/2014/main" id="{229AD1AD-FAD2-6859-91A2-A8E47A236554}"/>
              </a:ext>
            </a:extLst>
          </p:cNvPr>
          <p:cNvSpPr/>
          <p:nvPr userDrawn="1"/>
        </p:nvSpPr>
        <p:spPr>
          <a:xfrm>
            <a:off x="9270458" y="0"/>
            <a:ext cx="180000" cy="180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7" name="Rectangle 6">
            <a:extLst>
              <a:ext uri="{FF2B5EF4-FFF2-40B4-BE49-F238E27FC236}">
                <a16:creationId xmlns:a16="http://schemas.microsoft.com/office/drawing/2014/main" id="{FC7B7CF3-CDBA-6BF4-41D3-4422B351D23A}"/>
              </a:ext>
            </a:extLst>
          </p:cNvPr>
          <p:cNvSpPr/>
          <p:nvPr userDrawn="1"/>
        </p:nvSpPr>
        <p:spPr>
          <a:xfrm>
            <a:off x="9270458" y="310219"/>
            <a:ext cx="180000" cy="180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0" name="Rectangle 9">
            <a:extLst>
              <a:ext uri="{FF2B5EF4-FFF2-40B4-BE49-F238E27FC236}">
                <a16:creationId xmlns:a16="http://schemas.microsoft.com/office/drawing/2014/main" id="{A06ED368-A94B-6301-73A1-5F7A15A82F39}"/>
              </a:ext>
            </a:extLst>
          </p:cNvPr>
          <p:cNvSpPr/>
          <p:nvPr userDrawn="1"/>
        </p:nvSpPr>
        <p:spPr>
          <a:xfrm>
            <a:off x="9270458" y="620438"/>
            <a:ext cx="180000" cy="180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2" name="Rectangle 11">
            <a:extLst>
              <a:ext uri="{FF2B5EF4-FFF2-40B4-BE49-F238E27FC236}">
                <a16:creationId xmlns:a16="http://schemas.microsoft.com/office/drawing/2014/main" id="{375522D4-943A-752C-D7D3-4931A96800C7}"/>
              </a:ext>
            </a:extLst>
          </p:cNvPr>
          <p:cNvSpPr/>
          <p:nvPr userDrawn="1"/>
        </p:nvSpPr>
        <p:spPr>
          <a:xfrm>
            <a:off x="9270458" y="1240876"/>
            <a:ext cx="180000" cy="1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3" name="Rectangle 12">
            <a:extLst>
              <a:ext uri="{FF2B5EF4-FFF2-40B4-BE49-F238E27FC236}">
                <a16:creationId xmlns:a16="http://schemas.microsoft.com/office/drawing/2014/main" id="{A5CE3266-D23C-090B-21E0-DEC58EA6947A}"/>
              </a:ext>
            </a:extLst>
          </p:cNvPr>
          <p:cNvSpPr/>
          <p:nvPr userDrawn="1"/>
        </p:nvSpPr>
        <p:spPr>
          <a:xfrm>
            <a:off x="9270458" y="1551095"/>
            <a:ext cx="180000" cy="1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4" name="Rectangle 13">
            <a:extLst>
              <a:ext uri="{FF2B5EF4-FFF2-40B4-BE49-F238E27FC236}">
                <a16:creationId xmlns:a16="http://schemas.microsoft.com/office/drawing/2014/main" id="{6325DDA9-5A95-9374-C329-8775C834A09D}"/>
              </a:ext>
            </a:extLst>
          </p:cNvPr>
          <p:cNvSpPr/>
          <p:nvPr userDrawn="1"/>
        </p:nvSpPr>
        <p:spPr>
          <a:xfrm>
            <a:off x="9270458" y="1861314"/>
            <a:ext cx="180000" cy="1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5" name="Rectangle 14">
            <a:extLst>
              <a:ext uri="{FF2B5EF4-FFF2-40B4-BE49-F238E27FC236}">
                <a16:creationId xmlns:a16="http://schemas.microsoft.com/office/drawing/2014/main" id="{6104BAD7-2E22-3CD8-CEDE-868118241173}"/>
              </a:ext>
            </a:extLst>
          </p:cNvPr>
          <p:cNvSpPr/>
          <p:nvPr userDrawn="1"/>
        </p:nvSpPr>
        <p:spPr>
          <a:xfrm>
            <a:off x="9270458" y="2171533"/>
            <a:ext cx="180000" cy="1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6" name="Rectangle 15">
            <a:extLst>
              <a:ext uri="{FF2B5EF4-FFF2-40B4-BE49-F238E27FC236}">
                <a16:creationId xmlns:a16="http://schemas.microsoft.com/office/drawing/2014/main" id="{26662700-3881-4265-2E7F-84B70E287261}"/>
              </a:ext>
            </a:extLst>
          </p:cNvPr>
          <p:cNvSpPr/>
          <p:nvPr userDrawn="1"/>
        </p:nvSpPr>
        <p:spPr>
          <a:xfrm>
            <a:off x="9270458" y="2481752"/>
            <a:ext cx="180000" cy="1800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7" name="Rectangle 16">
            <a:extLst>
              <a:ext uri="{FF2B5EF4-FFF2-40B4-BE49-F238E27FC236}">
                <a16:creationId xmlns:a16="http://schemas.microsoft.com/office/drawing/2014/main" id="{74A82674-7909-9902-824B-378CBCF7CFB7}"/>
              </a:ext>
            </a:extLst>
          </p:cNvPr>
          <p:cNvSpPr/>
          <p:nvPr userDrawn="1"/>
        </p:nvSpPr>
        <p:spPr>
          <a:xfrm>
            <a:off x="9270458" y="2791971"/>
            <a:ext cx="180000" cy="1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8" name="Rectangle 17">
            <a:extLst>
              <a:ext uri="{FF2B5EF4-FFF2-40B4-BE49-F238E27FC236}">
                <a16:creationId xmlns:a16="http://schemas.microsoft.com/office/drawing/2014/main" id="{8AEA0C56-3CB4-D87B-6C51-C07A85E59B56}"/>
              </a:ext>
            </a:extLst>
          </p:cNvPr>
          <p:cNvSpPr/>
          <p:nvPr userDrawn="1"/>
        </p:nvSpPr>
        <p:spPr>
          <a:xfrm>
            <a:off x="9270458" y="3412409"/>
            <a:ext cx="180000" cy="180000"/>
          </a:xfrm>
          <a:prstGeom prst="rect">
            <a:avLst/>
          </a:prstGeom>
          <a:solidFill>
            <a:srgbClr val="575F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19" name="Rectangle 18">
            <a:extLst>
              <a:ext uri="{FF2B5EF4-FFF2-40B4-BE49-F238E27FC236}">
                <a16:creationId xmlns:a16="http://schemas.microsoft.com/office/drawing/2014/main" id="{5C9532C8-C2AE-C844-0221-54141104C9B7}"/>
              </a:ext>
            </a:extLst>
          </p:cNvPr>
          <p:cNvSpPr/>
          <p:nvPr userDrawn="1"/>
        </p:nvSpPr>
        <p:spPr>
          <a:xfrm>
            <a:off x="9270458" y="3722628"/>
            <a:ext cx="180000" cy="180000"/>
          </a:xfrm>
          <a:prstGeom prst="rect">
            <a:avLst/>
          </a:prstGeom>
          <a:solidFill>
            <a:srgbClr val="FFD3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0" name="Rectangle 19">
            <a:extLst>
              <a:ext uri="{FF2B5EF4-FFF2-40B4-BE49-F238E27FC236}">
                <a16:creationId xmlns:a16="http://schemas.microsoft.com/office/drawing/2014/main" id="{ABC51498-B378-12F0-B4ED-BBABA748EB98}"/>
              </a:ext>
            </a:extLst>
          </p:cNvPr>
          <p:cNvSpPr/>
          <p:nvPr userDrawn="1"/>
        </p:nvSpPr>
        <p:spPr>
          <a:xfrm>
            <a:off x="9270458" y="4032847"/>
            <a:ext cx="180000" cy="180000"/>
          </a:xfrm>
          <a:prstGeom prst="rect">
            <a:avLst/>
          </a:prstGeom>
          <a:solidFill>
            <a:srgbClr val="4E19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1" name="Rectangle 20">
            <a:extLst>
              <a:ext uri="{FF2B5EF4-FFF2-40B4-BE49-F238E27FC236}">
                <a16:creationId xmlns:a16="http://schemas.microsoft.com/office/drawing/2014/main" id="{137AEB32-6E07-1826-E7E1-E4DCFD487AF2}"/>
              </a:ext>
            </a:extLst>
          </p:cNvPr>
          <p:cNvSpPr/>
          <p:nvPr userDrawn="1"/>
        </p:nvSpPr>
        <p:spPr>
          <a:xfrm>
            <a:off x="9270458" y="4343066"/>
            <a:ext cx="180000" cy="180000"/>
          </a:xfrm>
          <a:prstGeom prst="rect">
            <a:avLst/>
          </a:prstGeom>
          <a:solidFill>
            <a:srgbClr val="B39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2" name="Rectangle 21">
            <a:extLst>
              <a:ext uri="{FF2B5EF4-FFF2-40B4-BE49-F238E27FC236}">
                <a16:creationId xmlns:a16="http://schemas.microsoft.com/office/drawing/2014/main" id="{22373D77-951D-5326-7C27-B90EC0699E5B}"/>
              </a:ext>
            </a:extLst>
          </p:cNvPr>
          <p:cNvSpPr/>
          <p:nvPr userDrawn="1"/>
        </p:nvSpPr>
        <p:spPr>
          <a:xfrm>
            <a:off x="9270458" y="4653285"/>
            <a:ext cx="180000" cy="180000"/>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sp>
        <p:nvSpPr>
          <p:cNvPr id="23" name="Rectangle 22">
            <a:extLst>
              <a:ext uri="{FF2B5EF4-FFF2-40B4-BE49-F238E27FC236}">
                <a16:creationId xmlns:a16="http://schemas.microsoft.com/office/drawing/2014/main" id="{C2288A95-09D5-E409-CCB8-F2CADB89D36A}"/>
              </a:ext>
            </a:extLst>
          </p:cNvPr>
          <p:cNvSpPr/>
          <p:nvPr userDrawn="1"/>
        </p:nvSpPr>
        <p:spPr>
          <a:xfrm>
            <a:off x="9270458" y="4963500"/>
            <a:ext cx="180000" cy="180000"/>
          </a:xfrm>
          <a:prstGeom prst="rect">
            <a:avLst/>
          </a:prstGeom>
          <a:solidFill>
            <a:srgbClr val="96CD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0" dirty="0">
              <a:latin typeface="Roboto" panose="02000000000000000000" pitchFamily="2" charset="0"/>
              <a:ea typeface="Roboto" panose="02000000000000000000" pitchFamily="2" charset="0"/>
              <a:cs typeface="Roboto" panose="02000000000000000000" pitchFamily="2" charset="0"/>
            </a:endParaRPr>
          </a:p>
        </p:txBody>
      </p:sp>
      <p:pic>
        <p:nvPicPr>
          <p:cNvPr id="8" name="Graphic 7">
            <a:extLst>
              <a:ext uri="{FF2B5EF4-FFF2-40B4-BE49-F238E27FC236}">
                <a16:creationId xmlns:a16="http://schemas.microsoft.com/office/drawing/2014/main" id="{58920BBF-9BAB-310D-FB72-B1BDA09344B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48565" y="4659904"/>
            <a:ext cx="1153080" cy="385608"/>
          </a:xfrm>
          <a:prstGeom prst="rect">
            <a:avLst/>
          </a:prstGeom>
        </p:spPr>
      </p:pic>
    </p:spTree>
    <p:extLst>
      <p:ext uri="{BB962C8B-B14F-4D97-AF65-F5344CB8AC3E}">
        <p14:creationId xmlns:p14="http://schemas.microsoft.com/office/powerpoint/2010/main" val="2780079681"/>
      </p:ext>
    </p:extLst>
  </p:cSld>
  <p:clrMap bg1="lt1" tx1="dk1" bg2="lt2" tx2="dk2" accent1="accent1" accent2="accent2" accent3="accent3" accent4="accent4" accent5="accent5" accent6="accent6" hlink="hlink" folHlink="folHlink"/>
  <p:sldLayoutIdLst>
    <p:sldLayoutId id="2147484252" r:id="rId1"/>
    <p:sldLayoutId id="2147484404" r:id="rId2"/>
    <p:sldLayoutId id="2147484253" r:id="rId3"/>
  </p:sldLayoutIdLst>
  <p:hf hdr="0" ftr="0" dt="0"/>
  <p:txStyles>
    <p:titleStyle>
      <a:lvl1pPr marL="0" marR="0" indent="0" algn="l" defTabSz="389626" rtl="0" eaLnBrk="1" fontAlgn="auto" latinLnBrk="0" hangingPunct="1">
        <a:lnSpc>
          <a:spcPct val="90000"/>
        </a:lnSpc>
        <a:spcBef>
          <a:spcPct val="0"/>
        </a:spcBef>
        <a:spcAft>
          <a:spcPts val="0"/>
        </a:spcAft>
        <a:buClrTx/>
        <a:buSzTx/>
        <a:buFontTx/>
        <a:buNone/>
        <a:tabLst/>
        <a:defRPr lang="en-GB" sz="1600" b="0" i="0" u="none" strike="noStrike" kern="1200" baseline="0" smtClean="0">
          <a:solidFill>
            <a:srgbClr val="0923FF"/>
          </a:solidFill>
          <a:latin typeface="Arial" panose="020B0604020202020204" pitchFamily="34" charset="0"/>
          <a:ea typeface="Arial" panose="020B0604020202020204" pitchFamily="34" charset="0"/>
          <a:cs typeface="Arial" panose="020B0604020202020204" pitchFamily="34" charset="0"/>
        </a:defRPr>
      </a:lvl1pPr>
    </p:titleStyle>
    <p:body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p:bodyStyle>
    <p:otherStyle>
      <a:defPPr>
        <a:defRPr lang="en-US"/>
      </a:defPPr>
      <a:lvl1pPr marL="0" algn="l" defTabSz="389626" rtl="0" eaLnBrk="1" latinLnBrk="0" hangingPunct="1">
        <a:defRPr sz="1500" kern="1200">
          <a:solidFill>
            <a:schemeClr val="tx1"/>
          </a:solidFill>
          <a:latin typeface="+mn-lt"/>
          <a:ea typeface="+mn-ea"/>
          <a:cs typeface="+mn-cs"/>
        </a:defRPr>
      </a:lvl1pPr>
      <a:lvl2pPr marL="389626" algn="l" defTabSz="389626" rtl="0" eaLnBrk="1" latinLnBrk="0" hangingPunct="1">
        <a:defRPr sz="1500" kern="1200">
          <a:solidFill>
            <a:schemeClr val="tx1"/>
          </a:solidFill>
          <a:latin typeface="+mn-lt"/>
          <a:ea typeface="+mn-ea"/>
          <a:cs typeface="+mn-cs"/>
        </a:defRPr>
      </a:lvl2pPr>
      <a:lvl3pPr marL="779252" algn="l" defTabSz="389626" rtl="0" eaLnBrk="1" latinLnBrk="0" hangingPunct="1">
        <a:defRPr sz="1500" kern="1200">
          <a:solidFill>
            <a:schemeClr val="tx1"/>
          </a:solidFill>
          <a:latin typeface="+mn-lt"/>
          <a:ea typeface="+mn-ea"/>
          <a:cs typeface="+mn-cs"/>
        </a:defRPr>
      </a:lvl3pPr>
      <a:lvl4pPr marL="1168878" algn="l" defTabSz="389626" rtl="0" eaLnBrk="1" latinLnBrk="0" hangingPunct="1">
        <a:defRPr sz="1500" kern="1200">
          <a:solidFill>
            <a:schemeClr val="tx1"/>
          </a:solidFill>
          <a:latin typeface="+mn-lt"/>
          <a:ea typeface="+mn-ea"/>
          <a:cs typeface="+mn-cs"/>
        </a:defRPr>
      </a:lvl4pPr>
      <a:lvl5pPr marL="1558503" algn="l" defTabSz="389626" rtl="0" eaLnBrk="1" latinLnBrk="0" hangingPunct="1">
        <a:defRPr sz="1500" kern="1200">
          <a:solidFill>
            <a:schemeClr val="tx1"/>
          </a:solidFill>
          <a:latin typeface="+mn-lt"/>
          <a:ea typeface="+mn-ea"/>
          <a:cs typeface="+mn-cs"/>
        </a:defRPr>
      </a:lvl5pPr>
      <a:lvl6pPr marL="1948129" algn="l" defTabSz="389626" rtl="0" eaLnBrk="1" latinLnBrk="0" hangingPunct="1">
        <a:defRPr sz="1500" kern="1200">
          <a:solidFill>
            <a:schemeClr val="tx1"/>
          </a:solidFill>
          <a:latin typeface="+mn-lt"/>
          <a:ea typeface="+mn-ea"/>
          <a:cs typeface="+mn-cs"/>
        </a:defRPr>
      </a:lvl6pPr>
      <a:lvl7pPr marL="2337755" algn="l" defTabSz="389626" rtl="0" eaLnBrk="1" latinLnBrk="0" hangingPunct="1">
        <a:defRPr sz="1500" kern="1200">
          <a:solidFill>
            <a:schemeClr val="tx1"/>
          </a:solidFill>
          <a:latin typeface="+mn-lt"/>
          <a:ea typeface="+mn-ea"/>
          <a:cs typeface="+mn-cs"/>
        </a:defRPr>
      </a:lvl7pPr>
      <a:lvl8pPr marL="2727381" algn="l" defTabSz="389626" rtl="0" eaLnBrk="1" latinLnBrk="0" hangingPunct="1">
        <a:defRPr sz="1500" kern="1200">
          <a:solidFill>
            <a:schemeClr val="tx1"/>
          </a:solidFill>
          <a:latin typeface="+mn-lt"/>
          <a:ea typeface="+mn-ea"/>
          <a:cs typeface="+mn-cs"/>
        </a:defRPr>
      </a:lvl8pPr>
      <a:lvl9pPr marL="3117007" algn="l" defTabSz="389626"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3" orient="horz" pos="103" userDrawn="1">
          <p15:clr>
            <a:srgbClr val="57DBB6"/>
          </p15:clr>
        </p15:guide>
        <p15:guide id="4" orient="horz" pos="3119" userDrawn="1">
          <p15:clr>
            <a:srgbClr val="57DBB6"/>
          </p15:clr>
        </p15:guide>
        <p15:guide id="5" pos="96" userDrawn="1">
          <p15:clr>
            <a:srgbClr val="57DBB6"/>
          </p15:clr>
        </p15:guide>
        <p15:guide id="16" pos="2832" userDrawn="1">
          <p15:clr>
            <a:srgbClr val="57DBB6"/>
          </p15:clr>
        </p15:guide>
        <p15:guide id="17" pos="2928" userDrawn="1">
          <p15:clr>
            <a:srgbClr val="57DBB6"/>
          </p15:clr>
        </p15:guide>
        <p15:guide id="28" pos="5664" userDrawn="1">
          <p15:clr>
            <a:srgbClr val="57DBB6"/>
          </p15:clr>
        </p15:guide>
        <p15:guide id="30" orient="horz" pos="276" userDrawn="1">
          <p15:clr>
            <a:srgbClr val="57DBB6"/>
          </p15:clr>
        </p15:guide>
        <p15:guide id="31" orient="horz" pos="828" userDrawn="1">
          <p15:clr>
            <a:srgbClr val="57DBB6"/>
          </p15:clr>
        </p15:guide>
        <p15:guide id="32" orient="horz" pos="1128" userDrawn="1">
          <p15:clr>
            <a:srgbClr val="57DBB6"/>
          </p15:clr>
        </p15:guide>
        <p15:guide id="33" orient="horz" pos="2868" userDrawn="1">
          <p15:clr>
            <a:srgbClr val="57DBB6"/>
          </p15:clr>
        </p15:guide>
        <p15:guide id="34" pos="2880" userDrawn="1">
          <p15:clr>
            <a:srgbClr val="57DBB6"/>
          </p15:clr>
        </p15:guide>
        <p15:guide id="35" orient="horz" pos="2988" userDrawn="1">
          <p15:clr>
            <a:srgbClr val="57DBB6"/>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49.xml"/><Relationship Id="rId4" Type="http://schemas.openxmlformats.org/officeDocument/2006/relationships/chart" Target="../charts/char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52.xml"/><Relationship Id="rId4" Type="http://schemas.openxmlformats.org/officeDocument/2006/relationships/image" Target="../media/image35.tmp"/></Relationships>
</file>

<file path=ppt/slides/_rels/slide14.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37.tm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0.tm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tmp"/><Relationship Id="rId5" Type="http://schemas.openxmlformats.org/officeDocument/2006/relationships/image" Target="../media/image31.tmp"/><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66643D1-FF03-FDB7-20D7-B1D006FD64B1}"/>
              </a:ext>
            </a:extLst>
          </p:cNvPr>
          <p:cNvSpPr>
            <a:spLocks noGrp="1"/>
          </p:cNvSpPr>
          <p:nvPr>
            <p:ph type="title"/>
          </p:nvPr>
        </p:nvSpPr>
        <p:spPr/>
        <p:txBody>
          <a:bodyPr/>
          <a:lstStyle/>
          <a:p>
            <a:r>
              <a:rPr lang="en-US" dirty="0"/>
              <a:t>Zinc Supply and Influences from Geology</a:t>
            </a:r>
          </a:p>
        </p:txBody>
      </p:sp>
      <p:sp>
        <p:nvSpPr>
          <p:cNvPr id="10" name="Text Placeholder 9">
            <a:extLst>
              <a:ext uri="{FF2B5EF4-FFF2-40B4-BE49-F238E27FC236}">
                <a16:creationId xmlns:a16="http://schemas.microsoft.com/office/drawing/2014/main" id="{66FE5C81-2E9F-8F55-06F6-AA60BBC12033}"/>
              </a:ext>
            </a:extLst>
          </p:cNvPr>
          <p:cNvSpPr>
            <a:spLocks noGrp="1"/>
          </p:cNvSpPr>
          <p:nvPr>
            <p:ph type="body" idx="10"/>
          </p:nvPr>
        </p:nvSpPr>
        <p:spPr/>
        <p:txBody>
          <a:bodyPr/>
          <a:lstStyle/>
          <a:p>
            <a:r>
              <a:rPr lang="en-US" dirty="0"/>
              <a:t>Friday 8</a:t>
            </a:r>
            <a:r>
              <a:rPr lang="en-US" baseline="30000" dirty="0"/>
              <a:t>th</a:t>
            </a:r>
            <a:r>
              <a:rPr lang="en-US" dirty="0"/>
              <a:t> September 2023</a:t>
            </a:r>
          </a:p>
        </p:txBody>
      </p:sp>
    </p:spTree>
    <p:extLst>
      <p:ext uri="{BB962C8B-B14F-4D97-AF65-F5344CB8AC3E}">
        <p14:creationId xmlns:p14="http://schemas.microsoft.com/office/powerpoint/2010/main" val="2174535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870B762-CB80-77C1-EC7C-115D7F320768}"/>
              </a:ext>
            </a:extLst>
          </p:cNvPr>
          <p:cNvSpPr>
            <a:spLocks noGrp="1"/>
          </p:cNvSpPr>
          <p:nvPr>
            <p:ph type="body" sz="quarter" idx="27"/>
          </p:nvPr>
        </p:nvSpPr>
        <p:spPr/>
        <p:txBody>
          <a:bodyPr/>
          <a:lstStyle/>
          <a:p>
            <a:r>
              <a:rPr lang="en-US" dirty="0"/>
              <a:t>IAEG 50 – Friday 8</a:t>
            </a:r>
            <a:r>
              <a:rPr lang="en-US" baseline="30000" dirty="0"/>
              <a:t>th</a:t>
            </a:r>
            <a:r>
              <a:rPr lang="en-US" dirty="0"/>
              <a:t> September</a:t>
            </a:r>
          </a:p>
        </p:txBody>
      </p:sp>
      <p:sp>
        <p:nvSpPr>
          <p:cNvPr id="5" name="Title 4">
            <a:extLst>
              <a:ext uri="{FF2B5EF4-FFF2-40B4-BE49-F238E27FC236}">
                <a16:creationId xmlns:a16="http://schemas.microsoft.com/office/drawing/2014/main" id="{1AA4692C-9336-FF8D-9412-A01E36147A28}"/>
              </a:ext>
            </a:extLst>
          </p:cNvPr>
          <p:cNvSpPr>
            <a:spLocks noGrp="1"/>
          </p:cNvSpPr>
          <p:nvPr>
            <p:ph type="title"/>
          </p:nvPr>
        </p:nvSpPr>
        <p:spPr>
          <a:xfrm>
            <a:off x="152400" y="447675"/>
            <a:ext cx="8842248" cy="329972"/>
          </a:xfrm>
        </p:spPr>
        <p:txBody>
          <a:bodyPr vert="horz"/>
          <a:lstStyle/>
          <a:p>
            <a:r>
              <a:rPr lang="en-GB" dirty="0"/>
              <a:t>Growth in capital expenditure and intensities increasing for zinc projects</a:t>
            </a:r>
          </a:p>
        </p:txBody>
      </p:sp>
      <p:sp>
        <p:nvSpPr>
          <p:cNvPr id="15" name="Text Placeholder 14">
            <a:extLst>
              <a:ext uri="{FF2B5EF4-FFF2-40B4-BE49-F238E27FC236}">
                <a16:creationId xmlns:a16="http://schemas.microsoft.com/office/drawing/2014/main" id="{21308F36-EBB5-DA7A-90B5-F860AF6A0FC0}"/>
              </a:ext>
            </a:extLst>
          </p:cNvPr>
          <p:cNvSpPr>
            <a:spLocks noGrp="1"/>
          </p:cNvSpPr>
          <p:nvPr>
            <p:ph type="body" idx="43"/>
          </p:nvPr>
        </p:nvSpPr>
        <p:spPr/>
        <p:txBody>
          <a:bodyPr/>
          <a:lstStyle/>
          <a:p>
            <a:endParaRPr lang="en-US"/>
          </a:p>
        </p:txBody>
      </p:sp>
      <p:sp>
        <p:nvSpPr>
          <p:cNvPr id="2" name="Slide Number Placeholder 1">
            <a:extLst>
              <a:ext uri="{FF2B5EF4-FFF2-40B4-BE49-F238E27FC236}">
                <a16:creationId xmlns:a16="http://schemas.microsoft.com/office/drawing/2014/main" id="{603D24EB-AA06-DC07-3785-FCCC4BE99FFC}"/>
              </a:ext>
            </a:extLst>
          </p:cNvPr>
          <p:cNvSpPr>
            <a:spLocks noGrp="1"/>
          </p:cNvSpPr>
          <p:nvPr>
            <p:ph type="sldNum" sz="quarter" idx="16"/>
          </p:nvPr>
        </p:nvSpPr>
        <p:spPr/>
        <p:txBody>
          <a:bodyPr/>
          <a:lstStyle/>
          <a:p>
            <a:pPr algn="r"/>
            <a:fld id="{CC6EE8D8-BDE1-7940-A77B-94F3F186491E}" type="slidenum">
              <a:rPr lang="en-US" smtClean="0"/>
              <a:pPr algn="r"/>
              <a:t>10</a:t>
            </a:fld>
            <a:endParaRPr lang="en-US" dirty="0"/>
          </a:p>
        </p:txBody>
      </p:sp>
      <p:graphicFrame>
        <p:nvGraphicFramePr>
          <p:cNvPr id="19" name="Content Placeholder 18">
            <a:extLst>
              <a:ext uri="{FF2B5EF4-FFF2-40B4-BE49-F238E27FC236}">
                <a16:creationId xmlns:a16="http://schemas.microsoft.com/office/drawing/2014/main" id="{0A68A03E-12AC-3844-58C6-5EF7FD5D8783}"/>
              </a:ext>
            </a:extLst>
          </p:cNvPr>
          <p:cNvGraphicFramePr>
            <a:graphicFrameLocks noGrp="1"/>
          </p:cNvGraphicFramePr>
          <p:nvPr>
            <p:ph sz="quarter" idx="42"/>
            <p:extLst>
              <p:ext uri="{D42A27DB-BD31-4B8C-83A1-F6EECF244321}">
                <p14:modId xmlns:p14="http://schemas.microsoft.com/office/powerpoint/2010/main" val="1072381512"/>
              </p:ext>
            </p:extLst>
          </p:nvPr>
        </p:nvGraphicFramePr>
        <p:xfrm>
          <a:off x="152400" y="1482725"/>
          <a:ext cx="8842375" cy="3073400"/>
        </p:xfrm>
        <a:graphic>
          <a:graphicData uri="http://schemas.openxmlformats.org/drawingml/2006/chart">
            <c:chart xmlns:c="http://schemas.openxmlformats.org/drawingml/2006/chart" xmlns:r="http://schemas.openxmlformats.org/officeDocument/2006/relationships" r:id="rId3"/>
          </a:graphicData>
        </a:graphic>
      </p:graphicFrame>
      <p:cxnSp>
        <p:nvCxnSpPr>
          <p:cNvPr id="20" name="Straight Connector 19">
            <a:extLst>
              <a:ext uri="{FF2B5EF4-FFF2-40B4-BE49-F238E27FC236}">
                <a16:creationId xmlns:a16="http://schemas.microsoft.com/office/drawing/2014/main" id="{3BEE04C6-D0AF-25F7-B4A1-853C8F3C5CEA}"/>
              </a:ext>
            </a:extLst>
          </p:cNvPr>
          <p:cNvCxnSpPr>
            <a:cxnSpLocks/>
          </p:cNvCxnSpPr>
          <p:nvPr/>
        </p:nvCxnSpPr>
        <p:spPr>
          <a:xfrm>
            <a:off x="1106905" y="3018605"/>
            <a:ext cx="7000192" cy="0"/>
          </a:xfrm>
          <a:prstGeom prst="line">
            <a:avLst/>
          </a:prstGeom>
          <a:ln w="19050">
            <a:solidFill>
              <a:srgbClr val="058F96"/>
            </a:solidFill>
          </a:ln>
        </p:spPr>
        <p:style>
          <a:lnRef idx="1">
            <a:schemeClr val="accent1"/>
          </a:lnRef>
          <a:fillRef idx="0">
            <a:schemeClr val="accent1"/>
          </a:fillRef>
          <a:effectRef idx="0">
            <a:schemeClr val="accent1"/>
          </a:effectRef>
          <a:fontRef idx="minor">
            <a:schemeClr val="tx1"/>
          </a:fontRef>
        </p:style>
      </p:cxnSp>
      <p:sp>
        <p:nvSpPr>
          <p:cNvPr id="25" name="Text Placeholder 24">
            <a:extLst>
              <a:ext uri="{FF2B5EF4-FFF2-40B4-BE49-F238E27FC236}">
                <a16:creationId xmlns:a16="http://schemas.microsoft.com/office/drawing/2014/main" id="{1B76E467-643F-59F3-109A-75A38E98891A}"/>
              </a:ext>
            </a:extLst>
          </p:cNvPr>
          <p:cNvSpPr>
            <a:spLocks noGrp="1"/>
          </p:cNvSpPr>
          <p:nvPr>
            <p:ph type="body" idx="1"/>
          </p:nvPr>
        </p:nvSpPr>
        <p:spPr/>
        <p:txBody>
          <a:bodyPr/>
          <a:lstStyle/>
          <a:p>
            <a:r>
              <a:rPr lang="en-GB" dirty="0"/>
              <a:t>Capex spend below expectation on supply outlook, whilst project capital intensity trending above historical</a:t>
            </a:r>
            <a:endParaRPr lang="en-US" dirty="0"/>
          </a:p>
          <a:p>
            <a:endParaRPr lang="en-GB" dirty="0"/>
          </a:p>
        </p:txBody>
      </p:sp>
      <p:sp>
        <p:nvSpPr>
          <p:cNvPr id="27" name="Text Placeholder 26">
            <a:extLst>
              <a:ext uri="{FF2B5EF4-FFF2-40B4-BE49-F238E27FC236}">
                <a16:creationId xmlns:a16="http://schemas.microsoft.com/office/drawing/2014/main" id="{9762B72D-2D76-E456-AEEA-81895FB92611}"/>
              </a:ext>
            </a:extLst>
          </p:cNvPr>
          <p:cNvSpPr>
            <a:spLocks noGrp="1"/>
          </p:cNvSpPr>
          <p:nvPr>
            <p:ph type="body" idx="20"/>
          </p:nvPr>
        </p:nvSpPr>
        <p:spPr/>
        <p:txBody>
          <a:bodyPr/>
          <a:lstStyle/>
          <a:p>
            <a:r>
              <a:rPr lang="en-GB" dirty="0"/>
              <a:t>Project growth capital expenditure spend and capital intensity of current project pipeline</a:t>
            </a:r>
            <a:endParaRPr lang="en-US" dirty="0"/>
          </a:p>
          <a:p>
            <a:endParaRPr lang="en-GB" dirty="0"/>
          </a:p>
        </p:txBody>
      </p:sp>
    </p:spTree>
    <p:extLst>
      <p:ext uri="{BB962C8B-B14F-4D97-AF65-F5344CB8AC3E}">
        <p14:creationId xmlns:p14="http://schemas.microsoft.com/office/powerpoint/2010/main" val="2273291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7DDBF72B-EB85-B96D-CD2A-9086B9D2E318}"/>
              </a:ext>
            </a:extLst>
          </p:cNvPr>
          <p:cNvSpPr>
            <a:spLocks noGrp="1"/>
          </p:cNvSpPr>
          <p:nvPr>
            <p:ph type="body" sz="quarter" idx="27"/>
          </p:nvPr>
        </p:nvSpPr>
        <p:spPr/>
        <p:txBody>
          <a:bodyPr/>
          <a:lstStyle/>
          <a:p>
            <a:r>
              <a:rPr lang="en-US" sz="700" dirty="0"/>
              <a:t>IAEG 50 – Friday 8</a:t>
            </a:r>
            <a:r>
              <a:rPr lang="en-US" sz="700" baseline="30000" dirty="0"/>
              <a:t>th</a:t>
            </a:r>
            <a:r>
              <a:rPr lang="en-US" sz="700" dirty="0"/>
              <a:t> September</a:t>
            </a:r>
          </a:p>
          <a:p>
            <a:endParaRPr lang="en-US" dirty="0"/>
          </a:p>
        </p:txBody>
      </p:sp>
      <p:sp>
        <p:nvSpPr>
          <p:cNvPr id="3" name="Title 2">
            <a:extLst>
              <a:ext uri="{FF2B5EF4-FFF2-40B4-BE49-F238E27FC236}">
                <a16:creationId xmlns:a16="http://schemas.microsoft.com/office/drawing/2014/main" id="{E4FD3F64-13B2-3D28-3B36-0E60DCD52ED8}"/>
              </a:ext>
            </a:extLst>
          </p:cNvPr>
          <p:cNvSpPr>
            <a:spLocks noGrp="1"/>
          </p:cNvSpPr>
          <p:nvPr>
            <p:ph type="title"/>
          </p:nvPr>
        </p:nvSpPr>
        <p:spPr>
          <a:xfrm>
            <a:off x="152400" y="447675"/>
            <a:ext cx="8842248" cy="329971"/>
          </a:xfrm>
        </p:spPr>
        <p:txBody>
          <a:bodyPr vert="horz"/>
          <a:lstStyle/>
          <a:p>
            <a:r>
              <a:rPr lang="en-GB" dirty="0"/>
              <a:t>Availability of funding improving over the last 5 years</a:t>
            </a:r>
            <a:endParaRPr lang="en-US" dirty="0"/>
          </a:p>
        </p:txBody>
      </p:sp>
      <p:sp>
        <p:nvSpPr>
          <p:cNvPr id="16" name="Text Placeholder 15">
            <a:extLst>
              <a:ext uri="{FF2B5EF4-FFF2-40B4-BE49-F238E27FC236}">
                <a16:creationId xmlns:a16="http://schemas.microsoft.com/office/drawing/2014/main" id="{43834955-709A-8CA9-99AE-3B40477F5F13}"/>
              </a:ext>
            </a:extLst>
          </p:cNvPr>
          <p:cNvSpPr>
            <a:spLocks noGrp="1"/>
          </p:cNvSpPr>
          <p:nvPr>
            <p:ph type="body" idx="43"/>
          </p:nvPr>
        </p:nvSpPr>
        <p:spPr/>
        <p:txBody>
          <a:bodyPr/>
          <a:lstStyle/>
          <a:p>
            <a:endParaRPr lang="en-US"/>
          </a:p>
        </p:txBody>
      </p:sp>
      <p:sp>
        <p:nvSpPr>
          <p:cNvPr id="17" name="Text Placeholder 16">
            <a:extLst>
              <a:ext uri="{FF2B5EF4-FFF2-40B4-BE49-F238E27FC236}">
                <a16:creationId xmlns:a16="http://schemas.microsoft.com/office/drawing/2014/main" id="{2FCE872E-BBF9-CE93-95D8-D5FE885A6311}"/>
              </a:ext>
            </a:extLst>
          </p:cNvPr>
          <p:cNvSpPr>
            <a:spLocks noGrp="1"/>
          </p:cNvSpPr>
          <p:nvPr>
            <p:ph type="body" idx="45"/>
          </p:nvPr>
        </p:nvSpPr>
        <p:spPr/>
        <p:txBody>
          <a:bodyPr/>
          <a:lstStyle/>
          <a:p>
            <a:endParaRPr lang="en-US"/>
          </a:p>
        </p:txBody>
      </p:sp>
      <p:sp>
        <p:nvSpPr>
          <p:cNvPr id="14" name="Text Placeholder 13">
            <a:extLst>
              <a:ext uri="{FF2B5EF4-FFF2-40B4-BE49-F238E27FC236}">
                <a16:creationId xmlns:a16="http://schemas.microsoft.com/office/drawing/2014/main" id="{40DB9D79-9497-A99F-EA98-79775DA6E5EC}"/>
              </a:ext>
            </a:extLst>
          </p:cNvPr>
          <p:cNvSpPr>
            <a:spLocks noGrp="1"/>
          </p:cNvSpPr>
          <p:nvPr>
            <p:ph type="body" idx="20"/>
          </p:nvPr>
        </p:nvSpPr>
        <p:spPr>
          <a:xfrm>
            <a:off x="152399" y="1230211"/>
            <a:ext cx="4023360" cy="427959"/>
          </a:xfrm>
        </p:spPr>
        <p:txBody>
          <a:bodyPr/>
          <a:lstStyle/>
          <a:p>
            <a:r>
              <a:rPr lang="en-GB" sz="1050" dirty="0"/>
              <a:t>Breakdown of the type of capital raising between 2018 and May 2023. Total capital raises have steadily been increasing</a:t>
            </a:r>
          </a:p>
        </p:txBody>
      </p:sp>
      <p:sp>
        <p:nvSpPr>
          <p:cNvPr id="6" name="Text Placeholder 5">
            <a:extLst>
              <a:ext uri="{FF2B5EF4-FFF2-40B4-BE49-F238E27FC236}">
                <a16:creationId xmlns:a16="http://schemas.microsoft.com/office/drawing/2014/main" id="{668976AF-3523-12F4-260C-39BCF9D9F2FF}"/>
              </a:ext>
            </a:extLst>
          </p:cNvPr>
          <p:cNvSpPr>
            <a:spLocks noGrp="1"/>
          </p:cNvSpPr>
          <p:nvPr>
            <p:ph type="body" idx="46"/>
          </p:nvPr>
        </p:nvSpPr>
        <p:spPr>
          <a:xfrm>
            <a:off x="4651248" y="1230212"/>
            <a:ext cx="4023360" cy="252000"/>
          </a:xfrm>
        </p:spPr>
        <p:txBody>
          <a:bodyPr/>
          <a:lstStyle/>
          <a:p>
            <a:r>
              <a:rPr lang="en-GB" sz="1050" dirty="0"/>
              <a:t>Types of capital raises used fully or partially towards funding of activities on projects between January 2018 - May 2023. </a:t>
            </a:r>
          </a:p>
        </p:txBody>
      </p:sp>
      <p:sp>
        <p:nvSpPr>
          <p:cNvPr id="4" name="Slide Number Placeholder 3">
            <a:extLst>
              <a:ext uri="{FF2B5EF4-FFF2-40B4-BE49-F238E27FC236}">
                <a16:creationId xmlns:a16="http://schemas.microsoft.com/office/drawing/2014/main" id="{17944412-BB1C-B94B-ABE9-5FF58DFEA34D}"/>
              </a:ext>
            </a:extLst>
          </p:cNvPr>
          <p:cNvSpPr>
            <a:spLocks noGrp="1"/>
          </p:cNvSpPr>
          <p:nvPr>
            <p:ph type="sldNum" sz="quarter" idx="16"/>
          </p:nvPr>
        </p:nvSpPr>
        <p:spPr/>
        <p:txBody>
          <a:bodyPr/>
          <a:lstStyle/>
          <a:p>
            <a:pPr algn="r"/>
            <a:fld id="{CC6EE8D8-BDE1-7940-A77B-94F3F186491E}" type="slidenum">
              <a:rPr lang="en-US" smtClean="0"/>
              <a:pPr algn="r"/>
              <a:t>11</a:t>
            </a:fld>
            <a:endParaRPr lang="en-US" dirty="0"/>
          </a:p>
        </p:txBody>
      </p:sp>
      <p:graphicFrame>
        <p:nvGraphicFramePr>
          <p:cNvPr id="19" name="Content Placeholder 18">
            <a:extLst>
              <a:ext uri="{FF2B5EF4-FFF2-40B4-BE49-F238E27FC236}">
                <a16:creationId xmlns:a16="http://schemas.microsoft.com/office/drawing/2014/main" id="{9F03B18F-2554-476D-B27A-0E720C4C9093}"/>
              </a:ext>
            </a:extLst>
          </p:cNvPr>
          <p:cNvGraphicFramePr>
            <a:graphicFrameLocks noGrp="1"/>
          </p:cNvGraphicFramePr>
          <p:nvPr>
            <p:ph sz="quarter" idx="42"/>
            <p:extLst>
              <p:ext uri="{D42A27DB-BD31-4B8C-83A1-F6EECF244321}">
                <p14:modId xmlns:p14="http://schemas.microsoft.com/office/powerpoint/2010/main" val="2675592631"/>
              </p:ext>
            </p:extLst>
          </p:nvPr>
        </p:nvGraphicFramePr>
        <p:xfrm>
          <a:off x="152400" y="1543195"/>
          <a:ext cx="4022725" cy="30097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ontent Placeholder 19">
            <a:extLst>
              <a:ext uri="{FF2B5EF4-FFF2-40B4-BE49-F238E27FC236}">
                <a16:creationId xmlns:a16="http://schemas.microsoft.com/office/drawing/2014/main" id="{7AF5C334-BDD2-49EC-8230-B795D22CFB28}"/>
              </a:ext>
            </a:extLst>
          </p:cNvPr>
          <p:cNvGraphicFramePr>
            <a:graphicFrameLocks noGrp="1"/>
          </p:cNvGraphicFramePr>
          <p:nvPr>
            <p:ph sz="quarter" idx="44"/>
            <p:extLst>
              <p:ext uri="{D42A27DB-BD31-4B8C-83A1-F6EECF244321}">
                <p14:modId xmlns:p14="http://schemas.microsoft.com/office/powerpoint/2010/main" val="2395903036"/>
              </p:ext>
            </p:extLst>
          </p:nvPr>
        </p:nvGraphicFramePr>
        <p:xfrm>
          <a:off x="4651375" y="1621794"/>
          <a:ext cx="4022725" cy="2931156"/>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 Placeholder 22">
            <a:extLst>
              <a:ext uri="{FF2B5EF4-FFF2-40B4-BE49-F238E27FC236}">
                <a16:creationId xmlns:a16="http://schemas.microsoft.com/office/drawing/2014/main" id="{56C507CB-B48F-05E3-2103-B387BE04AF4E}"/>
              </a:ext>
            </a:extLst>
          </p:cNvPr>
          <p:cNvSpPr>
            <a:spLocks noGrp="1"/>
          </p:cNvSpPr>
          <p:nvPr>
            <p:ph type="body" idx="1"/>
          </p:nvPr>
        </p:nvSpPr>
        <p:spPr/>
        <p:txBody>
          <a:bodyPr/>
          <a:lstStyle/>
          <a:p>
            <a:r>
              <a:rPr lang="en-GB" dirty="0"/>
              <a:t>Fund raising on public markets points to growing investor interest towards junior zinc companies</a:t>
            </a:r>
          </a:p>
        </p:txBody>
      </p:sp>
    </p:spTree>
    <p:extLst>
      <p:ext uri="{BB962C8B-B14F-4D97-AF65-F5344CB8AC3E}">
        <p14:creationId xmlns:p14="http://schemas.microsoft.com/office/powerpoint/2010/main" val="1652705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DFDCF3-4678-0DFB-C77C-BE650FEDB65B}"/>
              </a:ext>
            </a:extLst>
          </p:cNvPr>
          <p:cNvSpPr>
            <a:spLocks noGrp="1"/>
          </p:cNvSpPr>
          <p:nvPr>
            <p:ph type="sldNum" sz="quarter" idx="14"/>
          </p:nvPr>
        </p:nvSpPr>
        <p:spPr/>
        <p:txBody>
          <a:bodyPr/>
          <a:lstStyle/>
          <a:p>
            <a:fld id="{CC6EE8D8-BDE1-7940-A77B-94F3F186491E}" type="slidenum">
              <a:rPr lang="en-GB" smtClean="0"/>
              <a:pPr/>
              <a:t>12</a:t>
            </a:fld>
            <a:endParaRPr lang="en-GB" dirty="0"/>
          </a:p>
        </p:txBody>
      </p:sp>
      <p:sp>
        <p:nvSpPr>
          <p:cNvPr id="3" name="Title 2">
            <a:extLst>
              <a:ext uri="{FF2B5EF4-FFF2-40B4-BE49-F238E27FC236}">
                <a16:creationId xmlns:a16="http://schemas.microsoft.com/office/drawing/2014/main" id="{C87B53BC-D2AB-B26F-3A8F-97DC850C9EFE}"/>
              </a:ext>
            </a:extLst>
          </p:cNvPr>
          <p:cNvSpPr>
            <a:spLocks noGrp="1"/>
          </p:cNvSpPr>
          <p:nvPr>
            <p:ph type="title"/>
          </p:nvPr>
        </p:nvSpPr>
        <p:spPr>
          <a:xfrm>
            <a:off x="152400" y="3437426"/>
            <a:ext cx="5811838" cy="441325"/>
          </a:xfrm>
        </p:spPr>
        <p:txBody>
          <a:bodyPr vert="horz"/>
          <a:lstStyle/>
          <a:p>
            <a:r>
              <a:rPr lang="en-US" dirty="0"/>
              <a:t>Influences from Geology</a:t>
            </a:r>
          </a:p>
        </p:txBody>
      </p:sp>
      <p:sp>
        <p:nvSpPr>
          <p:cNvPr id="22" name="Text Placeholder 21">
            <a:extLst>
              <a:ext uri="{FF2B5EF4-FFF2-40B4-BE49-F238E27FC236}">
                <a16:creationId xmlns:a16="http://schemas.microsoft.com/office/drawing/2014/main" id="{CE5C3D80-7413-7AF7-7648-EFB803AFF723}"/>
              </a:ext>
            </a:extLst>
          </p:cNvPr>
          <p:cNvSpPr>
            <a:spLocks noGrp="1"/>
          </p:cNvSpPr>
          <p:nvPr>
            <p:ph type="body" sz="quarter" idx="27"/>
          </p:nvPr>
        </p:nvSpPr>
        <p:spPr/>
        <p:txBody>
          <a:bodyPr/>
          <a:lstStyle/>
          <a:p>
            <a:endParaRPr lang="en-US"/>
          </a:p>
        </p:txBody>
      </p:sp>
      <p:sp>
        <p:nvSpPr>
          <p:cNvPr id="5" name="Text Placeholder 4">
            <a:extLst>
              <a:ext uri="{FF2B5EF4-FFF2-40B4-BE49-F238E27FC236}">
                <a16:creationId xmlns:a16="http://schemas.microsoft.com/office/drawing/2014/main" id="{53EEFE80-B577-0BA1-A938-727B77820013}"/>
              </a:ext>
            </a:extLst>
          </p:cNvPr>
          <p:cNvSpPr>
            <a:spLocks noGrp="1"/>
          </p:cNvSpPr>
          <p:nvPr>
            <p:ph type="body" sz="quarter" idx="28"/>
          </p:nvPr>
        </p:nvSpPr>
        <p:spPr>
          <a:xfrm>
            <a:off x="152400" y="4115288"/>
            <a:ext cx="2057400" cy="150813"/>
          </a:xfrm>
        </p:spPr>
        <p:txBody>
          <a:bodyPr/>
          <a:lstStyle/>
          <a:p>
            <a:endParaRPr lang="en-US" dirty="0"/>
          </a:p>
        </p:txBody>
      </p:sp>
    </p:spTree>
    <p:extLst>
      <p:ext uri="{BB962C8B-B14F-4D97-AF65-F5344CB8AC3E}">
        <p14:creationId xmlns:p14="http://schemas.microsoft.com/office/powerpoint/2010/main" val="4095723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01E65C62-F6A2-774F-DEF1-88927A0060A8}"/>
              </a:ext>
            </a:extLst>
          </p:cNvPr>
          <p:cNvSpPr>
            <a:spLocks noGrp="1"/>
          </p:cNvSpPr>
          <p:nvPr>
            <p:ph type="body" sz="quarter" idx="27"/>
          </p:nvPr>
        </p:nvSpPr>
        <p:spPr/>
        <p:txBody>
          <a:bodyPr/>
          <a:lstStyle/>
          <a:p>
            <a:r>
              <a:rPr lang="en-US" sz="700" dirty="0"/>
              <a:t>IAEG 50 – Friday 8</a:t>
            </a:r>
            <a:r>
              <a:rPr lang="en-US" sz="700" baseline="30000" dirty="0"/>
              <a:t>th</a:t>
            </a:r>
            <a:r>
              <a:rPr lang="en-US" sz="700" dirty="0"/>
              <a:t> September</a:t>
            </a:r>
          </a:p>
          <a:p>
            <a:endParaRPr lang="en-US" dirty="0"/>
          </a:p>
        </p:txBody>
      </p:sp>
      <p:sp>
        <p:nvSpPr>
          <p:cNvPr id="5" name="Title 4">
            <a:extLst>
              <a:ext uri="{FF2B5EF4-FFF2-40B4-BE49-F238E27FC236}">
                <a16:creationId xmlns:a16="http://schemas.microsoft.com/office/drawing/2014/main" id="{23E3FB2C-E545-EC0A-7D00-20445E04AF66}"/>
              </a:ext>
            </a:extLst>
          </p:cNvPr>
          <p:cNvSpPr>
            <a:spLocks noGrp="1"/>
          </p:cNvSpPr>
          <p:nvPr>
            <p:ph type="title"/>
          </p:nvPr>
        </p:nvSpPr>
        <p:spPr>
          <a:xfrm>
            <a:off x="152400" y="447675"/>
            <a:ext cx="8842248" cy="335111"/>
          </a:xfrm>
        </p:spPr>
        <p:txBody>
          <a:bodyPr vert="horz"/>
          <a:lstStyle/>
          <a:p>
            <a:r>
              <a:rPr lang="en-GB" dirty="0"/>
              <a:t>Zinc deposit types and grade relationship</a:t>
            </a:r>
            <a:endParaRPr lang="en-US" dirty="0"/>
          </a:p>
        </p:txBody>
      </p:sp>
      <p:sp>
        <p:nvSpPr>
          <p:cNvPr id="21" name="Text Placeholder 20">
            <a:extLst>
              <a:ext uri="{FF2B5EF4-FFF2-40B4-BE49-F238E27FC236}">
                <a16:creationId xmlns:a16="http://schemas.microsoft.com/office/drawing/2014/main" id="{6BE0EDA8-EAF5-E5DC-9A7A-AD873187F944}"/>
              </a:ext>
            </a:extLst>
          </p:cNvPr>
          <p:cNvSpPr>
            <a:spLocks noGrp="1"/>
          </p:cNvSpPr>
          <p:nvPr>
            <p:ph type="body" idx="45"/>
          </p:nvPr>
        </p:nvSpPr>
        <p:spPr/>
        <p:txBody>
          <a:bodyPr/>
          <a:lstStyle/>
          <a:p>
            <a:endParaRPr lang="en-US"/>
          </a:p>
        </p:txBody>
      </p:sp>
      <p:sp>
        <p:nvSpPr>
          <p:cNvPr id="10" name="Text Placeholder 9">
            <a:extLst>
              <a:ext uri="{FF2B5EF4-FFF2-40B4-BE49-F238E27FC236}">
                <a16:creationId xmlns:a16="http://schemas.microsoft.com/office/drawing/2014/main" id="{FDE4C1F7-A17D-C1B0-2015-8616A89A24C7}"/>
              </a:ext>
            </a:extLst>
          </p:cNvPr>
          <p:cNvSpPr>
            <a:spLocks noGrp="1"/>
          </p:cNvSpPr>
          <p:nvPr>
            <p:ph type="body" idx="20"/>
          </p:nvPr>
        </p:nvSpPr>
        <p:spPr>
          <a:xfrm>
            <a:off x="152400" y="1230212"/>
            <a:ext cx="2560320" cy="252000"/>
          </a:xfrm>
        </p:spPr>
        <p:txBody>
          <a:bodyPr/>
          <a:lstStyle/>
          <a:p>
            <a:r>
              <a:rPr lang="en-GB" sz="1000" dirty="0"/>
              <a:t>Contained zinc and zinc head grade by deposit type</a:t>
            </a:r>
            <a:endParaRPr lang="en-US" sz="1000" dirty="0"/>
          </a:p>
        </p:txBody>
      </p:sp>
      <p:sp>
        <p:nvSpPr>
          <p:cNvPr id="16" name="Text Placeholder 15">
            <a:extLst>
              <a:ext uri="{FF2B5EF4-FFF2-40B4-BE49-F238E27FC236}">
                <a16:creationId xmlns:a16="http://schemas.microsoft.com/office/drawing/2014/main" id="{6733A4BF-2B7B-E4C1-E235-8798F6A4CD1D}"/>
              </a:ext>
            </a:extLst>
          </p:cNvPr>
          <p:cNvSpPr>
            <a:spLocks noGrp="1"/>
          </p:cNvSpPr>
          <p:nvPr>
            <p:ph type="body" idx="46"/>
          </p:nvPr>
        </p:nvSpPr>
        <p:spPr>
          <a:xfrm>
            <a:off x="3176586" y="1230212"/>
            <a:ext cx="5464310" cy="367234"/>
          </a:xfrm>
        </p:spPr>
        <p:txBody>
          <a:bodyPr/>
          <a:lstStyle/>
          <a:p>
            <a:r>
              <a:rPr lang="en-GB" sz="1000" dirty="0"/>
              <a:t>Average milled grades in 2022 by deposit type. On a </a:t>
            </a:r>
            <a:r>
              <a:rPr lang="en-GB" sz="1000" dirty="0" err="1"/>
              <a:t>Zneq</a:t>
            </a:r>
            <a:r>
              <a:rPr lang="en-GB" sz="1000" dirty="0"/>
              <a:t>. basis, revenue from by/co-metals can be very important to the asset. </a:t>
            </a:r>
            <a:endParaRPr lang="en-US" sz="1000" dirty="0"/>
          </a:p>
        </p:txBody>
      </p:sp>
      <p:sp>
        <p:nvSpPr>
          <p:cNvPr id="22" name="Text Placeholder 21">
            <a:extLst>
              <a:ext uri="{FF2B5EF4-FFF2-40B4-BE49-F238E27FC236}">
                <a16:creationId xmlns:a16="http://schemas.microsoft.com/office/drawing/2014/main" id="{418BC2E3-41D8-9218-FB77-B7246BA9D538}"/>
              </a:ext>
            </a:extLst>
          </p:cNvPr>
          <p:cNvSpPr>
            <a:spLocks noGrp="1"/>
          </p:cNvSpPr>
          <p:nvPr>
            <p:ph type="body" idx="48"/>
          </p:nvPr>
        </p:nvSpPr>
        <p:spPr/>
        <p:txBody>
          <a:bodyPr/>
          <a:lstStyle/>
          <a:p>
            <a:endParaRPr lang="en-US"/>
          </a:p>
        </p:txBody>
      </p:sp>
      <p:sp>
        <p:nvSpPr>
          <p:cNvPr id="2" name="Slide Number Placeholder 1">
            <a:extLst>
              <a:ext uri="{FF2B5EF4-FFF2-40B4-BE49-F238E27FC236}">
                <a16:creationId xmlns:a16="http://schemas.microsoft.com/office/drawing/2014/main" id="{0C1CAD4A-4AEC-BB29-1A6A-F4D980746903}"/>
              </a:ext>
            </a:extLst>
          </p:cNvPr>
          <p:cNvSpPr>
            <a:spLocks noGrp="1"/>
          </p:cNvSpPr>
          <p:nvPr>
            <p:ph type="sldNum" sz="quarter" idx="16"/>
          </p:nvPr>
        </p:nvSpPr>
        <p:spPr/>
        <p:txBody>
          <a:bodyPr/>
          <a:lstStyle/>
          <a:p>
            <a:pPr algn="r"/>
            <a:fld id="{CC6EE8D8-BDE1-7940-A77B-94F3F186491E}" type="slidenum">
              <a:rPr lang="en-US" smtClean="0"/>
              <a:pPr algn="r"/>
              <a:t>13</a:t>
            </a:fld>
            <a:endParaRPr lang="en-US" dirty="0"/>
          </a:p>
        </p:txBody>
      </p:sp>
      <p:graphicFrame>
        <p:nvGraphicFramePr>
          <p:cNvPr id="27" name="Content Placeholder 26">
            <a:extLst>
              <a:ext uri="{FF2B5EF4-FFF2-40B4-BE49-F238E27FC236}">
                <a16:creationId xmlns:a16="http://schemas.microsoft.com/office/drawing/2014/main" id="{929C9784-CC30-67FE-2B23-EDE7635AAAF2}"/>
              </a:ext>
            </a:extLst>
          </p:cNvPr>
          <p:cNvGraphicFramePr>
            <a:graphicFrameLocks noGrp="1"/>
          </p:cNvGraphicFramePr>
          <p:nvPr>
            <p:ph sz="quarter" idx="44"/>
            <p:extLst>
              <p:ext uri="{D42A27DB-BD31-4B8C-83A1-F6EECF244321}">
                <p14:modId xmlns:p14="http://schemas.microsoft.com/office/powerpoint/2010/main" val="2451094285"/>
              </p:ext>
            </p:extLst>
          </p:nvPr>
        </p:nvGraphicFramePr>
        <p:xfrm>
          <a:off x="3176268" y="1564395"/>
          <a:ext cx="5584825" cy="2986454"/>
        </p:xfrm>
        <a:graphic>
          <a:graphicData uri="http://schemas.openxmlformats.org/drawingml/2006/chart">
            <c:chart xmlns:c="http://schemas.openxmlformats.org/drawingml/2006/chart" xmlns:r="http://schemas.openxmlformats.org/officeDocument/2006/relationships" r:id="rId3"/>
          </a:graphicData>
        </a:graphic>
      </p:graphicFrame>
      <p:sp>
        <p:nvSpPr>
          <p:cNvPr id="30" name="Text Placeholder 29">
            <a:extLst>
              <a:ext uri="{FF2B5EF4-FFF2-40B4-BE49-F238E27FC236}">
                <a16:creationId xmlns:a16="http://schemas.microsoft.com/office/drawing/2014/main" id="{49A541F8-F2A5-A8D0-4EC3-15DC12D0C9A5}"/>
              </a:ext>
            </a:extLst>
          </p:cNvPr>
          <p:cNvSpPr>
            <a:spLocks noGrp="1"/>
          </p:cNvSpPr>
          <p:nvPr>
            <p:ph type="body" idx="1"/>
          </p:nvPr>
        </p:nvSpPr>
        <p:spPr/>
        <p:txBody>
          <a:bodyPr/>
          <a:lstStyle/>
          <a:p>
            <a:r>
              <a:rPr lang="en-GB" dirty="0"/>
              <a:t>Whilst tonnage is important,</a:t>
            </a:r>
            <a:r>
              <a:rPr lang="en-GB" sz="1400" dirty="0"/>
              <a:t> having other valuable metals in your deposit can make up for it</a:t>
            </a:r>
            <a:endParaRPr lang="en-GB" dirty="0"/>
          </a:p>
        </p:txBody>
      </p:sp>
      <p:pic>
        <p:nvPicPr>
          <p:cNvPr id="3" name="Picture 2" descr="A graph of different colored lines&#10;&#10;Description automatically generated">
            <a:extLst>
              <a:ext uri="{FF2B5EF4-FFF2-40B4-BE49-F238E27FC236}">
                <a16:creationId xmlns:a16="http://schemas.microsoft.com/office/drawing/2014/main" id="{73DCD758-9A5D-5E04-8F4B-715F15A13C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79" y="1553224"/>
            <a:ext cx="2655325" cy="3109050"/>
          </a:xfrm>
          <a:prstGeom prst="rect">
            <a:avLst/>
          </a:prstGeom>
        </p:spPr>
      </p:pic>
    </p:spTree>
    <p:extLst>
      <p:ext uri="{BB962C8B-B14F-4D97-AF65-F5344CB8AC3E}">
        <p14:creationId xmlns:p14="http://schemas.microsoft.com/office/powerpoint/2010/main" val="3946528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01E65C62-F6A2-774F-DEF1-88927A0060A8}"/>
              </a:ext>
            </a:extLst>
          </p:cNvPr>
          <p:cNvSpPr>
            <a:spLocks noGrp="1"/>
          </p:cNvSpPr>
          <p:nvPr>
            <p:ph type="body" sz="quarter" idx="27"/>
          </p:nvPr>
        </p:nvSpPr>
        <p:spPr/>
        <p:txBody>
          <a:bodyPr/>
          <a:lstStyle/>
          <a:p>
            <a:r>
              <a:rPr lang="en-US" sz="700" dirty="0"/>
              <a:t>IAEG 50 – Friday 8</a:t>
            </a:r>
            <a:r>
              <a:rPr lang="en-US" sz="700" baseline="30000" dirty="0"/>
              <a:t>th</a:t>
            </a:r>
            <a:r>
              <a:rPr lang="en-US" sz="700" dirty="0"/>
              <a:t> September</a:t>
            </a:r>
          </a:p>
          <a:p>
            <a:endParaRPr lang="en-US" dirty="0"/>
          </a:p>
        </p:txBody>
      </p:sp>
      <p:sp>
        <p:nvSpPr>
          <p:cNvPr id="5" name="Title 4">
            <a:extLst>
              <a:ext uri="{FF2B5EF4-FFF2-40B4-BE49-F238E27FC236}">
                <a16:creationId xmlns:a16="http://schemas.microsoft.com/office/drawing/2014/main" id="{23E3FB2C-E545-EC0A-7D00-20445E04AF66}"/>
              </a:ext>
            </a:extLst>
          </p:cNvPr>
          <p:cNvSpPr>
            <a:spLocks noGrp="1"/>
          </p:cNvSpPr>
          <p:nvPr>
            <p:ph type="title"/>
          </p:nvPr>
        </p:nvSpPr>
        <p:spPr>
          <a:xfrm>
            <a:off x="152400" y="447675"/>
            <a:ext cx="8842248" cy="335111"/>
          </a:xfrm>
        </p:spPr>
        <p:txBody>
          <a:bodyPr vert="horz"/>
          <a:lstStyle/>
          <a:p>
            <a:r>
              <a:rPr lang="en-GB" dirty="0"/>
              <a:t>Zinc deposit types and grade relationship</a:t>
            </a:r>
            <a:endParaRPr lang="en-US" dirty="0"/>
          </a:p>
        </p:txBody>
      </p:sp>
      <p:sp>
        <p:nvSpPr>
          <p:cNvPr id="10" name="Text Placeholder 9">
            <a:extLst>
              <a:ext uri="{FF2B5EF4-FFF2-40B4-BE49-F238E27FC236}">
                <a16:creationId xmlns:a16="http://schemas.microsoft.com/office/drawing/2014/main" id="{FDE4C1F7-A17D-C1B0-2015-8616A89A24C7}"/>
              </a:ext>
            </a:extLst>
          </p:cNvPr>
          <p:cNvSpPr>
            <a:spLocks noGrp="1"/>
          </p:cNvSpPr>
          <p:nvPr>
            <p:ph type="body" idx="20"/>
          </p:nvPr>
        </p:nvSpPr>
        <p:spPr>
          <a:xfrm>
            <a:off x="152400" y="1230212"/>
            <a:ext cx="2560320" cy="252000"/>
          </a:xfrm>
        </p:spPr>
        <p:txBody>
          <a:bodyPr/>
          <a:lstStyle/>
          <a:p>
            <a:r>
              <a:rPr lang="en-GB" sz="1000" dirty="0"/>
              <a:t>Average zinc grade and recovery to zinc concentrates</a:t>
            </a:r>
            <a:endParaRPr lang="en-US" sz="1000" dirty="0"/>
          </a:p>
        </p:txBody>
      </p:sp>
      <p:sp>
        <p:nvSpPr>
          <p:cNvPr id="16" name="Text Placeholder 15">
            <a:extLst>
              <a:ext uri="{FF2B5EF4-FFF2-40B4-BE49-F238E27FC236}">
                <a16:creationId xmlns:a16="http://schemas.microsoft.com/office/drawing/2014/main" id="{6733A4BF-2B7B-E4C1-E235-8798F6A4CD1D}"/>
              </a:ext>
            </a:extLst>
          </p:cNvPr>
          <p:cNvSpPr>
            <a:spLocks noGrp="1"/>
          </p:cNvSpPr>
          <p:nvPr>
            <p:ph type="body" idx="46"/>
          </p:nvPr>
        </p:nvSpPr>
        <p:spPr>
          <a:xfrm>
            <a:off x="3176586" y="1230212"/>
            <a:ext cx="5464310" cy="291546"/>
          </a:xfrm>
        </p:spPr>
        <p:txBody>
          <a:bodyPr/>
          <a:lstStyle/>
          <a:p>
            <a:r>
              <a:rPr lang="en-GB" sz="1000" dirty="0"/>
              <a:t>Lead-Copper-SiO2 content in zinc concentrates – the &lt;5% rule of thumb</a:t>
            </a:r>
            <a:endParaRPr lang="en-US" sz="1000" dirty="0"/>
          </a:p>
        </p:txBody>
      </p:sp>
      <p:sp>
        <p:nvSpPr>
          <p:cNvPr id="2" name="Slide Number Placeholder 1">
            <a:extLst>
              <a:ext uri="{FF2B5EF4-FFF2-40B4-BE49-F238E27FC236}">
                <a16:creationId xmlns:a16="http://schemas.microsoft.com/office/drawing/2014/main" id="{0C1CAD4A-4AEC-BB29-1A6A-F4D980746903}"/>
              </a:ext>
            </a:extLst>
          </p:cNvPr>
          <p:cNvSpPr>
            <a:spLocks noGrp="1"/>
          </p:cNvSpPr>
          <p:nvPr>
            <p:ph type="sldNum" sz="quarter" idx="16"/>
          </p:nvPr>
        </p:nvSpPr>
        <p:spPr/>
        <p:txBody>
          <a:bodyPr/>
          <a:lstStyle/>
          <a:p>
            <a:pPr algn="r"/>
            <a:fld id="{CC6EE8D8-BDE1-7940-A77B-94F3F186491E}" type="slidenum">
              <a:rPr lang="en-US" smtClean="0"/>
              <a:pPr algn="r"/>
              <a:t>14</a:t>
            </a:fld>
            <a:endParaRPr lang="en-US" dirty="0"/>
          </a:p>
        </p:txBody>
      </p:sp>
      <p:sp>
        <p:nvSpPr>
          <p:cNvPr id="30" name="Text Placeholder 29">
            <a:extLst>
              <a:ext uri="{FF2B5EF4-FFF2-40B4-BE49-F238E27FC236}">
                <a16:creationId xmlns:a16="http://schemas.microsoft.com/office/drawing/2014/main" id="{49A541F8-F2A5-A8D0-4EC3-15DC12D0C9A5}"/>
              </a:ext>
            </a:extLst>
          </p:cNvPr>
          <p:cNvSpPr>
            <a:spLocks noGrp="1"/>
          </p:cNvSpPr>
          <p:nvPr>
            <p:ph type="body" idx="1"/>
          </p:nvPr>
        </p:nvSpPr>
        <p:spPr/>
        <p:txBody>
          <a:bodyPr/>
          <a:lstStyle/>
          <a:p>
            <a:r>
              <a:rPr lang="en-GB" dirty="0"/>
              <a:t>The nature of the deposit can have an impact on zinc concentrate qualities and hence offtake negotiations </a:t>
            </a:r>
          </a:p>
        </p:txBody>
      </p:sp>
      <p:pic>
        <p:nvPicPr>
          <p:cNvPr id="3" name="Picture 2" descr="A graph of different types of data&#10;&#10;Description automatically generated with medium confidence">
            <a:extLst>
              <a:ext uri="{FF2B5EF4-FFF2-40B4-BE49-F238E27FC236}">
                <a16:creationId xmlns:a16="http://schemas.microsoft.com/office/drawing/2014/main" id="{2E98FE42-18C9-ACAF-B9A9-BA7346E52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97446"/>
            <a:ext cx="2714645" cy="3009922"/>
          </a:xfrm>
          <a:prstGeom prst="rect">
            <a:avLst/>
          </a:prstGeom>
        </p:spPr>
      </p:pic>
      <p:pic>
        <p:nvPicPr>
          <p:cNvPr id="4" name="Picture 3" descr="A close-up of a diagram&#10;&#10;Description automatically generated">
            <a:extLst>
              <a:ext uri="{FF2B5EF4-FFF2-40B4-BE49-F238E27FC236}">
                <a16:creationId xmlns:a16="http://schemas.microsoft.com/office/drawing/2014/main" id="{2EC4590C-6A71-5A46-9999-338111E12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2720" y="1760558"/>
            <a:ext cx="5837751" cy="2275006"/>
          </a:xfrm>
          <a:prstGeom prst="rect">
            <a:avLst/>
          </a:prstGeom>
        </p:spPr>
      </p:pic>
    </p:spTree>
    <p:extLst>
      <p:ext uri="{BB962C8B-B14F-4D97-AF65-F5344CB8AC3E}">
        <p14:creationId xmlns:p14="http://schemas.microsoft.com/office/powerpoint/2010/main" val="2158358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766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6E098D-FDA1-8CB8-34C7-F45FEEEF0D4D}"/>
              </a:ext>
            </a:extLst>
          </p:cNvPr>
          <p:cNvSpPr>
            <a:spLocks noGrp="1"/>
          </p:cNvSpPr>
          <p:nvPr>
            <p:ph type="title"/>
          </p:nvPr>
        </p:nvSpPr>
        <p:spPr>
          <a:xfrm>
            <a:off x="152400" y="447675"/>
            <a:ext cx="8839200" cy="440075"/>
          </a:xfrm>
        </p:spPr>
        <p:txBody>
          <a:bodyPr/>
          <a:lstStyle/>
          <a:p>
            <a:r>
              <a:rPr lang="en-GB" dirty="0"/>
              <a:t>Agenda</a:t>
            </a:r>
            <a:endParaRPr lang="en-US" dirty="0"/>
          </a:p>
        </p:txBody>
      </p:sp>
      <p:sp>
        <p:nvSpPr>
          <p:cNvPr id="4" name="Text Placeholder 3">
            <a:extLst>
              <a:ext uri="{FF2B5EF4-FFF2-40B4-BE49-F238E27FC236}">
                <a16:creationId xmlns:a16="http://schemas.microsoft.com/office/drawing/2014/main" id="{289A1D08-81BC-2140-700B-E2135F0EA25F}"/>
              </a:ext>
            </a:extLst>
          </p:cNvPr>
          <p:cNvSpPr>
            <a:spLocks noGrp="1"/>
          </p:cNvSpPr>
          <p:nvPr>
            <p:ph type="body" idx="1"/>
          </p:nvPr>
        </p:nvSpPr>
        <p:spPr>
          <a:xfrm>
            <a:off x="152400" y="899813"/>
            <a:ext cx="8839200" cy="274637"/>
          </a:xfrm>
        </p:spPr>
        <p:txBody>
          <a:bodyPr/>
          <a:lstStyle/>
          <a:p>
            <a:r>
              <a:rPr lang="en-GB" dirty="0"/>
              <a:t>Friday 8th September 2023</a:t>
            </a:r>
            <a:endParaRPr lang="en-US" dirty="0"/>
          </a:p>
        </p:txBody>
      </p:sp>
      <p:sp>
        <p:nvSpPr>
          <p:cNvPr id="5" name="Text Placeholder 4">
            <a:extLst>
              <a:ext uri="{FF2B5EF4-FFF2-40B4-BE49-F238E27FC236}">
                <a16:creationId xmlns:a16="http://schemas.microsoft.com/office/drawing/2014/main" id="{D6D8B37D-D086-6413-1704-D8B3617CCAAE}"/>
              </a:ext>
            </a:extLst>
          </p:cNvPr>
          <p:cNvSpPr>
            <a:spLocks noGrp="1"/>
          </p:cNvSpPr>
          <p:nvPr>
            <p:ph type="body" idx="20"/>
          </p:nvPr>
        </p:nvSpPr>
        <p:spPr>
          <a:xfrm>
            <a:off x="152400" y="1348378"/>
            <a:ext cx="231775" cy="252000"/>
          </a:xfrm>
        </p:spPr>
        <p:txBody>
          <a:bodyPr/>
          <a:lstStyle/>
          <a:p>
            <a:r>
              <a:rPr lang="en-GB" dirty="0"/>
              <a:t>01</a:t>
            </a:r>
            <a:endParaRPr lang="en-US" dirty="0"/>
          </a:p>
        </p:txBody>
      </p:sp>
      <p:sp>
        <p:nvSpPr>
          <p:cNvPr id="64" name="Text Placeholder 63">
            <a:extLst>
              <a:ext uri="{FF2B5EF4-FFF2-40B4-BE49-F238E27FC236}">
                <a16:creationId xmlns:a16="http://schemas.microsoft.com/office/drawing/2014/main" id="{3F7608EE-A6DE-AEF4-CAB4-8427F8F3D1DF}"/>
              </a:ext>
            </a:extLst>
          </p:cNvPr>
          <p:cNvSpPr>
            <a:spLocks noGrp="1"/>
          </p:cNvSpPr>
          <p:nvPr>
            <p:ph type="body" sz="quarter" idx="27"/>
          </p:nvPr>
        </p:nvSpPr>
        <p:spPr/>
        <p:txBody>
          <a:bodyPr/>
          <a:lstStyle/>
          <a:p>
            <a:r>
              <a:rPr lang="en-US" dirty="0"/>
              <a:t>IAEG 50 – Friday 8</a:t>
            </a:r>
            <a:r>
              <a:rPr lang="en-US" baseline="30000" dirty="0"/>
              <a:t>th</a:t>
            </a:r>
            <a:r>
              <a:rPr lang="en-US" dirty="0"/>
              <a:t> September</a:t>
            </a:r>
          </a:p>
        </p:txBody>
      </p:sp>
      <p:sp>
        <p:nvSpPr>
          <p:cNvPr id="7" name="Text Placeholder 6">
            <a:extLst>
              <a:ext uri="{FF2B5EF4-FFF2-40B4-BE49-F238E27FC236}">
                <a16:creationId xmlns:a16="http://schemas.microsoft.com/office/drawing/2014/main" id="{B1FDFD6C-03B8-3DA3-E2DD-FF53A0799BB9}"/>
              </a:ext>
            </a:extLst>
          </p:cNvPr>
          <p:cNvSpPr>
            <a:spLocks noGrp="1"/>
          </p:cNvSpPr>
          <p:nvPr>
            <p:ph type="body" idx="28"/>
          </p:nvPr>
        </p:nvSpPr>
        <p:spPr>
          <a:xfrm>
            <a:off x="152400" y="1786503"/>
            <a:ext cx="231775" cy="252000"/>
          </a:xfrm>
        </p:spPr>
        <p:txBody>
          <a:bodyPr/>
          <a:lstStyle/>
          <a:p>
            <a:r>
              <a:rPr lang="en-GB" dirty="0"/>
              <a:t>02</a:t>
            </a:r>
            <a:endParaRPr lang="en-US" dirty="0"/>
          </a:p>
        </p:txBody>
      </p:sp>
      <p:sp>
        <p:nvSpPr>
          <p:cNvPr id="8" name="Text Placeholder 7">
            <a:extLst>
              <a:ext uri="{FF2B5EF4-FFF2-40B4-BE49-F238E27FC236}">
                <a16:creationId xmlns:a16="http://schemas.microsoft.com/office/drawing/2014/main" id="{3ABE74C1-79FA-9503-CFEC-2DE5BA629425}"/>
              </a:ext>
            </a:extLst>
          </p:cNvPr>
          <p:cNvSpPr>
            <a:spLocks noGrp="1"/>
          </p:cNvSpPr>
          <p:nvPr>
            <p:ph type="body" sz="quarter" idx="29"/>
          </p:nvPr>
        </p:nvSpPr>
        <p:spPr>
          <a:xfrm>
            <a:off x="494508" y="1338274"/>
            <a:ext cx="3575054" cy="262115"/>
          </a:xfrm>
        </p:spPr>
        <p:txBody>
          <a:bodyPr/>
          <a:lstStyle/>
          <a:p>
            <a:r>
              <a:rPr lang="en-GB" dirty="0"/>
              <a:t>Market outlook</a:t>
            </a:r>
            <a:endParaRPr lang="en-US" dirty="0"/>
          </a:p>
        </p:txBody>
      </p:sp>
      <p:sp>
        <p:nvSpPr>
          <p:cNvPr id="9" name="Text Placeholder 8">
            <a:extLst>
              <a:ext uri="{FF2B5EF4-FFF2-40B4-BE49-F238E27FC236}">
                <a16:creationId xmlns:a16="http://schemas.microsoft.com/office/drawing/2014/main" id="{F21C09B2-28D3-BD5B-E5D3-C00046FEBB31}"/>
              </a:ext>
            </a:extLst>
          </p:cNvPr>
          <p:cNvSpPr>
            <a:spLocks noGrp="1"/>
          </p:cNvSpPr>
          <p:nvPr>
            <p:ph type="body" idx="30"/>
          </p:nvPr>
        </p:nvSpPr>
        <p:spPr>
          <a:xfrm>
            <a:off x="152400" y="2224628"/>
            <a:ext cx="231775" cy="252000"/>
          </a:xfrm>
        </p:spPr>
        <p:txBody>
          <a:bodyPr/>
          <a:lstStyle/>
          <a:p>
            <a:r>
              <a:rPr lang="en-GB" dirty="0"/>
              <a:t>03</a:t>
            </a:r>
            <a:endParaRPr lang="en-US" dirty="0"/>
          </a:p>
        </p:txBody>
      </p:sp>
      <p:sp>
        <p:nvSpPr>
          <p:cNvPr id="10" name="Text Placeholder 9">
            <a:extLst>
              <a:ext uri="{FF2B5EF4-FFF2-40B4-BE49-F238E27FC236}">
                <a16:creationId xmlns:a16="http://schemas.microsoft.com/office/drawing/2014/main" id="{52141F62-AF9B-6F39-AE37-E81AEC35FBFF}"/>
              </a:ext>
            </a:extLst>
          </p:cNvPr>
          <p:cNvSpPr>
            <a:spLocks noGrp="1"/>
          </p:cNvSpPr>
          <p:nvPr>
            <p:ph type="body" sz="quarter" idx="31"/>
          </p:nvPr>
        </p:nvSpPr>
        <p:spPr>
          <a:xfrm>
            <a:off x="494508" y="1774713"/>
            <a:ext cx="3575054" cy="262115"/>
          </a:xfrm>
        </p:spPr>
        <p:txBody>
          <a:bodyPr/>
          <a:lstStyle/>
          <a:p>
            <a:r>
              <a:rPr lang="en-GB" dirty="0"/>
              <a:t>Mine project funding</a:t>
            </a:r>
            <a:endParaRPr lang="en-US" dirty="0"/>
          </a:p>
          <a:p>
            <a:endParaRPr lang="en-US" dirty="0"/>
          </a:p>
        </p:txBody>
      </p:sp>
      <p:sp>
        <p:nvSpPr>
          <p:cNvPr id="11" name="Text Placeholder 10">
            <a:extLst>
              <a:ext uri="{FF2B5EF4-FFF2-40B4-BE49-F238E27FC236}">
                <a16:creationId xmlns:a16="http://schemas.microsoft.com/office/drawing/2014/main" id="{D96394BA-C8FC-C1DA-2037-B1228F0FC7A7}"/>
              </a:ext>
            </a:extLst>
          </p:cNvPr>
          <p:cNvSpPr>
            <a:spLocks noGrp="1"/>
          </p:cNvSpPr>
          <p:nvPr>
            <p:ph type="body" idx="32"/>
          </p:nvPr>
        </p:nvSpPr>
        <p:spPr>
          <a:xfrm>
            <a:off x="152400" y="2662753"/>
            <a:ext cx="231775" cy="252000"/>
          </a:xfrm>
        </p:spPr>
        <p:txBody>
          <a:bodyPr/>
          <a:lstStyle/>
          <a:p>
            <a:endParaRPr lang="en-US" dirty="0"/>
          </a:p>
        </p:txBody>
      </p:sp>
      <p:sp>
        <p:nvSpPr>
          <p:cNvPr id="12" name="Text Placeholder 11">
            <a:extLst>
              <a:ext uri="{FF2B5EF4-FFF2-40B4-BE49-F238E27FC236}">
                <a16:creationId xmlns:a16="http://schemas.microsoft.com/office/drawing/2014/main" id="{B532D6D3-C646-6DB9-476E-A4430535952C}"/>
              </a:ext>
            </a:extLst>
          </p:cNvPr>
          <p:cNvSpPr>
            <a:spLocks noGrp="1"/>
          </p:cNvSpPr>
          <p:nvPr>
            <p:ph type="body" sz="quarter" idx="33"/>
          </p:nvPr>
        </p:nvSpPr>
        <p:spPr>
          <a:xfrm>
            <a:off x="494508" y="2211152"/>
            <a:ext cx="3575054" cy="262115"/>
          </a:xfrm>
        </p:spPr>
        <p:txBody>
          <a:bodyPr/>
          <a:lstStyle/>
          <a:p>
            <a:r>
              <a:rPr lang="en-GB" dirty="0"/>
              <a:t>Deposit Types and concentrates</a:t>
            </a:r>
            <a:endParaRPr lang="en-US" dirty="0"/>
          </a:p>
          <a:p>
            <a:endParaRPr lang="en-US" dirty="0"/>
          </a:p>
        </p:txBody>
      </p:sp>
      <p:sp>
        <p:nvSpPr>
          <p:cNvPr id="13" name="Text Placeholder 12">
            <a:extLst>
              <a:ext uri="{FF2B5EF4-FFF2-40B4-BE49-F238E27FC236}">
                <a16:creationId xmlns:a16="http://schemas.microsoft.com/office/drawing/2014/main" id="{52146D4B-30BD-3B1B-5C95-3847E4FD3F0E}"/>
              </a:ext>
            </a:extLst>
          </p:cNvPr>
          <p:cNvSpPr>
            <a:spLocks noGrp="1"/>
          </p:cNvSpPr>
          <p:nvPr>
            <p:ph type="body" idx="34"/>
          </p:nvPr>
        </p:nvSpPr>
        <p:spPr>
          <a:xfrm>
            <a:off x="152400" y="3100878"/>
            <a:ext cx="231775" cy="252000"/>
          </a:xfrm>
        </p:spPr>
        <p:txBody>
          <a:bodyPr/>
          <a:lstStyle/>
          <a:p>
            <a:endParaRPr lang="en-US" dirty="0"/>
          </a:p>
        </p:txBody>
      </p:sp>
      <p:sp>
        <p:nvSpPr>
          <p:cNvPr id="14" name="Text Placeholder 13">
            <a:extLst>
              <a:ext uri="{FF2B5EF4-FFF2-40B4-BE49-F238E27FC236}">
                <a16:creationId xmlns:a16="http://schemas.microsoft.com/office/drawing/2014/main" id="{946EE7F8-7040-76F4-F2D7-8025399E22BC}"/>
              </a:ext>
            </a:extLst>
          </p:cNvPr>
          <p:cNvSpPr>
            <a:spLocks noGrp="1"/>
          </p:cNvSpPr>
          <p:nvPr>
            <p:ph type="body" sz="quarter" idx="35"/>
          </p:nvPr>
        </p:nvSpPr>
        <p:spPr>
          <a:xfrm>
            <a:off x="494508" y="2647591"/>
            <a:ext cx="3575054" cy="262115"/>
          </a:xfrm>
        </p:spPr>
        <p:txBody>
          <a:bodyPr/>
          <a:lstStyle/>
          <a:p>
            <a:endParaRPr lang="en-US" dirty="0"/>
          </a:p>
        </p:txBody>
      </p:sp>
      <p:sp>
        <p:nvSpPr>
          <p:cNvPr id="16" name="Text Placeholder 15">
            <a:extLst>
              <a:ext uri="{FF2B5EF4-FFF2-40B4-BE49-F238E27FC236}">
                <a16:creationId xmlns:a16="http://schemas.microsoft.com/office/drawing/2014/main" id="{FBEB111E-FEC3-8C45-E376-99889D6C74B1}"/>
              </a:ext>
            </a:extLst>
          </p:cNvPr>
          <p:cNvSpPr>
            <a:spLocks noGrp="1"/>
          </p:cNvSpPr>
          <p:nvPr>
            <p:ph type="body" sz="quarter" idx="37"/>
          </p:nvPr>
        </p:nvSpPr>
        <p:spPr>
          <a:xfrm>
            <a:off x="494508" y="3084030"/>
            <a:ext cx="3575054" cy="262115"/>
          </a:xfrm>
        </p:spPr>
        <p:txBody>
          <a:bodyPr/>
          <a:lstStyle/>
          <a:p>
            <a:endParaRPr lang="en-US" dirty="0"/>
          </a:p>
        </p:txBody>
      </p:sp>
      <p:sp>
        <p:nvSpPr>
          <p:cNvPr id="17" name="Text Placeholder 16">
            <a:extLst>
              <a:ext uri="{FF2B5EF4-FFF2-40B4-BE49-F238E27FC236}">
                <a16:creationId xmlns:a16="http://schemas.microsoft.com/office/drawing/2014/main" id="{DAAA3D92-2469-199E-E79D-6369BC08CA5C}"/>
              </a:ext>
            </a:extLst>
          </p:cNvPr>
          <p:cNvSpPr>
            <a:spLocks noGrp="1"/>
          </p:cNvSpPr>
          <p:nvPr>
            <p:ph type="body" idx="38"/>
          </p:nvPr>
        </p:nvSpPr>
        <p:spPr>
          <a:xfrm>
            <a:off x="152400" y="3977128"/>
            <a:ext cx="231775" cy="252000"/>
          </a:xfrm>
        </p:spPr>
        <p:txBody>
          <a:bodyPr/>
          <a:lstStyle/>
          <a:p>
            <a:endParaRPr lang="en-US" dirty="0"/>
          </a:p>
        </p:txBody>
      </p:sp>
      <p:sp>
        <p:nvSpPr>
          <p:cNvPr id="6" name="Slide Number Placeholder 5">
            <a:extLst>
              <a:ext uri="{FF2B5EF4-FFF2-40B4-BE49-F238E27FC236}">
                <a16:creationId xmlns:a16="http://schemas.microsoft.com/office/drawing/2014/main" id="{D87B4087-FA02-1A21-4AF2-545546D07E8E}"/>
              </a:ext>
            </a:extLst>
          </p:cNvPr>
          <p:cNvSpPr>
            <a:spLocks noGrp="1"/>
          </p:cNvSpPr>
          <p:nvPr>
            <p:ph type="sldNum" sz="quarter" idx="16"/>
          </p:nvPr>
        </p:nvSpPr>
        <p:spPr/>
        <p:txBody>
          <a:bodyPr/>
          <a:lstStyle/>
          <a:p>
            <a:fld id="{CC6EE8D8-BDE1-7940-A77B-94F3F186491E}" type="slidenum">
              <a:rPr lang="en-GB" smtClean="0"/>
              <a:pPr/>
              <a:t>2</a:t>
            </a:fld>
            <a:endParaRPr lang="en-GB" dirty="0"/>
          </a:p>
        </p:txBody>
      </p:sp>
      <p:sp>
        <p:nvSpPr>
          <p:cNvPr id="34" name="Text Placeholder 33">
            <a:extLst>
              <a:ext uri="{FF2B5EF4-FFF2-40B4-BE49-F238E27FC236}">
                <a16:creationId xmlns:a16="http://schemas.microsoft.com/office/drawing/2014/main" id="{4112E0F0-7D11-5080-E4E6-9CFF93678782}"/>
              </a:ext>
            </a:extLst>
          </p:cNvPr>
          <p:cNvSpPr>
            <a:spLocks noGrp="1"/>
          </p:cNvSpPr>
          <p:nvPr>
            <p:ph type="body" sz="quarter" idx="39"/>
          </p:nvPr>
        </p:nvSpPr>
        <p:spPr/>
        <p:txBody>
          <a:bodyPr/>
          <a:lstStyle/>
          <a:p>
            <a:endParaRPr lang="en-GB"/>
          </a:p>
        </p:txBody>
      </p:sp>
      <p:sp>
        <p:nvSpPr>
          <p:cNvPr id="38" name="Text Placeholder 37">
            <a:extLst>
              <a:ext uri="{FF2B5EF4-FFF2-40B4-BE49-F238E27FC236}">
                <a16:creationId xmlns:a16="http://schemas.microsoft.com/office/drawing/2014/main" id="{A8925967-BC1C-AC12-FEAB-B11D64C4F4F8}"/>
              </a:ext>
            </a:extLst>
          </p:cNvPr>
          <p:cNvSpPr>
            <a:spLocks noGrp="1"/>
          </p:cNvSpPr>
          <p:nvPr>
            <p:ph type="body" sz="quarter" idx="40"/>
          </p:nvPr>
        </p:nvSpPr>
        <p:spPr/>
        <p:txBody>
          <a:bodyPr/>
          <a:lstStyle/>
          <a:p>
            <a:endParaRPr lang="en-GB"/>
          </a:p>
        </p:txBody>
      </p:sp>
      <p:sp>
        <p:nvSpPr>
          <p:cNvPr id="54" name="Text Placeholder 53">
            <a:extLst>
              <a:ext uri="{FF2B5EF4-FFF2-40B4-BE49-F238E27FC236}">
                <a16:creationId xmlns:a16="http://schemas.microsoft.com/office/drawing/2014/main" id="{EA167B10-8EFD-832E-A3DC-18C00B974930}"/>
              </a:ext>
            </a:extLst>
          </p:cNvPr>
          <p:cNvSpPr>
            <a:spLocks noGrp="1"/>
          </p:cNvSpPr>
          <p:nvPr>
            <p:ph type="body" sz="quarter" idx="43"/>
          </p:nvPr>
        </p:nvSpPr>
        <p:spPr/>
        <p:txBody>
          <a:bodyPr/>
          <a:lstStyle/>
          <a:p>
            <a:endParaRPr lang="en-GB"/>
          </a:p>
        </p:txBody>
      </p:sp>
      <p:sp>
        <p:nvSpPr>
          <p:cNvPr id="56" name="Text Placeholder 55">
            <a:extLst>
              <a:ext uri="{FF2B5EF4-FFF2-40B4-BE49-F238E27FC236}">
                <a16:creationId xmlns:a16="http://schemas.microsoft.com/office/drawing/2014/main" id="{2B52F93B-D19C-10F0-A690-A8621CD511A7}"/>
              </a:ext>
            </a:extLst>
          </p:cNvPr>
          <p:cNvSpPr>
            <a:spLocks noGrp="1"/>
          </p:cNvSpPr>
          <p:nvPr>
            <p:ph type="body" sz="quarter" idx="45"/>
          </p:nvPr>
        </p:nvSpPr>
        <p:spPr/>
        <p:txBody>
          <a:bodyPr/>
          <a:lstStyle/>
          <a:p>
            <a:endParaRPr lang="en-GB"/>
          </a:p>
        </p:txBody>
      </p:sp>
      <p:sp>
        <p:nvSpPr>
          <p:cNvPr id="58" name="Text Placeholder 57">
            <a:extLst>
              <a:ext uri="{FF2B5EF4-FFF2-40B4-BE49-F238E27FC236}">
                <a16:creationId xmlns:a16="http://schemas.microsoft.com/office/drawing/2014/main" id="{1F87463B-38A8-0E30-0A8D-7E6F33BDAF6D}"/>
              </a:ext>
            </a:extLst>
          </p:cNvPr>
          <p:cNvSpPr>
            <a:spLocks noGrp="1"/>
          </p:cNvSpPr>
          <p:nvPr>
            <p:ph type="body" sz="quarter" idx="47"/>
          </p:nvPr>
        </p:nvSpPr>
        <p:spPr/>
        <p:txBody>
          <a:bodyPr/>
          <a:lstStyle/>
          <a:p>
            <a:endParaRPr lang="en-GB"/>
          </a:p>
        </p:txBody>
      </p:sp>
      <p:sp>
        <p:nvSpPr>
          <p:cNvPr id="60" name="Text Placeholder 59">
            <a:extLst>
              <a:ext uri="{FF2B5EF4-FFF2-40B4-BE49-F238E27FC236}">
                <a16:creationId xmlns:a16="http://schemas.microsoft.com/office/drawing/2014/main" id="{67E66C0F-5823-FAEA-8808-75DEC9BB5E16}"/>
              </a:ext>
            </a:extLst>
          </p:cNvPr>
          <p:cNvSpPr>
            <a:spLocks noGrp="1"/>
          </p:cNvSpPr>
          <p:nvPr>
            <p:ph type="body" sz="quarter" idx="49"/>
          </p:nvPr>
        </p:nvSpPr>
        <p:spPr/>
        <p:txBody>
          <a:bodyPr/>
          <a:lstStyle/>
          <a:p>
            <a:endParaRPr lang="en-GB"/>
          </a:p>
        </p:txBody>
      </p:sp>
      <p:sp>
        <p:nvSpPr>
          <p:cNvPr id="62" name="Text Placeholder 61">
            <a:extLst>
              <a:ext uri="{FF2B5EF4-FFF2-40B4-BE49-F238E27FC236}">
                <a16:creationId xmlns:a16="http://schemas.microsoft.com/office/drawing/2014/main" id="{7F47DA84-3948-357B-E0ED-EB50AD925DBF}"/>
              </a:ext>
            </a:extLst>
          </p:cNvPr>
          <p:cNvSpPr>
            <a:spLocks noGrp="1"/>
          </p:cNvSpPr>
          <p:nvPr>
            <p:ph type="body" sz="quarter" idx="51"/>
          </p:nvPr>
        </p:nvSpPr>
        <p:spPr/>
        <p:txBody>
          <a:bodyPr/>
          <a:lstStyle/>
          <a:p>
            <a:endParaRPr lang="en-GB"/>
          </a:p>
        </p:txBody>
      </p:sp>
      <p:sp>
        <p:nvSpPr>
          <p:cNvPr id="65" name="Text Placeholder 64">
            <a:extLst>
              <a:ext uri="{FF2B5EF4-FFF2-40B4-BE49-F238E27FC236}">
                <a16:creationId xmlns:a16="http://schemas.microsoft.com/office/drawing/2014/main" id="{EA8EFBD5-A5D7-5CA1-69C0-2F60C8AE6B0B}"/>
              </a:ext>
            </a:extLst>
          </p:cNvPr>
          <p:cNvSpPr>
            <a:spLocks noGrp="1"/>
          </p:cNvSpPr>
          <p:nvPr>
            <p:ph type="body" sz="quarter" idx="53"/>
          </p:nvPr>
        </p:nvSpPr>
        <p:spPr/>
        <p:txBody>
          <a:bodyPr/>
          <a:lstStyle/>
          <a:p>
            <a:endParaRPr lang="en-GB"/>
          </a:p>
        </p:txBody>
      </p:sp>
      <p:sp>
        <p:nvSpPr>
          <p:cNvPr id="67" name="Text Placeholder 66">
            <a:extLst>
              <a:ext uri="{FF2B5EF4-FFF2-40B4-BE49-F238E27FC236}">
                <a16:creationId xmlns:a16="http://schemas.microsoft.com/office/drawing/2014/main" id="{024A01C6-93BD-90FD-3DCF-ED14E4FD45F8}"/>
              </a:ext>
            </a:extLst>
          </p:cNvPr>
          <p:cNvSpPr>
            <a:spLocks noGrp="1"/>
          </p:cNvSpPr>
          <p:nvPr>
            <p:ph type="body" sz="quarter" idx="54"/>
          </p:nvPr>
        </p:nvSpPr>
        <p:spPr/>
        <p:txBody>
          <a:bodyPr/>
          <a:lstStyle/>
          <a:p>
            <a:endParaRPr lang="en-GB"/>
          </a:p>
        </p:txBody>
      </p:sp>
    </p:spTree>
    <p:extLst>
      <p:ext uri="{BB962C8B-B14F-4D97-AF65-F5344CB8AC3E}">
        <p14:creationId xmlns:p14="http://schemas.microsoft.com/office/powerpoint/2010/main" val="1468805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DFDCF3-4678-0DFB-C77C-BE650FEDB65B}"/>
              </a:ext>
            </a:extLst>
          </p:cNvPr>
          <p:cNvSpPr>
            <a:spLocks noGrp="1"/>
          </p:cNvSpPr>
          <p:nvPr>
            <p:ph type="sldNum" sz="quarter" idx="14"/>
          </p:nvPr>
        </p:nvSpPr>
        <p:spPr/>
        <p:txBody>
          <a:bodyPr/>
          <a:lstStyle/>
          <a:p>
            <a:fld id="{CC6EE8D8-BDE1-7940-A77B-94F3F186491E}" type="slidenum">
              <a:rPr lang="en-GB" smtClean="0"/>
              <a:pPr/>
              <a:t>3</a:t>
            </a:fld>
            <a:endParaRPr lang="en-GB" dirty="0"/>
          </a:p>
        </p:txBody>
      </p:sp>
      <p:sp>
        <p:nvSpPr>
          <p:cNvPr id="3" name="Title 2">
            <a:extLst>
              <a:ext uri="{FF2B5EF4-FFF2-40B4-BE49-F238E27FC236}">
                <a16:creationId xmlns:a16="http://schemas.microsoft.com/office/drawing/2014/main" id="{C87B53BC-D2AB-B26F-3A8F-97DC850C9EFE}"/>
              </a:ext>
            </a:extLst>
          </p:cNvPr>
          <p:cNvSpPr>
            <a:spLocks noGrp="1"/>
          </p:cNvSpPr>
          <p:nvPr>
            <p:ph type="title"/>
          </p:nvPr>
        </p:nvSpPr>
        <p:spPr>
          <a:xfrm>
            <a:off x="152400" y="3437426"/>
            <a:ext cx="5811838" cy="441325"/>
          </a:xfrm>
        </p:spPr>
        <p:txBody>
          <a:bodyPr vert="horz"/>
          <a:lstStyle/>
          <a:p>
            <a:r>
              <a:rPr lang="en-US" dirty="0"/>
              <a:t>Market outlook</a:t>
            </a:r>
          </a:p>
        </p:txBody>
      </p:sp>
      <p:sp>
        <p:nvSpPr>
          <p:cNvPr id="22" name="Text Placeholder 21">
            <a:extLst>
              <a:ext uri="{FF2B5EF4-FFF2-40B4-BE49-F238E27FC236}">
                <a16:creationId xmlns:a16="http://schemas.microsoft.com/office/drawing/2014/main" id="{CE5C3D80-7413-7AF7-7648-EFB803AFF723}"/>
              </a:ext>
            </a:extLst>
          </p:cNvPr>
          <p:cNvSpPr>
            <a:spLocks noGrp="1"/>
          </p:cNvSpPr>
          <p:nvPr>
            <p:ph type="body" sz="quarter" idx="27"/>
          </p:nvPr>
        </p:nvSpPr>
        <p:spPr/>
        <p:txBody>
          <a:bodyPr/>
          <a:lstStyle/>
          <a:p>
            <a:endParaRPr lang="en-US"/>
          </a:p>
        </p:txBody>
      </p:sp>
      <p:sp>
        <p:nvSpPr>
          <p:cNvPr id="5" name="Text Placeholder 4">
            <a:extLst>
              <a:ext uri="{FF2B5EF4-FFF2-40B4-BE49-F238E27FC236}">
                <a16:creationId xmlns:a16="http://schemas.microsoft.com/office/drawing/2014/main" id="{53EEFE80-B577-0BA1-A938-727B77820013}"/>
              </a:ext>
            </a:extLst>
          </p:cNvPr>
          <p:cNvSpPr>
            <a:spLocks noGrp="1"/>
          </p:cNvSpPr>
          <p:nvPr>
            <p:ph type="body" sz="quarter" idx="28"/>
          </p:nvPr>
        </p:nvSpPr>
        <p:spPr>
          <a:xfrm>
            <a:off x="152400" y="4115288"/>
            <a:ext cx="2057400" cy="150813"/>
          </a:xfrm>
        </p:spPr>
        <p:txBody>
          <a:bodyPr/>
          <a:lstStyle/>
          <a:p>
            <a:endParaRPr lang="en-US" dirty="0"/>
          </a:p>
        </p:txBody>
      </p:sp>
    </p:spTree>
    <p:extLst>
      <p:ext uri="{BB962C8B-B14F-4D97-AF65-F5344CB8AC3E}">
        <p14:creationId xmlns:p14="http://schemas.microsoft.com/office/powerpoint/2010/main" val="548137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Graphic 33">
            <a:extLst>
              <a:ext uri="{FF2B5EF4-FFF2-40B4-BE49-F238E27FC236}">
                <a16:creationId xmlns:a16="http://schemas.microsoft.com/office/drawing/2014/main" id="{C8522524-C4F0-674A-9F8A-9A1F31FAE0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7293" y="1689674"/>
            <a:ext cx="338301" cy="338301"/>
          </a:xfrm>
          <a:prstGeom prst="rect">
            <a:avLst/>
          </a:prstGeom>
        </p:spPr>
      </p:pic>
      <p:sp>
        <p:nvSpPr>
          <p:cNvPr id="5" name="Slide Number Placeholder 4">
            <a:extLst>
              <a:ext uri="{FF2B5EF4-FFF2-40B4-BE49-F238E27FC236}">
                <a16:creationId xmlns:a16="http://schemas.microsoft.com/office/drawing/2014/main" id="{7152ECB6-971A-DB09-9CDE-F5FDC97839EF}"/>
              </a:ext>
            </a:extLst>
          </p:cNvPr>
          <p:cNvSpPr>
            <a:spLocks noGrp="1"/>
          </p:cNvSpPr>
          <p:nvPr>
            <p:ph type="sldNum" sz="quarter" idx="16"/>
          </p:nvPr>
        </p:nvSpPr>
        <p:spPr>
          <a:xfrm>
            <a:off x="6613676" y="5781242"/>
            <a:ext cx="2057400" cy="197409"/>
          </a:xfrm>
        </p:spPr>
        <p:txBody>
          <a:bodyPr/>
          <a:lstStyle/>
          <a:p>
            <a:fld id="{CC6EE8D8-BDE1-7940-A77B-94F3F186491E}" type="slidenum">
              <a:rPr lang="en-GB" smtClean="0"/>
              <a:pPr/>
              <a:t>4</a:t>
            </a:fld>
            <a:endParaRPr lang="en-GB" dirty="0"/>
          </a:p>
        </p:txBody>
      </p:sp>
      <p:sp>
        <p:nvSpPr>
          <p:cNvPr id="3" name="Text Placeholder 2">
            <a:extLst>
              <a:ext uri="{FF2B5EF4-FFF2-40B4-BE49-F238E27FC236}">
                <a16:creationId xmlns:a16="http://schemas.microsoft.com/office/drawing/2014/main" id="{F0FFD642-7470-82E6-0D0D-EC57A23212B9}"/>
              </a:ext>
            </a:extLst>
          </p:cNvPr>
          <p:cNvSpPr>
            <a:spLocks noGrp="1"/>
          </p:cNvSpPr>
          <p:nvPr>
            <p:ph type="body" idx="1"/>
          </p:nvPr>
        </p:nvSpPr>
        <p:spPr/>
        <p:txBody>
          <a:bodyPr/>
          <a:lstStyle/>
          <a:p>
            <a:r>
              <a:rPr lang="en-US"/>
              <a:t>Outline of the industry</a:t>
            </a:r>
            <a:endParaRPr lang="en-US" dirty="0"/>
          </a:p>
        </p:txBody>
      </p:sp>
      <p:sp>
        <p:nvSpPr>
          <p:cNvPr id="4" name="Title 3">
            <a:extLst>
              <a:ext uri="{FF2B5EF4-FFF2-40B4-BE49-F238E27FC236}">
                <a16:creationId xmlns:a16="http://schemas.microsoft.com/office/drawing/2014/main" id="{ABE52838-7203-B62F-77FD-E1914D127961}"/>
              </a:ext>
            </a:extLst>
          </p:cNvPr>
          <p:cNvSpPr>
            <a:spLocks noGrp="1"/>
          </p:cNvSpPr>
          <p:nvPr>
            <p:ph type="title"/>
          </p:nvPr>
        </p:nvSpPr>
        <p:spPr/>
        <p:txBody>
          <a:bodyPr/>
          <a:lstStyle/>
          <a:p>
            <a:r>
              <a:rPr lang="en-US" dirty="0"/>
              <a:t>Zinc: from ore to metal</a:t>
            </a:r>
          </a:p>
        </p:txBody>
      </p:sp>
      <p:sp>
        <p:nvSpPr>
          <p:cNvPr id="16" name="Text Placeholder 5">
            <a:extLst>
              <a:ext uri="{FF2B5EF4-FFF2-40B4-BE49-F238E27FC236}">
                <a16:creationId xmlns:a16="http://schemas.microsoft.com/office/drawing/2014/main" id="{50E1AF26-9090-0C1B-19DA-531F7AD7BB00}"/>
              </a:ext>
            </a:extLst>
          </p:cNvPr>
          <p:cNvSpPr>
            <a:spLocks noGrp="1"/>
          </p:cNvSpPr>
          <p:nvPr>
            <p:ph type="body" idx="20"/>
          </p:nvPr>
        </p:nvSpPr>
        <p:spPr>
          <a:xfrm>
            <a:off x="312201" y="3247463"/>
            <a:ext cx="1909063" cy="774483"/>
          </a:xfrm>
        </p:spPr>
        <p:txBody>
          <a:bodyPr/>
          <a:lstStyle/>
          <a:p>
            <a:pPr>
              <a:defRPr/>
            </a:pPr>
            <a:r>
              <a:rPr kumimoji="0" lang="en-US" sz="1000" b="0" i="0" u="none" strike="noStrike" kern="1200" cap="none" spc="0" normalizeH="0" baseline="0" noProof="0" dirty="0">
                <a:ln>
                  <a:noFill/>
                </a:ln>
                <a:solidFill>
                  <a:srgbClr val="010063"/>
                </a:solidFill>
                <a:effectLst/>
                <a:uLnTx/>
                <a:uFillTx/>
                <a:latin typeface="Arial"/>
                <a:ea typeface="+mn-ea"/>
                <a:cs typeface="Arial" panose="020B0604020202020204" pitchFamily="34" charset="0"/>
              </a:rPr>
              <a:t>Various methods: open pit, underground, both.</a:t>
            </a:r>
          </a:p>
          <a:p>
            <a:pPr>
              <a:defRPr/>
            </a:pPr>
            <a:r>
              <a:rPr kumimoji="0" lang="en-GB" sz="1000" b="0" i="0" u="none" strike="noStrike" kern="1200" cap="none" spc="0" normalizeH="0" baseline="0" noProof="0" dirty="0">
                <a:ln>
                  <a:noFill/>
                </a:ln>
                <a:solidFill>
                  <a:srgbClr val="010063"/>
                </a:solidFill>
                <a:effectLst/>
                <a:uLnTx/>
                <a:uFillTx/>
                <a:latin typeface="Arial"/>
                <a:ea typeface="+mn-ea"/>
                <a:cs typeface="Arial" panose="020B0604020202020204" pitchFamily="34" charset="0"/>
              </a:rPr>
              <a:t>Converting ore to concentrate.</a:t>
            </a:r>
            <a:endParaRPr lang="en-US" sz="1000" b="0" dirty="0">
              <a:solidFill>
                <a:srgbClr val="010063"/>
              </a:solidFill>
              <a:latin typeface="Arial"/>
            </a:endParaRPr>
          </a:p>
          <a:p>
            <a:pPr>
              <a:defRPr/>
            </a:pPr>
            <a:r>
              <a:rPr lang="en-US" sz="1000" b="0" dirty="0">
                <a:solidFill>
                  <a:srgbClr val="010063"/>
                </a:solidFill>
                <a:latin typeface="Arial"/>
              </a:rPr>
              <a:t>Varying concentrate qualities</a:t>
            </a:r>
          </a:p>
          <a:p>
            <a:pPr>
              <a:defRPr/>
            </a:pPr>
            <a:r>
              <a:rPr lang="en-US" sz="1000" b="0" dirty="0">
                <a:solidFill>
                  <a:srgbClr val="010063"/>
                </a:solidFill>
                <a:latin typeface="Arial"/>
              </a:rPr>
              <a:t>Sold to smelters</a:t>
            </a:r>
          </a:p>
          <a:p>
            <a:pPr lvl="1">
              <a:defRPr/>
            </a:pPr>
            <a:r>
              <a:rPr lang="en-US" sz="1000" dirty="0">
                <a:solidFill>
                  <a:srgbClr val="010063"/>
                </a:solidFill>
                <a:latin typeface="Arial"/>
              </a:rPr>
              <a:t>TCs or integrated</a:t>
            </a:r>
          </a:p>
          <a:p>
            <a:pPr lvl="1">
              <a:defRPr/>
            </a:pPr>
            <a:r>
              <a:rPr lang="en-US" sz="1000" dirty="0">
                <a:solidFill>
                  <a:srgbClr val="010063"/>
                </a:solidFill>
                <a:latin typeface="Arial"/>
              </a:rPr>
              <a:t>freight</a:t>
            </a:r>
            <a:endParaRPr kumimoji="0" lang="en-US" sz="1000" i="0" u="none" strike="noStrike" kern="1200" cap="none" spc="0" normalizeH="0" baseline="0" noProof="0" dirty="0">
              <a:ln>
                <a:noFill/>
              </a:ln>
              <a:solidFill>
                <a:srgbClr val="010063"/>
              </a:solidFill>
              <a:effectLst/>
              <a:uLnTx/>
              <a:uFillTx/>
              <a:latin typeface="Arial"/>
              <a:ea typeface="+mn-ea"/>
              <a:cs typeface="+mn-cs"/>
            </a:endParaRPr>
          </a:p>
        </p:txBody>
      </p:sp>
      <p:sp>
        <p:nvSpPr>
          <p:cNvPr id="18" name="Text Placeholder 7">
            <a:extLst>
              <a:ext uri="{FF2B5EF4-FFF2-40B4-BE49-F238E27FC236}">
                <a16:creationId xmlns:a16="http://schemas.microsoft.com/office/drawing/2014/main" id="{A6A77BB4-B09B-C274-38BA-DA81E416DFA1}"/>
              </a:ext>
            </a:extLst>
          </p:cNvPr>
          <p:cNvSpPr>
            <a:spLocks noGrp="1"/>
          </p:cNvSpPr>
          <p:nvPr>
            <p:ph type="body" sz="quarter" idx="27"/>
          </p:nvPr>
        </p:nvSpPr>
        <p:spPr>
          <a:xfrm>
            <a:off x="2643748" y="3250828"/>
            <a:ext cx="2057400" cy="774483"/>
          </a:xfrm>
        </p:spPr>
        <p:txBody>
          <a:bodyPr/>
          <a:lstStyle/>
          <a:p>
            <a:pPr marL="0" marR="0" lvl="0" indent="0" algn="l" defTabSz="389626" rtl="0" eaLnBrk="1" fontAlgn="auto" latinLnBrk="0" hangingPunct="1">
              <a:lnSpc>
                <a:spcPct val="120000"/>
              </a:lnSpc>
              <a:spcBef>
                <a:spcPts val="0"/>
              </a:spcBef>
              <a:spcAft>
                <a:spcPts val="300"/>
              </a:spcAft>
              <a:buClrTx/>
              <a:buSzPct val="110000"/>
              <a:buFont typeface="Arial" panose="020B0604020202020204" pitchFamily="34" charset="0"/>
              <a:buNone/>
              <a:tabLst/>
              <a:defRPr/>
            </a:pPr>
            <a:r>
              <a:rPr kumimoji="0" lang="en-US" sz="1000" b="0" i="0" u="none" strike="noStrike" kern="1200" cap="none" spc="0" normalizeH="0" baseline="0" noProof="0" dirty="0">
                <a:ln>
                  <a:noFill/>
                </a:ln>
                <a:solidFill>
                  <a:srgbClr val="010063"/>
                </a:solidFill>
                <a:effectLst/>
                <a:uLnTx/>
                <a:uFillTx/>
                <a:latin typeface="Arial"/>
                <a:ea typeface="+mn-ea"/>
                <a:cs typeface="Arial" panose="020B0604020202020204" pitchFamily="34" charset="0"/>
              </a:rPr>
              <a:t>Converting concentrate to metal </a:t>
            </a:r>
          </a:p>
          <a:p>
            <a:pPr>
              <a:defRPr/>
            </a:pPr>
            <a:r>
              <a:rPr kumimoji="0" lang="en-US" sz="1000" b="0" i="0" u="none" strike="noStrike" kern="1200" cap="none" spc="0" normalizeH="0" baseline="0" noProof="0" dirty="0">
                <a:ln>
                  <a:noFill/>
                </a:ln>
                <a:solidFill>
                  <a:srgbClr val="010063"/>
                </a:solidFill>
                <a:effectLst/>
                <a:uLnTx/>
                <a:uFillTx/>
                <a:latin typeface="Arial"/>
                <a:ea typeface="+mn-ea"/>
                <a:cs typeface="Arial" panose="020B0604020202020204" pitchFamily="34" charset="0"/>
              </a:rPr>
              <a:t>Various technologies, various downstream possibilities, wide range of emission intensities</a:t>
            </a:r>
            <a:endParaRPr lang="en-US" sz="1000" dirty="0">
              <a:solidFill>
                <a:srgbClr val="010063"/>
              </a:solidFill>
              <a:latin typeface="Arial"/>
            </a:endParaRPr>
          </a:p>
          <a:p>
            <a:pPr lvl="1">
              <a:defRPr/>
            </a:pPr>
            <a:r>
              <a:rPr lang="en-US" sz="1000" dirty="0">
                <a:solidFill>
                  <a:srgbClr val="010063"/>
                </a:solidFill>
                <a:latin typeface="Arial"/>
              </a:rPr>
              <a:t>Electrolytic</a:t>
            </a:r>
          </a:p>
          <a:p>
            <a:pPr lvl="1">
              <a:defRPr/>
            </a:pPr>
            <a:r>
              <a:rPr lang="en-US" sz="1000" dirty="0">
                <a:solidFill>
                  <a:srgbClr val="010063"/>
                </a:solidFill>
                <a:latin typeface="Arial"/>
              </a:rPr>
              <a:t>Imperial</a:t>
            </a:r>
          </a:p>
          <a:p>
            <a:pPr lvl="1">
              <a:defRPr/>
            </a:pPr>
            <a:r>
              <a:rPr lang="en-US" sz="1000" dirty="0">
                <a:solidFill>
                  <a:srgbClr val="010063"/>
                </a:solidFill>
                <a:latin typeface="Arial"/>
              </a:rPr>
              <a:t>Vertical Retort</a:t>
            </a:r>
          </a:p>
          <a:p>
            <a:pPr marL="216000" marR="0" lvl="0" indent="-216000" algn="l" defTabSz="389626" rtl="0" eaLnBrk="1" fontAlgn="auto" latinLnBrk="0" hangingPunct="1">
              <a:lnSpc>
                <a:spcPct val="120000"/>
              </a:lnSpc>
              <a:spcBef>
                <a:spcPts val="0"/>
              </a:spcBef>
              <a:spcAft>
                <a:spcPts val="300"/>
              </a:spcAft>
              <a:buSzPct val="110000"/>
              <a:buFont typeface="Arial" panose="020B0604020202020204" pitchFamily="34" charset="0"/>
              <a:buChar char="•"/>
              <a:tabLst/>
              <a:defRPr/>
            </a:pPr>
            <a:endParaRPr lang="en-US" sz="1000" dirty="0">
              <a:solidFill>
                <a:srgbClr val="010063"/>
              </a:solidFill>
              <a:latin typeface="Arial"/>
              <a:cs typeface="+mn-cs"/>
            </a:endParaRPr>
          </a:p>
          <a:p>
            <a:pPr marL="0" marR="0" lvl="0" indent="0" algn="l" defTabSz="389626" rtl="0" eaLnBrk="1" fontAlgn="auto" latinLnBrk="0" hangingPunct="1">
              <a:lnSpc>
                <a:spcPct val="120000"/>
              </a:lnSpc>
              <a:spcBef>
                <a:spcPts val="0"/>
              </a:spcBef>
              <a:spcAft>
                <a:spcPts val="300"/>
              </a:spcAft>
              <a:buSzPct val="110000"/>
              <a:buNone/>
              <a:tabLst/>
              <a:defRPr/>
            </a:pPr>
            <a:endParaRPr kumimoji="0" lang="en-US" sz="1000" b="0" i="0" u="none" strike="noStrike" kern="1200" cap="none" spc="0" normalizeH="0" baseline="0" noProof="0" dirty="0">
              <a:ln>
                <a:noFill/>
              </a:ln>
              <a:solidFill>
                <a:srgbClr val="010063"/>
              </a:solidFill>
              <a:effectLst/>
              <a:uLnTx/>
              <a:uFillTx/>
              <a:latin typeface="Arial"/>
              <a:ea typeface="+mn-ea"/>
              <a:cs typeface="Arial" panose="020B0604020202020204" pitchFamily="34" charset="0"/>
            </a:endParaRPr>
          </a:p>
        </p:txBody>
      </p:sp>
      <p:grpSp>
        <p:nvGrpSpPr>
          <p:cNvPr id="6" name="Group 5">
            <a:extLst>
              <a:ext uri="{FF2B5EF4-FFF2-40B4-BE49-F238E27FC236}">
                <a16:creationId xmlns:a16="http://schemas.microsoft.com/office/drawing/2014/main" id="{6E8078B2-822F-3508-984C-BEF5593245CD}"/>
              </a:ext>
            </a:extLst>
          </p:cNvPr>
          <p:cNvGrpSpPr/>
          <p:nvPr/>
        </p:nvGrpSpPr>
        <p:grpSpPr>
          <a:xfrm>
            <a:off x="494543" y="1997112"/>
            <a:ext cx="387352" cy="367439"/>
            <a:chOff x="704850" y="1625600"/>
            <a:chExt cx="339725" cy="322263"/>
          </a:xfrm>
          <a:solidFill>
            <a:srgbClr val="010063"/>
          </a:solidFill>
        </p:grpSpPr>
        <p:sp>
          <p:nvSpPr>
            <p:cNvPr id="7" name="Freeform 35">
              <a:extLst>
                <a:ext uri="{FF2B5EF4-FFF2-40B4-BE49-F238E27FC236}">
                  <a16:creationId xmlns:a16="http://schemas.microsoft.com/office/drawing/2014/main" id="{50E99A63-FD3F-FACD-ABEE-E640B882A041}"/>
                </a:ext>
              </a:extLst>
            </p:cNvPr>
            <p:cNvSpPr>
              <a:spLocks/>
            </p:cNvSpPr>
            <p:nvPr/>
          </p:nvSpPr>
          <p:spPr bwMode="auto">
            <a:xfrm>
              <a:off x="727075" y="1625600"/>
              <a:ext cx="295275" cy="119063"/>
            </a:xfrm>
            <a:custGeom>
              <a:avLst/>
              <a:gdLst>
                <a:gd name="T0" fmla="*/ 4 w 79"/>
                <a:gd name="T1" fmla="*/ 32 h 32"/>
                <a:gd name="T2" fmla="*/ 5 w 79"/>
                <a:gd name="T3" fmla="*/ 27 h 32"/>
                <a:gd name="T4" fmla="*/ 8 w 79"/>
                <a:gd name="T5" fmla="*/ 24 h 32"/>
                <a:gd name="T6" fmla="*/ 11 w 79"/>
                <a:gd name="T7" fmla="*/ 24 h 32"/>
                <a:gd name="T8" fmla="*/ 9 w 79"/>
                <a:gd name="T9" fmla="*/ 22 h 32"/>
                <a:gd name="T10" fmla="*/ 9 w 79"/>
                <a:gd name="T11" fmla="*/ 13 h 32"/>
                <a:gd name="T12" fmla="*/ 17 w 79"/>
                <a:gd name="T13" fmla="*/ 9 h 32"/>
                <a:gd name="T14" fmla="*/ 21 w 79"/>
                <a:gd name="T15" fmla="*/ 10 h 32"/>
                <a:gd name="T16" fmla="*/ 23 w 79"/>
                <a:gd name="T17" fmla="*/ 13 h 32"/>
                <a:gd name="T18" fmla="*/ 24 w 79"/>
                <a:gd name="T19" fmla="*/ 14 h 32"/>
                <a:gd name="T20" fmla="*/ 26 w 79"/>
                <a:gd name="T21" fmla="*/ 13 h 32"/>
                <a:gd name="T22" fmla="*/ 29 w 79"/>
                <a:gd name="T23" fmla="*/ 13 h 32"/>
                <a:gd name="T24" fmla="*/ 30 w 79"/>
                <a:gd name="T25" fmla="*/ 13 h 32"/>
                <a:gd name="T26" fmla="*/ 31 w 79"/>
                <a:gd name="T27" fmla="*/ 11 h 32"/>
                <a:gd name="T28" fmla="*/ 32 w 79"/>
                <a:gd name="T29" fmla="*/ 8 h 32"/>
                <a:gd name="T30" fmla="*/ 40 w 79"/>
                <a:gd name="T31" fmla="*/ 4 h 32"/>
                <a:gd name="T32" fmla="*/ 44 w 79"/>
                <a:gd name="T33" fmla="*/ 5 h 32"/>
                <a:gd name="T34" fmla="*/ 49 w 79"/>
                <a:gd name="T35" fmla="*/ 12 h 32"/>
                <a:gd name="T36" fmla="*/ 49 w 79"/>
                <a:gd name="T37" fmla="*/ 14 h 32"/>
                <a:gd name="T38" fmla="*/ 51 w 79"/>
                <a:gd name="T39" fmla="*/ 13 h 32"/>
                <a:gd name="T40" fmla="*/ 57 w 79"/>
                <a:gd name="T41" fmla="*/ 13 h 32"/>
                <a:gd name="T42" fmla="*/ 59 w 79"/>
                <a:gd name="T43" fmla="*/ 19 h 32"/>
                <a:gd name="T44" fmla="*/ 59 w 79"/>
                <a:gd name="T45" fmla="*/ 21 h 32"/>
                <a:gd name="T46" fmla="*/ 62 w 79"/>
                <a:gd name="T47" fmla="*/ 21 h 32"/>
                <a:gd name="T48" fmla="*/ 70 w 79"/>
                <a:gd name="T49" fmla="*/ 21 h 32"/>
                <a:gd name="T50" fmla="*/ 75 w 79"/>
                <a:gd name="T51" fmla="*/ 28 h 32"/>
                <a:gd name="T52" fmla="*/ 75 w 79"/>
                <a:gd name="T53" fmla="*/ 32 h 32"/>
                <a:gd name="T54" fmla="*/ 78 w 79"/>
                <a:gd name="T55" fmla="*/ 32 h 32"/>
                <a:gd name="T56" fmla="*/ 72 w 79"/>
                <a:gd name="T57" fmla="*/ 19 h 32"/>
                <a:gd name="T58" fmla="*/ 63 w 79"/>
                <a:gd name="T59" fmla="*/ 17 h 32"/>
                <a:gd name="T60" fmla="*/ 59 w 79"/>
                <a:gd name="T61" fmla="*/ 10 h 32"/>
                <a:gd name="T62" fmla="*/ 52 w 79"/>
                <a:gd name="T63" fmla="*/ 9 h 32"/>
                <a:gd name="T64" fmla="*/ 46 w 79"/>
                <a:gd name="T65" fmla="*/ 2 h 32"/>
                <a:gd name="T66" fmla="*/ 40 w 79"/>
                <a:gd name="T67" fmla="*/ 0 h 32"/>
                <a:gd name="T68" fmla="*/ 29 w 79"/>
                <a:gd name="T69" fmla="*/ 7 h 32"/>
                <a:gd name="T70" fmla="*/ 28 w 79"/>
                <a:gd name="T71" fmla="*/ 9 h 32"/>
                <a:gd name="T72" fmla="*/ 25 w 79"/>
                <a:gd name="T73" fmla="*/ 10 h 32"/>
                <a:gd name="T74" fmla="*/ 22 w 79"/>
                <a:gd name="T75" fmla="*/ 7 h 32"/>
                <a:gd name="T76" fmla="*/ 17 w 79"/>
                <a:gd name="T77" fmla="*/ 6 h 32"/>
                <a:gd name="T78" fmla="*/ 6 w 79"/>
                <a:gd name="T79" fmla="*/ 11 h 32"/>
                <a:gd name="T80" fmla="*/ 6 w 79"/>
                <a:gd name="T81" fmla="*/ 22 h 32"/>
                <a:gd name="T82" fmla="*/ 2 w 79"/>
                <a:gd name="T83" fmla="*/ 25 h 32"/>
                <a:gd name="T84" fmla="*/ 1 w 79"/>
                <a:gd name="T85" fmla="*/ 32 h 32"/>
                <a:gd name="T86" fmla="*/ 4 w 79"/>
                <a:gd name="T8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32">
                  <a:moveTo>
                    <a:pt x="4" y="32"/>
                  </a:moveTo>
                  <a:cubicBezTo>
                    <a:pt x="4" y="30"/>
                    <a:pt x="4" y="29"/>
                    <a:pt x="5" y="27"/>
                  </a:cubicBezTo>
                  <a:cubicBezTo>
                    <a:pt x="6" y="26"/>
                    <a:pt x="7" y="25"/>
                    <a:pt x="8" y="24"/>
                  </a:cubicBezTo>
                  <a:cubicBezTo>
                    <a:pt x="11" y="24"/>
                    <a:pt x="11" y="24"/>
                    <a:pt x="11" y="24"/>
                  </a:cubicBezTo>
                  <a:cubicBezTo>
                    <a:pt x="9" y="22"/>
                    <a:pt x="9" y="22"/>
                    <a:pt x="9" y="22"/>
                  </a:cubicBezTo>
                  <a:cubicBezTo>
                    <a:pt x="8" y="19"/>
                    <a:pt x="8" y="16"/>
                    <a:pt x="9" y="13"/>
                  </a:cubicBezTo>
                  <a:cubicBezTo>
                    <a:pt x="11" y="11"/>
                    <a:pt x="14" y="9"/>
                    <a:pt x="17" y="9"/>
                  </a:cubicBezTo>
                  <a:cubicBezTo>
                    <a:pt x="18" y="9"/>
                    <a:pt x="19" y="9"/>
                    <a:pt x="21" y="10"/>
                  </a:cubicBezTo>
                  <a:cubicBezTo>
                    <a:pt x="22" y="11"/>
                    <a:pt x="23" y="12"/>
                    <a:pt x="23" y="13"/>
                  </a:cubicBezTo>
                  <a:cubicBezTo>
                    <a:pt x="24" y="14"/>
                    <a:pt x="24" y="14"/>
                    <a:pt x="24" y="14"/>
                  </a:cubicBezTo>
                  <a:cubicBezTo>
                    <a:pt x="26" y="13"/>
                    <a:pt x="26" y="13"/>
                    <a:pt x="26" y="13"/>
                  </a:cubicBezTo>
                  <a:cubicBezTo>
                    <a:pt x="27" y="13"/>
                    <a:pt x="28" y="12"/>
                    <a:pt x="29" y="13"/>
                  </a:cubicBezTo>
                  <a:cubicBezTo>
                    <a:pt x="30" y="13"/>
                    <a:pt x="30" y="13"/>
                    <a:pt x="30" y="13"/>
                  </a:cubicBezTo>
                  <a:cubicBezTo>
                    <a:pt x="31" y="11"/>
                    <a:pt x="31" y="11"/>
                    <a:pt x="31" y="11"/>
                  </a:cubicBezTo>
                  <a:cubicBezTo>
                    <a:pt x="31" y="10"/>
                    <a:pt x="31" y="9"/>
                    <a:pt x="32" y="8"/>
                  </a:cubicBezTo>
                  <a:cubicBezTo>
                    <a:pt x="33" y="5"/>
                    <a:pt x="36" y="4"/>
                    <a:pt x="40" y="4"/>
                  </a:cubicBezTo>
                  <a:cubicBezTo>
                    <a:pt x="41" y="4"/>
                    <a:pt x="43" y="4"/>
                    <a:pt x="44" y="5"/>
                  </a:cubicBezTo>
                  <a:cubicBezTo>
                    <a:pt x="47" y="6"/>
                    <a:pt x="48" y="9"/>
                    <a:pt x="49" y="12"/>
                  </a:cubicBezTo>
                  <a:cubicBezTo>
                    <a:pt x="49" y="14"/>
                    <a:pt x="49" y="14"/>
                    <a:pt x="49" y="14"/>
                  </a:cubicBezTo>
                  <a:cubicBezTo>
                    <a:pt x="51" y="13"/>
                    <a:pt x="51" y="13"/>
                    <a:pt x="51" y="13"/>
                  </a:cubicBezTo>
                  <a:cubicBezTo>
                    <a:pt x="53" y="12"/>
                    <a:pt x="55" y="12"/>
                    <a:pt x="57" y="13"/>
                  </a:cubicBezTo>
                  <a:cubicBezTo>
                    <a:pt x="59" y="14"/>
                    <a:pt x="60" y="16"/>
                    <a:pt x="59" y="19"/>
                  </a:cubicBezTo>
                  <a:cubicBezTo>
                    <a:pt x="59" y="21"/>
                    <a:pt x="59" y="21"/>
                    <a:pt x="59" y="21"/>
                  </a:cubicBezTo>
                  <a:cubicBezTo>
                    <a:pt x="62" y="21"/>
                    <a:pt x="62" y="21"/>
                    <a:pt x="62" y="21"/>
                  </a:cubicBezTo>
                  <a:cubicBezTo>
                    <a:pt x="64" y="20"/>
                    <a:pt x="67" y="20"/>
                    <a:pt x="70" y="21"/>
                  </a:cubicBezTo>
                  <a:cubicBezTo>
                    <a:pt x="72" y="23"/>
                    <a:pt x="74" y="25"/>
                    <a:pt x="75" y="28"/>
                  </a:cubicBezTo>
                  <a:cubicBezTo>
                    <a:pt x="75" y="29"/>
                    <a:pt x="75" y="30"/>
                    <a:pt x="75" y="32"/>
                  </a:cubicBezTo>
                  <a:cubicBezTo>
                    <a:pt x="78" y="32"/>
                    <a:pt x="78" y="32"/>
                    <a:pt x="78" y="32"/>
                  </a:cubicBezTo>
                  <a:cubicBezTo>
                    <a:pt x="79" y="26"/>
                    <a:pt x="76" y="21"/>
                    <a:pt x="72" y="19"/>
                  </a:cubicBezTo>
                  <a:cubicBezTo>
                    <a:pt x="69" y="17"/>
                    <a:pt x="66" y="16"/>
                    <a:pt x="63" y="17"/>
                  </a:cubicBezTo>
                  <a:cubicBezTo>
                    <a:pt x="63" y="14"/>
                    <a:pt x="61" y="11"/>
                    <a:pt x="59" y="10"/>
                  </a:cubicBezTo>
                  <a:cubicBezTo>
                    <a:pt x="57" y="9"/>
                    <a:pt x="54" y="9"/>
                    <a:pt x="52" y="9"/>
                  </a:cubicBezTo>
                  <a:cubicBezTo>
                    <a:pt x="51" y="6"/>
                    <a:pt x="49" y="4"/>
                    <a:pt x="46" y="2"/>
                  </a:cubicBezTo>
                  <a:cubicBezTo>
                    <a:pt x="44" y="1"/>
                    <a:pt x="42" y="0"/>
                    <a:pt x="40" y="0"/>
                  </a:cubicBezTo>
                  <a:cubicBezTo>
                    <a:pt x="35" y="0"/>
                    <a:pt x="31" y="3"/>
                    <a:pt x="29" y="7"/>
                  </a:cubicBezTo>
                  <a:cubicBezTo>
                    <a:pt x="28" y="7"/>
                    <a:pt x="28" y="8"/>
                    <a:pt x="28" y="9"/>
                  </a:cubicBezTo>
                  <a:cubicBezTo>
                    <a:pt x="27" y="9"/>
                    <a:pt x="26" y="9"/>
                    <a:pt x="25" y="10"/>
                  </a:cubicBezTo>
                  <a:cubicBezTo>
                    <a:pt x="24" y="9"/>
                    <a:pt x="24" y="8"/>
                    <a:pt x="22" y="7"/>
                  </a:cubicBezTo>
                  <a:cubicBezTo>
                    <a:pt x="21" y="6"/>
                    <a:pt x="19" y="6"/>
                    <a:pt x="17" y="6"/>
                  </a:cubicBezTo>
                  <a:cubicBezTo>
                    <a:pt x="12" y="6"/>
                    <a:pt x="8" y="8"/>
                    <a:pt x="6" y="11"/>
                  </a:cubicBezTo>
                  <a:cubicBezTo>
                    <a:pt x="5" y="15"/>
                    <a:pt x="4" y="18"/>
                    <a:pt x="6" y="22"/>
                  </a:cubicBezTo>
                  <a:cubicBezTo>
                    <a:pt x="4" y="23"/>
                    <a:pt x="3" y="24"/>
                    <a:pt x="2" y="25"/>
                  </a:cubicBezTo>
                  <a:cubicBezTo>
                    <a:pt x="1" y="27"/>
                    <a:pt x="0" y="29"/>
                    <a:pt x="1" y="32"/>
                  </a:cubicBezTo>
                  <a:lnTo>
                    <a:pt x="4" y="32"/>
                  </a:lnTo>
                  <a:close/>
                </a:path>
              </a:pathLst>
            </a:custGeom>
            <a:grpFill/>
            <a:ln>
              <a:noFill/>
            </a:ln>
          </p:spPr>
          <p:txBody>
            <a:bodyPr vert="horz" wrap="square" lIns="91440" tIns="45720" rIns="91440" bIns="45720" numCol="1" anchor="t" anchorCtr="0" compatLnSpc="1">
              <a:prstTxWarp prst="textNoShape">
                <a:avLst/>
              </a:prstTxWarp>
            </a:bodyPr>
            <a:lstStyle>
              <a:defPPr>
                <a:defRPr lang="en-GB"/>
              </a:defPPr>
              <a:lvl1pPr marL="0" indent="0" algn="just" defTabSz="685757" rtl="0" eaLnBrk="1" latinLnBrk="0" hangingPunct="1">
                <a:buClr>
                  <a:schemeClr val="tx1"/>
                </a:buClr>
                <a:buFont typeface="Arial" pitchFamily="34" charset="0"/>
                <a:buNone/>
                <a:defRPr sz="1050" kern="1200">
                  <a:solidFill>
                    <a:schemeClr val="tx1"/>
                  </a:solidFill>
                  <a:latin typeface="+mn-lt"/>
                  <a:ea typeface="+mn-ea"/>
                  <a:cs typeface="+mn-cs"/>
                </a:defRPr>
              </a:lvl1pPr>
              <a:lvl2pPr marL="135731" indent="-135731" algn="just" defTabSz="685757" rtl="0" eaLnBrk="1" latinLnBrk="0" hangingPunct="1">
                <a:buClr>
                  <a:schemeClr val="tx1"/>
                </a:buClr>
                <a:buFont typeface="Calibri Light" panose="020F0302020204030204" pitchFamily="34" charset="0"/>
                <a:buChar char="•"/>
                <a:defRPr sz="1050" kern="1200">
                  <a:solidFill>
                    <a:schemeClr val="tx1"/>
                  </a:solidFill>
                  <a:latin typeface="+mn-lt"/>
                  <a:ea typeface="+mn-ea"/>
                  <a:cs typeface="+mn-cs"/>
                </a:defRPr>
              </a:lvl2pPr>
              <a:lvl3pPr marL="271463" indent="-135731" algn="just" defTabSz="685757" rtl="0" eaLnBrk="1" latinLnBrk="0" hangingPunct="1">
                <a:buClr>
                  <a:schemeClr val="tx1"/>
                </a:buClr>
                <a:buSzPct val="120000"/>
                <a:buFont typeface="Calibri Light" panose="020F0302020204030204" pitchFamily="34" charset="0"/>
                <a:buChar char="◦"/>
                <a:defRPr sz="1050" kern="1200">
                  <a:solidFill>
                    <a:schemeClr val="tx1"/>
                  </a:solidFill>
                  <a:latin typeface="+mn-lt"/>
                  <a:ea typeface="+mn-ea"/>
                  <a:cs typeface="+mn-cs"/>
                </a:defRPr>
              </a:lvl3pPr>
              <a:lvl4pPr marL="407194"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4pPr>
              <a:lvl5pPr marL="542925"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5pPr>
              <a:lvl6pPr marL="678656"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6pPr>
              <a:lvl7pPr marL="814388"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7pPr>
              <a:lvl8pPr marL="950119"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8pPr>
              <a:lvl9pPr marL="1085850" indent="-135731" algn="just" defTabSz="685757" rtl="0" eaLnBrk="1" latinLnBrk="0" hangingPunct="1">
                <a:spcBef>
                  <a:spcPts val="375"/>
                </a:spcBef>
                <a:buClr>
                  <a:schemeClr val="tx1"/>
                </a:buClr>
                <a:buFont typeface="Arial" pitchFamily="34" charset="0"/>
                <a:buChar char="–"/>
                <a:defRPr sz="1050" kern="1200" baseline="0">
                  <a:solidFill>
                    <a:schemeClr val="tx1"/>
                  </a:solidFill>
                  <a:latin typeface="+mn-lt"/>
                  <a:ea typeface="+mn-ea"/>
                  <a:cs typeface="+mn-cs"/>
                </a:defRPr>
              </a:lvl9pPr>
            </a:lstStyle>
            <a:p>
              <a:endParaRPr lang="en-GB"/>
            </a:p>
          </p:txBody>
        </p:sp>
        <p:sp>
          <p:nvSpPr>
            <p:cNvPr id="8" name="Rectangle 7">
              <a:extLst>
                <a:ext uri="{FF2B5EF4-FFF2-40B4-BE49-F238E27FC236}">
                  <a16:creationId xmlns:a16="http://schemas.microsoft.com/office/drawing/2014/main" id="{3BAC920D-2CCA-56A1-F82E-A61B7F17004B}"/>
                </a:ext>
              </a:extLst>
            </p:cNvPr>
            <p:cNvSpPr>
              <a:spLocks noChangeArrowheads="1"/>
            </p:cNvSpPr>
            <p:nvPr/>
          </p:nvSpPr>
          <p:spPr bwMode="auto">
            <a:xfrm>
              <a:off x="704850" y="1738313"/>
              <a:ext cx="339725" cy="30163"/>
            </a:xfrm>
            <a:prstGeom prst="rect">
              <a:avLst/>
            </a:prstGeom>
            <a:grpFill/>
            <a:ln>
              <a:noFill/>
            </a:ln>
          </p:spPr>
          <p:txBody>
            <a:bodyPr vert="horz" wrap="square" lIns="91440" tIns="45720" rIns="91440" bIns="45720" numCol="1" anchor="t" anchorCtr="0" compatLnSpc="1">
              <a:prstTxWarp prst="textNoShape">
                <a:avLst/>
              </a:prstTxWarp>
            </a:bodyPr>
            <a:lstStyle>
              <a:defPPr>
                <a:defRPr lang="en-GB"/>
              </a:defPPr>
              <a:lvl1pPr marL="0" indent="0" algn="just" defTabSz="685757" rtl="0" eaLnBrk="1" latinLnBrk="0" hangingPunct="1">
                <a:buClr>
                  <a:schemeClr val="tx1"/>
                </a:buClr>
                <a:buFont typeface="Arial" pitchFamily="34" charset="0"/>
                <a:buNone/>
                <a:defRPr sz="1050" kern="1200">
                  <a:solidFill>
                    <a:schemeClr val="tx1"/>
                  </a:solidFill>
                  <a:latin typeface="+mn-lt"/>
                  <a:ea typeface="+mn-ea"/>
                  <a:cs typeface="+mn-cs"/>
                </a:defRPr>
              </a:lvl1pPr>
              <a:lvl2pPr marL="135731" indent="-135731" algn="just" defTabSz="685757" rtl="0" eaLnBrk="1" latinLnBrk="0" hangingPunct="1">
                <a:buClr>
                  <a:schemeClr val="tx1"/>
                </a:buClr>
                <a:buFont typeface="Calibri Light" panose="020F0302020204030204" pitchFamily="34" charset="0"/>
                <a:buChar char="•"/>
                <a:defRPr sz="1050" kern="1200">
                  <a:solidFill>
                    <a:schemeClr val="tx1"/>
                  </a:solidFill>
                  <a:latin typeface="+mn-lt"/>
                  <a:ea typeface="+mn-ea"/>
                  <a:cs typeface="+mn-cs"/>
                </a:defRPr>
              </a:lvl2pPr>
              <a:lvl3pPr marL="271463" indent="-135731" algn="just" defTabSz="685757" rtl="0" eaLnBrk="1" latinLnBrk="0" hangingPunct="1">
                <a:buClr>
                  <a:schemeClr val="tx1"/>
                </a:buClr>
                <a:buSzPct val="120000"/>
                <a:buFont typeface="Calibri Light" panose="020F0302020204030204" pitchFamily="34" charset="0"/>
                <a:buChar char="◦"/>
                <a:defRPr sz="1050" kern="1200">
                  <a:solidFill>
                    <a:schemeClr val="tx1"/>
                  </a:solidFill>
                  <a:latin typeface="+mn-lt"/>
                  <a:ea typeface="+mn-ea"/>
                  <a:cs typeface="+mn-cs"/>
                </a:defRPr>
              </a:lvl3pPr>
              <a:lvl4pPr marL="407194"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4pPr>
              <a:lvl5pPr marL="542925"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5pPr>
              <a:lvl6pPr marL="678656"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6pPr>
              <a:lvl7pPr marL="814388"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7pPr>
              <a:lvl8pPr marL="950119"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8pPr>
              <a:lvl9pPr marL="1085850" indent="-135731" algn="just" defTabSz="685757" rtl="0" eaLnBrk="1" latinLnBrk="0" hangingPunct="1">
                <a:spcBef>
                  <a:spcPts val="375"/>
                </a:spcBef>
                <a:buClr>
                  <a:schemeClr val="tx1"/>
                </a:buClr>
                <a:buFont typeface="Arial" pitchFamily="34" charset="0"/>
                <a:buChar char="–"/>
                <a:defRPr sz="1050" kern="1200" baseline="0">
                  <a:solidFill>
                    <a:schemeClr val="tx1"/>
                  </a:solidFill>
                  <a:latin typeface="+mn-lt"/>
                  <a:ea typeface="+mn-ea"/>
                  <a:cs typeface="+mn-cs"/>
                </a:defRPr>
              </a:lvl9pPr>
            </a:lstStyle>
            <a:p>
              <a:endParaRPr lang="en-GB"/>
            </a:p>
          </p:txBody>
        </p:sp>
        <p:sp>
          <p:nvSpPr>
            <p:cNvPr id="9" name="Freeform 37">
              <a:extLst>
                <a:ext uri="{FF2B5EF4-FFF2-40B4-BE49-F238E27FC236}">
                  <a16:creationId xmlns:a16="http://schemas.microsoft.com/office/drawing/2014/main" id="{AF6B9F85-7BE2-0803-9F18-0048696DCD78}"/>
                </a:ext>
              </a:extLst>
            </p:cNvPr>
            <p:cNvSpPr>
              <a:spLocks/>
            </p:cNvSpPr>
            <p:nvPr/>
          </p:nvSpPr>
          <p:spPr bwMode="auto">
            <a:xfrm>
              <a:off x="719138" y="1755775"/>
              <a:ext cx="311150" cy="161925"/>
            </a:xfrm>
            <a:custGeom>
              <a:avLst/>
              <a:gdLst>
                <a:gd name="T0" fmla="*/ 0 w 83"/>
                <a:gd name="T1" fmla="*/ 0 h 43"/>
                <a:gd name="T2" fmla="*/ 10 w 83"/>
                <a:gd name="T3" fmla="*/ 43 h 43"/>
                <a:gd name="T4" fmla="*/ 16 w 83"/>
                <a:gd name="T5" fmla="*/ 43 h 43"/>
                <a:gd name="T6" fmla="*/ 16 w 83"/>
                <a:gd name="T7" fmla="*/ 43 h 43"/>
                <a:gd name="T8" fmla="*/ 26 w 83"/>
                <a:gd name="T9" fmla="*/ 33 h 43"/>
                <a:gd name="T10" fmla="*/ 36 w 83"/>
                <a:gd name="T11" fmla="*/ 43 h 43"/>
                <a:gd name="T12" fmla="*/ 36 w 83"/>
                <a:gd name="T13" fmla="*/ 43 h 43"/>
                <a:gd name="T14" fmla="*/ 47 w 83"/>
                <a:gd name="T15" fmla="*/ 43 h 43"/>
                <a:gd name="T16" fmla="*/ 47 w 83"/>
                <a:gd name="T17" fmla="*/ 43 h 43"/>
                <a:gd name="T18" fmla="*/ 57 w 83"/>
                <a:gd name="T19" fmla="*/ 33 h 43"/>
                <a:gd name="T20" fmla="*/ 67 w 83"/>
                <a:gd name="T21" fmla="*/ 43 h 43"/>
                <a:gd name="T22" fmla="*/ 67 w 83"/>
                <a:gd name="T23" fmla="*/ 43 h 43"/>
                <a:gd name="T24" fmla="*/ 73 w 83"/>
                <a:gd name="T25" fmla="*/ 43 h 43"/>
                <a:gd name="T26" fmla="*/ 83 w 83"/>
                <a:gd name="T27" fmla="*/ 0 h 43"/>
                <a:gd name="T28" fmla="*/ 0 w 83"/>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43">
                  <a:moveTo>
                    <a:pt x="0" y="0"/>
                  </a:moveTo>
                  <a:cubicBezTo>
                    <a:pt x="10" y="43"/>
                    <a:pt x="10" y="43"/>
                    <a:pt x="10" y="43"/>
                  </a:cubicBezTo>
                  <a:cubicBezTo>
                    <a:pt x="16" y="43"/>
                    <a:pt x="16" y="43"/>
                    <a:pt x="16" y="43"/>
                  </a:cubicBezTo>
                  <a:cubicBezTo>
                    <a:pt x="16" y="43"/>
                    <a:pt x="16" y="43"/>
                    <a:pt x="16" y="43"/>
                  </a:cubicBezTo>
                  <a:cubicBezTo>
                    <a:pt x="16" y="37"/>
                    <a:pt x="21" y="33"/>
                    <a:pt x="26" y="33"/>
                  </a:cubicBezTo>
                  <a:cubicBezTo>
                    <a:pt x="32" y="33"/>
                    <a:pt x="36" y="37"/>
                    <a:pt x="36" y="43"/>
                  </a:cubicBezTo>
                  <a:cubicBezTo>
                    <a:pt x="36" y="43"/>
                    <a:pt x="36" y="43"/>
                    <a:pt x="36" y="43"/>
                  </a:cubicBezTo>
                  <a:cubicBezTo>
                    <a:pt x="47" y="43"/>
                    <a:pt x="47" y="43"/>
                    <a:pt x="47" y="43"/>
                  </a:cubicBezTo>
                  <a:cubicBezTo>
                    <a:pt x="47" y="43"/>
                    <a:pt x="47" y="43"/>
                    <a:pt x="47" y="43"/>
                  </a:cubicBezTo>
                  <a:cubicBezTo>
                    <a:pt x="47" y="37"/>
                    <a:pt x="51" y="33"/>
                    <a:pt x="57" y="33"/>
                  </a:cubicBezTo>
                  <a:cubicBezTo>
                    <a:pt x="62" y="33"/>
                    <a:pt x="67" y="37"/>
                    <a:pt x="67" y="43"/>
                  </a:cubicBezTo>
                  <a:cubicBezTo>
                    <a:pt x="67" y="43"/>
                    <a:pt x="67" y="43"/>
                    <a:pt x="67" y="43"/>
                  </a:cubicBezTo>
                  <a:cubicBezTo>
                    <a:pt x="73" y="43"/>
                    <a:pt x="73" y="43"/>
                    <a:pt x="73" y="43"/>
                  </a:cubicBezTo>
                  <a:cubicBezTo>
                    <a:pt x="83" y="0"/>
                    <a:pt x="83" y="0"/>
                    <a:pt x="8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defPPr>
                <a:defRPr lang="en-GB"/>
              </a:defPPr>
              <a:lvl1pPr marL="0" indent="0" algn="just" defTabSz="685757" rtl="0" eaLnBrk="1" latinLnBrk="0" hangingPunct="1">
                <a:buClr>
                  <a:schemeClr val="tx1"/>
                </a:buClr>
                <a:buFont typeface="Arial" pitchFamily="34" charset="0"/>
                <a:buNone/>
                <a:defRPr sz="1050" kern="1200">
                  <a:solidFill>
                    <a:schemeClr val="tx1"/>
                  </a:solidFill>
                  <a:latin typeface="+mn-lt"/>
                  <a:ea typeface="+mn-ea"/>
                  <a:cs typeface="+mn-cs"/>
                </a:defRPr>
              </a:lvl1pPr>
              <a:lvl2pPr marL="135731" indent="-135731" algn="just" defTabSz="685757" rtl="0" eaLnBrk="1" latinLnBrk="0" hangingPunct="1">
                <a:buClr>
                  <a:schemeClr val="tx1"/>
                </a:buClr>
                <a:buFont typeface="Calibri Light" panose="020F0302020204030204" pitchFamily="34" charset="0"/>
                <a:buChar char="•"/>
                <a:defRPr sz="1050" kern="1200">
                  <a:solidFill>
                    <a:schemeClr val="tx1"/>
                  </a:solidFill>
                  <a:latin typeface="+mn-lt"/>
                  <a:ea typeface="+mn-ea"/>
                  <a:cs typeface="+mn-cs"/>
                </a:defRPr>
              </a:lvl2pPr>
              <a:lvl3pPr marL="271463" indent="-135731" algn="just" defTabSz="685757" rtl="0" eaLnBrk="1" latinLnBrk="0" hangingPunct="1">
                <a:buClr>
                  <a:schemeClr val="tx1"/>
                </a:buClr>
                <a:buSzPct val="120000"/>
                <a:buFont typeface="Calibri Light" panose="020F0302020204030204" pitchFamily="34" charset="0"/>
                <a:buChar char="◦"/>
                <a:defRPr sz="1050" kern="1200">
                  <a:solidFill>
                    <a:schemeClr val="tx1"/>
                  </a:solidFill>
                  <a:latin typeface="+mn-lt"/>
                  <a:ea typeface="+mn-ea"/>
                  <a:cs typeface="+mn-cs"/>
                </a:defRPr>
              </a:lvl3pPr>
              <a:lvl4pPr marL="407194"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4pPr>
              <a:lvl5pPr marL="542925"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5pPr>
              <a:lvl6pPr marL="678656"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6pPr>
              <a:lvl7pPr marL="814388"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7pPr>
              <a:lvl8pPr marL="950119"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8pPr>
              <a:lvl9pPr marL="1085850" indent="-135731" algn="just" defTabSz="685757" rtl="0" eaLnBrk="1" latinLnBrk="0" hangingPunct="1">
                <a:spcBef>
                  <a:spcPts val="375"/>
                </a:spcBef>
                <a:buClr>
                  <a:schemeClr val="tx1"/>
                </a:buClr>
                <a:buFont typeface="Arial" pitchFamily="34" charset="0"/>
                <a:buChar char="–"/>
                <a:defRPr sz="1050" kern="1200" baseline="0">
                  <a:solidFill>
                    <a:schemeClr val="tx1"/>
                  </a:solidFill>
                  <a:latin typeface="+mn-lt"/>
                  <a:ea typeface="+mn-ea"/>
                  <a:cs typeface="+mn-cs"/>
                </a:defRPr>
              </a:lvl9pPr>
            </a:lstStyle>
            <a:p>
              <a:endParaRPr lang="en-GB"/>
            </a:p>
          </p:txBody>
        </p:sp>
        <p:sp>
          <p:nvSpPr>
            <p:cNvPr id="10" name="Oval 9">
              <a:extLst>
                <a:ext uri="{FF2B5EF4-FFF2-40B4-BE49-F238E27FC236}">
                  <a16:creationId xmlns:a16="http://schemas.microsoft.com/office/drawing/2014/main" id="{2BDCBB26-158C-90EE-B720-EC4950DF0017}"/>
                </a:ext>
              </a:extLst>
            </p:cNvPr>
            <p:cNvSpPr>
              <a:spLocks noChangeArrowheads="1"/>
            </p:cNvSpPr>
            <p:nvPr/>
          </p:nvSpPr>
          <p:spPr bwMode="auto">
            <a:xfrm>
              <a:off x="787400" y="1892300"/>
              <a:ext cx="60325" cy="55563"/>
            </a:xfrm>
            <a:prstGeom prst="ellipse">
              <a:avLst/>
            </a:prstGeom>
            <a:grpFill/>
            <a:ln>
              <a:noFill/>
            </a:ln>
          </p:spPr>
          <p:txBody>
            <a:bodyPr vert="horz" wrap="square" lIns="91440" tIns="45720" rIns="91440" bIns="45720" numCol="1" anchor="t" anchorCtr="0" compatLnSpc="1">
              <a:prstTxWarp prst="textNoShape">
                <a:avLst/>
              </a:prstTxWarp>
            </a:bodyPr>
            <a:lstStyle>
              <a:defPPr>
                <a:defRPr lang="en-GB"/>
              </a:defPPr>
              <a:lvl1pPr marL="0" indent="0" algn="just" defTabSz="685757" rtl="0" eaLnBrk="1" latinLnBrk="0" hangingPunct="1">
                <a:buClr>
                  <a:schemeClr val="tx1"/>
                </a:buClr>
                <a:buFont typeface="Arial" pitchFamily="34" charset="0"/>
                <a:buNone/>
                <a:defRPr sz="1050" kern="1200">
                  <a:solidFill>
                    <a:schemeClr val="tx1"/>
                  </a:solidFill>
                  <a:latin typeface="+mn-lt"/>
                  <a:ea typeface="+mn-ea"/>
                  <a:cs typeface="+mn-cs"/>
                </a:defRPr>
              </a:lvl1pPr>
              <a:lvl2pPr marL="135731" indent="-135731" algn="just" defTabSz="685757" rtl="0" eaLnBrk="1" latinLnBrk="0" hangingPunct="1">
                <a:buClr>
                  <a:schemeClr val="tx1"/>
                </a:buClr>
                <a:buFont typeface="Calibri Light" panose="020F0302020204030204" pitchFamily="34" charset="0"/>
                <a:buChar char="•"/>
                <a:defRPr sz="1050" kern="1200">
                  <a:solidFill>
                    <a:schemeClr val="tx1"/>
                  </a:solidFill>
                  <a:latin typeface="+mn-lt"/>
                  <a:ea typeface="+mn-ea"/>
                  <a:cs typeface="+mn-cs"/>
                </a:defRPr>
              </a:lvl2pPr>
              <a:lvl3pPr marL="271463" indent="-135731" algn="just" defTabSz="685757" rtl="0" eaLnBrk="1" latinLnBrk="0" hangingPunct="1">
                <a:buClr>
                  <a:schemeClr val="tx1"/>
                </a:buClr>
                <a:buSzPct val="120000"/>
                <a:buFont typeface="Calibri Light" panose="020F0302020204030204" pitchFamily="34" charset="0"/>
                <a:buChar char="◦"/>
                <a:defRPr sz="1050" kern="1200">
                  <a:solidFill>
                    <a:schemeClr val="tx1"/>
                  </a:solidFill>
                  <a:latin typeface="+mn-lt"/>
                  <a:ea typeface="+mn-ea"/>
                  <a:cs typeface="+mn-cs"/>
                </a:defRPr>
              </a:lvl3pPr>
              <a:lvl4pPr marL="407194"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4pPr>
              <a:lvl5pPr marL="542925"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5pPr>
              <a:lvl6pPr marL="678656"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6pPr>
              <a:lvl7pPr marL="814388"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7pPr>
              <a:lvl8pPr marL="950119"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8pPr>
              <a:lvl9pPr marL="1085850" indent="-135731" algn="just" defTabSz="685757" rtl="0" eaLnBrk="1" latinLnBrk="0" hangingPunct="1">
                <a:spcBef>
                  <a:spcPts val="375"/>
                </a:spcBef>
                <a:buClr>
                  <a:schemeClr val="tx1"/>
                </a:buClr>
                <a:buFont typeface="Arial" pitchFamily="34" charset="0"/>
                <a:buChar char="–"/>
                <a:defRPr sz="1050" kern="1200" baseline="0">
                  <a:solidFill>
                    <a:schemeClr val="tx1"/>
                  </a:solidFill>
                  <a:latin typeface="+mn-lt"/>
                  <a:ea typeface="+mn-ea"/>
                  <a:cs typeface="+mn-cs"/>
                </a:defRPr>
              </a:lvl9pPr>
            </a:lstStyle>
            <a:p>
              <a:endParaRPr lang="en-GB"/>
            </a:p>
          </p:txBody>
        </p:sp>
        <p:sp>
          <p:nvSpPr>
            <p:cNvPr id="11" name="Oval 10">
              <a:extLst>
                <a:ext uri="{FF2B5EF4-FFF2-40B4-BE49-F238E27FC236}">
                  <a16:creationId xmlns:a16="http://schemas.microsoft.com/office/drawing/2014/main" id="{AF4960E1-68D6-96DD-FAFF-8E088CAA9F4C}"/>
                </a:ext>
              </a:extLst>
            </p:cNvPr>
            <p:cNvSpPr>
              <a:spLocks noChangeArrowheads="1"/>
            </p:cNvSpPr>
            <p:nvPr/>
          </p:nvSpPr>
          <p:spPr bwMode="auto">
            <a:xfrm>
              <a:off x="903288" y="1892300"/>
              <a:ext cx="60325" cy="55563"/>
            </a:xfrm>
            <a:prstGeom prst="ellipse">
              <a:avLst/>
            </a:prstGeom>
            <a:grpFill/>
            <a:ln>
              <a:noFill/>
            </a:ln>
          </p:spPr>
          <p:txBody>
            <a:bodyPr vert="horz" wrap="square" lIns="91440" tIns="45720" rIns="91440" bIns="45720" numCol="1" anchor="t" anchorCtr="0" compatLnSpc="1">
              <a:prstTxWarp prst="textNoShape">
                <a:avLst/>
              </a:prstTxWarp>
            </a:bodyPr>
            <a:lstStyle>
              <a:defPPr>
                <a:defRPr lang="en-GB"/>
              </a:defPPr>
              <a:lvl1pPr marL="0" indent="0" algn="just" defTabSz="685757" rtl="0" eaLnBrk="1" latinLnBrk="0" hangingPunct="1">
                <a:buClr>
                  <a:schemeClr val="tx1"/>
                </a:buClr>
                <a:buFont typeface="Arial" pitchFamily="34" charset="0"/>
                <a:buNone/>
                <a:defRPr sz="1050" kern="1200">
                  <a:solidFill>
                    <a:schemeClr val="tx1"/>
                  </a:solidFill>
                  <a:latin typeface="+mn-lt"/>
                  <a:ea typeface="+mn-ea"/>
                  <a:cs typeface="+mn-cs"/>
                </a:defRPr>
              </a:lvl1pPr>
              <a:lvl2pPr marL="135731" indent="-135731" algn="just" defTabSz="685757" rtl="0" eaLnBrk="1" latinLnBrk="0" hangingPunct="1">
                <a:buClr>
                  <a:schemeClr val="tx1"/>
                </a:buClr>
                <a:buFont typeface="Calibri Light" panose="020F0302020204030204" pitchFamily="34" charset="0"/>
                <a:buChar char="•"/>
                <a:defRPr sz="1050" kern="1200">
                  <a:solidFill>
                    <a:schemeClr val="tx1"/>
                  </a:solidFill>
                  <a:latin typeface="+mn-lt"/>
                  <a:ea typeface="+mn-ea"/>
                  <a:cs typeface="+mn-cs"/>
                </a:defRPr>
              </a:lvl2pPr>
              <a:lvl3pPr marL="271463" indent="-135731" algn="just" defTabSz="685757" rtl="0" eaLnBrk="1" latinLnBrk="0" hangingPunct="1">
                <a:buClr>
                  <a:schemeClr val="tx1"/>
                </a:buClr>
                <a:buSzPct val="120000"/>
                <a:buFont typeface="Calibri Light" panose="020F0302020204030204" pitchFamily="34" charset="0"/>
                <a:buChar char="◦"/>
                <a:defRPr sz="1050" kern="1200">
                  <a:solidFill>
                    <a:schemeClr val="tx1"/>
                  </a:solidFill>
                  <a:latin typeface="+mn-lt"/>
                  <a:ea typeface="+mn-ea"/>
                  <a:cs typeface="+mn-cs"/>
                </a:defRPr>
              </a:lvl3pPr>
              <a:lvl4pPr marL="407194"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4pPr>
              <a:lvl5pPr marL="542925"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5pPr>
              <a:lvl6pPr marL="678656"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6pPr>
              <a:lvl7pPr marL="814388"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7pPr>
              <a:lvl8pPr marL="950119"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8pPr>
              <a:lvl9pPr marL="1085850" indent="-135731" algn="just" defTabSz="685757" rtl="0" eaLnBrk="1" latinLnBrk="0" hangingPunct="1">
                <a:spcBef>
                  <a:spcPts val="375"/>
                </a:spcBef>
                <a:buClr>
                  <a:schemeClr val="tx1"/>
                </a:buClr>
                <a:buFont typeface="Arial" pitchFamily="34" charset="0"/>
                <a:buChar char="–"/>
                <a:defRPr sz="1050" kern="1200" baseline="0">
                  <a:solidFill>
                    <a:schemeClr val="tx1"/>
                  </a:solidFill>
                  <a:latin typeface="+mn-lt"/>
                  <a:ea typeface="+mn-ea"/>
                  <a:cs typeface="+mn-cs"/>
                </a:defRPr>
              </a:lvl9pPr>
            </a:lstStyle>
            <a:p>
              <a:endParaRPr lang="en-GB"/>
            </a:p>
          </p:txBody>
        </p:sp>
      </p:grpSp>
      <p:sp>
        <p:nvSpPr>
          <p:cNvPr id="12" name="Freeform 98">
            <a:extLst>
              <a:ext uri="{FF2B5EF4-FFF2-40B4-BE49-F238E27FC236}">
                <a16:creationId xmlns:a16="http://schemas.microsoft.com/office/drawing/2014/main" id="{A19A0518-FA7D-4F64-64A9-1FC9BF7F6020}"/>
              </a:ext>
            </a:extLst>
          </p:cNvPr>
          <p:cNvSpPr>
            <a:spLocks noEditPoints="1"/>
          </p:cNvSpPr>
          <p:nvPr/>
        </p:nvSpPr>
        <p:spPr bwMode="auto">
          <a:xfrm>
            <a:off x="3305194" y="1648937"/>
            <a:ext cx="284187" cy="252000"/>
          </a:xfrm>
          <a:custGeom>
            <a:avLst/>
            <a:gdLst>
              <a:gd name="T0" fmla="*/ 1 w 12926"/>
              <a:gd name="T1" fmla="*/ 9886 h 12447"/>
              <a:gd name="T2" fmla="*/ 2 w 12926"/>
              <a:gd name="T3" fmla="*/ 7325 h 12447"/>
              <a:gd name="T4" fmla="*/ 1476 w 12926"/>
              <a:gd name="T5" fmla="*/ 6443 h 12447"/>
              <a:gd name="T6" fmla="*/ 2949 w 12926"/>
              <a:gd name="T7" fmla="*/ 5561 h 12447"/>
              <a:gd name="T8" fmla="*/ 2957 w 12926"/>
              <a:gd name="T9" fmla="*/ 6295 h 12447"/>
              <a:gd name="T10" fmla="*/ 2980 w 12926"/>
              <a:gd name="T11" fmla="*/ 7028 h 12447"/>
              <a:gd name="T12" fmla="*/ 4219 w 12926"/>
              <a:gd name="T13" fmla="*/ 6295 h 12447"/>
              <a:gd name="T14" fmla="*/ 5458 w 12926"/>
              <a:gd name="T15" fmla="*/ 5561 h 12447"/>
              <a:gd name="T16" fmla="*/ 5482 w 12926"/>
              <a:gd name="T17" fmla="*/ 6295 h 12447"/>
              <a:gd name="T18" fmla="*/ 5489 w 12926"/>
              <a:gd name="T19" fmla="*/ 7028 h 12447"/>
              <a:gd name="T20" fmla="*/ 6712 w 12926"/>
              <a:gd name="T21" fmla="*/ 6295 h 12447"/>
              <a:gd name="T22" fmla="*/ 7947 w 12926"/>
              <a:gd name="T23" fmla="*/ 5561 h 12447"/>
              <a:gd name="T24" fmla="*/ 7959 w 12926"/>
              <a:gd name="T25" fmla="*/ 6520 h 12447"/>
              <a:gd name="T26" fmla="*/ 7959 w 12926"/>
              <a:gd name="T27" fmla="*/ 7480 h 12447"/>
              <a:gd name="T28" fmla="*/ 8467 w 12926"/>
              <a:gd name="T29" fmla="*/ 7480 h 12447"/>
              <a:gd name="T30" fmla="*/ 8976 w 12926"/>
              <a:gd name="T31" fmla="*/ 7416 h 12447"/>
              <a:gd name="T32" fmla="*/ 9223 w 12926"/>
              <a:gd name="T33" fmla="*/ 3684 h 12447"/>
              <a:gd name="T34" fmla="*/ 9469 w 12926"/>
              <a:gd name="T35" fmla="*/ 15 h 12447"/>
              <a:gd name="T36" fmla="*/ 10450 w 12926"/>
              <a:gd name="T37" fmla="*/ 8 h 12447"/>
              <a:gd name="T38" fmla="*/ 11430 w 12926"/>
              <a:gd name="T39" fmla="*/ 0 h 12447"/>
              <a:gd name="T40" fmla="*/ 11431 w 12926"/>
              <a:gd name="T41" fmla="*/ 64 h 12447"/>
              <a:gd name="T42" fmla="*/ 11679 w 12926"/>
              <a:gd name="T43" fmla="*/ 3797 h 12447"/>
              <a:gd name="T44" fmla="*/ 11924 w 12926"/>
              <a:gd name="T45" fmla="*/ 7466 h 12447"/>
              <a:gd name="T46" fmla="*/ 12425 w 12926"/>
              <a:gd name="T47" fmla="*/ 7473 h 12447"/>
              <a:gd name="T48" fmla="*/ 12926 w 12926"/>
              <a:gd name="T49" fmla="*/ 7481 h 12447"/>
              <a:gd name="T50" fmla="*/ 12926 w 12926"/>
              <a:gd name="T51" fmla="*/ 9964 h 12447"/>
              <a:gd name="T52" fmla="*/ 12926 w 12926"/>
              <a:gd name="T53" fmla="*/ 12447 h 12447"/>
              <a:gd name="T54" fmla="*/ 6463 w 12926"/>
              <a:gd name="T55" fmla="*/ 12447 h 12447"/>
              <a:gd name="T56" fmla="*/ 0 w 12926"/>
              <a:gd name="T57" fmla="*/ 12447 h 12447"/>
              <a:gd name="T58" fmla="*/ 1 w 12926"/>
              <a:gd name="T59" fmla="*/ 9886 h 12447"/>
              <a:gd name="T60" fmla="*/ 12446 w 12926"/>
              <a:gd name="T61" fmla="*/ 9978 h 12447"/>
              <a:gd name="T62" fmla="*/ 12446 w 12926"/>
              <a:gd name="T63" fmla="*/ 7988 h 12447"/>
              <a:gd name="T64" fmla="*/ 9955 w 12926"/>
              <a:gd name="T65" fmla="*/ 7981 h 12447"/>
              <a:gd name="T66" fmla="*/ 7465 w 12926"/>
              <a:gd name="T67" fmla="*/ 7974 h 12447"/>
              <a:gd name="T68" fmla="*/ 7451 w 12926"/>
              <a:gd name="T69" fmla="*/ 7205 h 12447"/>
              <a:gd name="T70" fmla="*/ 7437 w 12926"/>
              <a:gd name="T71" fmla="*/ 6436 h 12447"/>
              <a:gd name="T72" fmla="*/ 6214 w 12926"/>
              <a:gd name="T73" fmla="*/ 7169 h 12447"/>
              <a:gd name="T74" fmla="*/ 4979 w 12926"/>
              <a:gd name="T75" fmla="*/ 7903 h 12447"/>
              <a:gd name="T76" fmla="*/ 4967 w 12926"/>
              <a:gd name="T77" fmla="*/ 7169 h 12447"/>
              <a:gd name="T78" fmla="*/ 4955 w 12926"/>
              <a:gd name="T79" fmla="*/ 6436 h 12447"/>
              <a:gd name="T80" fmla="*/ 3721 w 12926"/>
              <a:gd name="T81" fmla="*/ 7169 h 12447"/>
              <a:gd name="T82" fmla="*/ 2498 w 12926"/>
              <a:gd name="T83" fmla="*/ 7903 h 12447"/>
              <a:gd name="T84" fmla="*/ 2490 w 12926"/>
              <a:gd name="T85" fmla="*/ 7169 h 12447"/>
              <a:gd name="T86" fmla="*/ 2462 w 12926"/>
              <a:gd name="T87" fmla="*/ 6437 h 12447"/>
              <a:gd name="T88" fmla="*/ 1468 w 12926"/>
              <a:gd name="T89" fmla="*/ 7024 h 12447"/>
              <a:gd name="T90" fmla="*/ 494 w 12926"/>
              <a:gd name="T91" fmla="*/ 7610 h 12447"/>
              <a:gd name="T92" fmla="*/ 487 w 12926"/>
              <a:gd name="T93" fmla="*/ 9789 h 12447"/>
              <a:gd name="T94" fmla="*/ 479 w 12926"/>
              <a:gd name="T95" fmla="*/ 11967 h 12447"/>
              <a:gd name="T96" fmla="*/ 6463 w 12926"/>
              <a:gd name="T97" fmla="*/ 11967 h 12447"/>
              <a:gd name="T98" fmla="*/ 12446 w 12926"/>
              <a:gd name="T99" fmla="*/ 11967 h 12447"/>
              <a:gd name="T100" fmla="*/ 12446 w 12926"/>
              <a:gd name="T101" fmla="*/ 9978 h 12447"/>
              <a:gd name="T102" fmla="*/ 11422 w 12926"/>
              <a:gd name="T103" fmla="*/ 7318 h 12447"/>
              <a:gd name="T104" fmla="*/ 11187 w 12926"/>
              <a:gd name="T105" fmla="*/ 3832 h 12447"/>
              <a:gd name="T106" fmla="*/ 10967 w 12926"/>
              <a:gd name="T107" fmla="*/ 509 h 12447"/>
              <a:gd name="T108" fmla="*/ 10453 w 12926"/>
              <a:gd name="T109" fmla="*/ 509 h 12447"/>
              <a:gd name="T110" fmla="*/ 9939 w 12926"/>
              <a:gd name="T111" fmla="*/ 509 h 12447"/>
              <a:gd name="T112" fmla="*/ 9921 w 12926"/>
              <a:gd name="T113" fmla="*/ 714 h 12447"/>
              <a:gd name="T114" fmla="*/ 9483 w 12926"/>
              <a:gd name="T115" fmla="*/ 7371 h 12447"/>
              <a:gd name="T116" fmla="*/ 9483 w 12926"/>
              <a:gd name="T117" fmla="*/ 7480 h 12447"/>
              <a:gd name="T118" fmla="*/ 10460 w 12926"/>
              <a:gd name="T119" fmla="*/ 7480 h 12447"/>
              <a:gd name="T120" fmla="*/ 11438 w 12926"/>
              <a:gd name="T121" fmla="*/ 7480 h 12447"/>
              <a:gd name="T122" fmla="*/ 11422 w 12926"/>
              <a:gd name="T123" fmla="*/ 7318 h 12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926" h="12447">
                <a:moveTo>
                  <a:pt x="1" y="9886"/>
                </a:moveTo>
                <a:lnTo>
                  <a:pt x="2" y="7325"/>
                </a:lnTo>
                <a:lnTo>
                  <a:pt x="1476" y="6443"/>
                </a:lnTo>
                <a:lnTo>
                  <a:pt x="2949" y="5561"/>
                </a:lnTo>
                <a:lnTo>
                  <a:pt x="2957" y="6295"/>
                </a:lnTo>
                <a:cubicBezTo>
                  <a:pt x="2961" y="6698"/>
                  <a:pt x="2972" y="7028"/>
                  <a:pt x="2980" y="7028"/>
                </a:cubicBezTo>
                <a:cubicBezTo>
                  <a:pt x="2989" y="7028"/>
                  <a:pt x="3547" y="6698"/>
                  <a:pt x="4219" y="6295"/>
                </a:cubicBezTo>
                <a:cubicBezTo>
                  <a:pt x="4892" y="5891"/>
                  <a:pt x="5449" y="5561"/>
                  <a:pt x="5458" y="5561"/>
                </a:cubicBezTo>
                <a:cubicBezTo>
                  <a:pt x="5467" y="5561"/>
                  <a:pt x="5478" y="5891"/>
                  <a:pt x="5482" y="6295"/>
                </a:cubicBezTo>
                <a:lnTo>
                  <a:pt x="5489" y="7028"/>
                </a:lnTo>
                <a:lnTo>
                  <a:pt x="6712" y="6295"/>
                </a:lnTo>
                <a:cubicBezTo>
                  <a:pt x="7385" y="5891"/>
                  <a:pt x="7940" y="5561"/>
                  <a:pt x="7947" y="5561"/>
                </a:cubicBezTo>
                <a:cubicBezTo>
                  <a:pt x="7953" y="5561"/>
                  <a:pt x="7959" y="5993"/>
                  <a:pt x="7959" y="6520"/>
                </a:cubicBezTo>
                <a:lnTo>
                  <a:pt x="7959" y="7480"/>
                </a:lnTo>
                <a:lnTo>
                  <a:pt x="8467" y="7480"/>
                </a:lnTo>
                <a:cubicBezTo>
                  <a:pt x="8974" y="7480"/>
                  <a:pt x="8975" y="7480"/>
                  <a:pt x="8976" y="7416"/>
                </a:cubicBezTo>
                <a:cubicBezTo>
                  <a:pt x="8977" y="7381"/>
                  <a:pt x="9088" y="5702"/>
                  <a:pt x="9223" y="3684"/>
                </a:cubicBezTo>
                <a:lnTo>
                  <a:pt x="9469" y="15"/>
                </a:lnTo>
                <a:lnTo>
                  <a:pt x="10450" y="8"/>
                </a:lnTo>
                <a:lnTo>
                  <a:pt x="11430" y="0"/>
                </a:lnTo>
                <a:lnTo>
                  <a:pt x="11431" y="64"/>
                </a:lnTo>
                <a:cubicBezTo>
                  <a:pt x="11432" y="99"/>
                  <a:pt x="11543" y="1779"/>
                  <a:pt x="11679" y="3797"/>
                </a:cubicBezTo>
                <a:lnTo>
                  <a:pt x="11924" y="7466"/>
                </a:lnTo>
                <a:lnTo>
                  <a:pt x="12425" y="7473"/>
                </a:lnTo>
                <a:lnTo>
                  <a:pt x="12926" y="7481"/>
                </a:lnTo>
                <a:lnTo>
                  <a:pt x="12926" y="9964"/>
                </a:lnTo>
                <a:lnTo>
                  <a:pt x="12926" y="12447"/>
                </a:lnTo>
                <a:lnTo>
                  <a:pt x="6463" y="12447"/>
                </a:lnTo>
                <a:lnTo>
                  <a:pt x="0" y="12447"/>
                </a:lnTo>
                <a:lnTo>
                  <a:pt x="1" y="9886"/>
                </a:lnTo>
                <a:close/>
                <a:moveTo>
                  <a:pt x="12446" y="9978"/>
                </a:moveTo>
                <a:lnTo>
                  <a:pt x="12446" y="7988"/>
                </a:lnTo>
                <a:lnTo>
                  <a:pt x="9955" y="7981"/>
                </a:lnTo>
                <a:lnTo>
                  <a:pt x="7465" y="7974"/>
                </a:lnTo>
                <a:lnTo>
                  <a:pt x="7451" y="7205"/>
                </a:lnTo>
                <a:lnTo>
                  <a:pt x="7437" y="6436"/>
                </a:lnTo>
                <a:lnTo>
                  <a:pt x="6214" y="7169"/>
                </a:lnTo>
                <a:cubicBezTo>
                  <a:pt x="5541" y="7573"/>
                  <a:pt x="4986" y="7903"/>
                  <a:pt x="4979" y="7903"/>
                </a:cubicBezTo>
                <a:cubicBezTo>
                  <a:pt x="4972" y="7903"/>
                  <a:pt x="4967" y="7573"/>
                  <a:pt x="4967" y="7169"/>
                </a:cubicBezTo>
                <a:cubicBezTo>
                  <a:pt x="4967" y="6766"/>
                  <a:pt x="4962" y="6436"/>
                  <a:pt x="4955" y="6436"/>
                </a:cubicBezTo>
                <a:cubicBezTo>
                  <a:pt x="4949" y="6436"/>
                  <a:pt x="4393" y="6766"/>
                  <a:pt x="3721" y="7169"/>
                </a:cubicBezTo>
                <a:lnTo>
                  <a:pt x="2498" y="7903"/>
                </a:lnTo>
                <a:lnTo>
                  <a:pt x="2490" y="7169"/>
                </a:lnTo>
                <a:cubicBezTo>
                  <a:pt x="2486" y="6766"/>
                  <a:pt x="2473" y="6436"/>
                  <a:pt x="2462" y="6437"/>
                </a:cubicBezTo>
                <a:cubicBezTo>
                  <a:pt x="2451" y="6437"/>
                  <a:pt x="2003" y="6702"/>
                  <a:pt x="1468" y="7024"/>
                </a:cubicBezTo>
                <a:lnTo>
                  <a:pt x="494" y="7610"/>
                </a:lnTo>
                <a:lnTo>
                  <a:pt x="487" y="9789"/>
                </a:lnTo>
                <a:lnTo>
                  <a:pt x="479" y="11967"/>
                </a:lnTo>
                <a:lnTo>
                  <a:pt x="6463" y="11967"/>
                </a:lnTo>
                <a:lnTo>
                  <a:pt x="12446" y="11967"/>
                </a:lnTo>
                <a:lnTo>
                  <a:pt x="12446" y="9978"/>
                </a:lnTo>
                <a:close/>
                <a:moveTo>
                  <a:pt x="11422" y="7318"/>
                </a:moveTo>
                <a:cubicBezTo>
                  <a:pt x="11414" y="7228"/>
                  <a:pt x="11308" y="5660"/>
                  <a:pt x="11187" y="3832"/>
                </a:cubicBezTo>
                <a:lnTo>
                  <a:pt x="10967" y="509"/>
                </a:lnTo>
                <a:lnTo>
                  <a:pt x="10453" y="509"/>
                </a:lnTo>
                <a:lnTo>
                  <a:pt x="9939" y="509"/>
                </a:lnTo>
                <a:lnTo>
                  <a:pt x="9921" y="714"/>
                </a:lnTo>
                <a:cubicBezTo>
                  <a:pt x="9890" y="1074"/>
                  <a:pt x="9483" y="7257"/>
                  <a:pt x="9483" y="7371"/>
                </a:cubicBezTo>
                <a:lnTo>
                  <a:pt x="9483" y="7480"/>
                </a:lnTo>
                <a:lnTo>
                  <a:pt x="10460" y="7480"/>
                </a:lnTo>
                <a:lnTo>
                  <a:pt x="11438" y="7480"/>
                </a:lnTo>
                <a:lnTo>
                  <a:pt x="11422" y="7318"/>
                </a:lnTo>
                <a:close/>
              </a:path>
            </a:pathLst>
          </a:custGeom>
          <a:solidFill>
            <a:schemeClr val="tx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 name="Freeform 18">
            <a:extLst>
              <a:ext uri="{FF2B5EF4-FFF2-40B4-BE49-F238E27FC236}">
                <a16:creationId xmlns:a16="http://schemas.microsoft.com/office/drawing/2014/main" id="{A2D0B910-FDC9-8C4C-F3EE-11496F2D004D}"/>
              </a:ext>
            </a:extLst>
          </p:cNvPr>
          <p:cNvSpPr>
            <a:spLocks noEditPoints="1"/>
          </p:cNvSpPr>
          <p:nvPr/>
        </p:nvSpPr>
        <p:spPr bwMode="auto">
          <a:xfrm>
            <a:off x="952933" y="1880246"/>
            <a:ext cx="485462" cy="490573"/>
          </a:xfrm>
          <a:custGeom>
            <a:avLst/>
            <a:gdLst>
              <a:gd name="T0" fmla="*/ 677 w 12543"/>
              <a:gd name="T1" fmla="*/ 8070 h 12683"/>
              <a:gd name="T2" fmla="*/ 350 w 12543"/>
              <a:gd name="T3" fmla="*/ 8393 h 12683"/>
              <a:gd name="T4" fmla="*/ 0 w 12543"/>
              <a:gd name="T5" fmla="*/ 8040 h 12683"/>
              <a:gd name="T6" fmla="*/ 8141 w 12543"/>
              <a:gd name="T7" fmla="*/ 0 h 12683"/>
              <a:gd name="T8" fmla="*/ 12543 w 12543"/>
              <a:gd name="T9" fmla="*/ 4300 h 12683"/>
              <a:gd name="T10" fmla="*/ 12207 w 12543"/>
              <a:gd name="T11" fmla="*/ 4640 h 12683"/>
              <a:gd name="T12" fmla="*/ 11881 w 12543"/>
              <a:gd name="T13" fmla="*/ 4317 h 12683"/>
              <a:gd name="T14" fmla="*/ 11881 w 12543"/>
              <a:gd name="T15" fmla="*/ 8801 h 12683"/>
              <a:gd name="T16" fmla="*/ 8001 w 12543"/>
              <a:gd name="T17" fmla="*/ 12683 h 12683"/>
              <a:gd name="T18" fmla="*/ 677 w 12543"/>
              <a:gd name="T19" fmla="*/ 12683 h 12683"/>
              <a:gd name="T20" fmla="*/ 3160 w 12543"/>
              <a:gd name="T21" fmla="*/ 10707 h 12683"/>
              <a:gd name="T22" fmla="*/ 4402 w 12543"/>
              <a:gd name="T23" fmla="*/ 9212 h 12683"/>
              <a:gd name="T24" fmla="*/ 5644 w 12543"/>
              <a:gd name="T25" fmla="*/ 10707 h 12683"/>
              <a:gd name="T26" fmla="*/ 6646 w 12543"/>
              <a:gd name="T27" fmla="*/ 12203 h 12683"/>
              <a:gd name="T28" fmla="*/ 7648 w 12543"/>
              <a:gd name="T29" fmla="*/ 9960 h 12683"/>
              <a:gd name="T30" fmla="*/ 4402 w 12543"/>
              <a:gd name="T31" fmla="*/ 7716 h 12683"/>
              <a:gd name="T32" fmla="*/ 1156 w 12543"/>
              <a:gd name="T33" fmla="*/ 9960 h 12683"/>
              <a:gd name="T34" fmla="*/ 2158 w 12543"/>
              <a:gd name="T35" fmla="*/ 12203 h 12683"/>
              <a:gd name="T36" fmla="*/ 3160 w 12543"/>
              <a:gd name="T37" fmla="*/ 10707 h 12683"/>
              <a:gd name="T38" fmla="*/ 5164 w 12543"/>
              <a:gd name="T39" fmla="*/ 9720 h 12683"/>
              <a:gd name="T40" fmla="*/ 3668 w 12543"/>
              <a:gd name="T41" fmla="*/ 9720 h 12683"/>
              <a:gd name="T42" fmla="*/ 3668 w 12543"/>
              <a:gd name="T43" fmla="*/ 12203 h 12683"/>
              <a:gd name="T44" fmla="*/ 5164 w 12543"/>
              <a:gd name="T45" fmla="*/ 12203 h 12683"/>
              <a:gd name="T46" fmla="*/ 8889 w 12543"/>
              <a:gd name="T47" fmla="*/ 8972 h 12683"/>
              <a:gd name="T48" fmla="*/ 8572 w 12543"/>
              <a:gd name="T49" fmla="*/ 7144 h 12683"/>
              <a:gd name="T50" fmla="*/ 8536 w 12543"/>
              <a:gd name="T51" fmla="*/ 7744 h 12683"/>
              <a:gd name="T52" fmla="*/ 8642 w 12543"/>
              <a:gd name="T53" fmla="*/ 8202 h 12683"/>
              <a:gd name="T54" fmla="*/ 8311 w 12543"/>
              <a:gd name="T55" fmla="*/ 8224 h 12683"/>
              <a:gd name="T56" fmla="*/ 8156 w 12543"/>
              <a:gd name="T57" fmla="*/ 9960 h 12683"/>
              <a:gd name="T58" fmla="*/ 8522 w 12543"/>
              <a:gd name="T59" fmla="*/ 11484 h 12683"/>
              <a:gd name="T60" fmla="*/ 8889 w 12543"/>
              <a:gd name="T61" fmla="*/ 8972 h 12683"/>
              <a:gd name="T62" fmla="*/ 10131 w 12543"/>
              <a:gd name="T63" fmla="*/ 5585 h 12683"/>
              <a:gd name="T64" fmla="*/ 9497 w 12543"/>
              <a:gd name="T65" fmla="*/ 6220 h 12683"/>
              <a:gd name="T66" fmla="*/ 10060 w 12543"/>
              <a:gd name="T67" fmla="*/ 6785 h 12683"/>
              <a:gd name="T68" fmla="*/ 9708 w 12543"/>
              <a:gd name="T69" fmla="*/ 7136 h 12683"/>
              <a:gd name="T70" fmla="*/ 9397 w 12543"/>
              <a:gd name="T71" fmla="*/ 6829 h 12683"/>
              <a:gd name="T72" fmla="*/ 9397 w 12543"/>
              <a:gd name="T73" fmla="*/ 10608 h 12683"/>
              <a:gd name="T74" fmla="*/ 10131 w 12543"/>
              <a:gd name="T75" fmla="*/ 9876 h 12683"/>
              <a:gd name="T76" fmla="*/ 11373 w 12543"/>
              <a:gd name="T77" fmla="*/ 6489 h 12683"/>
              <a:gd name="T78" fmla="*/ 11056 w 12543"/>
              <a:gd name="T79" fmla="*/ 4661 h 12683"/>
              <a:gd name="T80" fmla="*/ 11020 w 12543"/>
              <a:gd name="T81" fmla="*/ 5260 h 12683"/>
              <a:gd name="T82" fmla="*/ 11126 w 12543"/>
              <a:gd name="T83" fmla="*/ 5719 h 12683"/>
              <a:gd name="T84" fmla="*/ 10795 w 12543"/>
              <a:gd name="T85" fmla="*/ 5741 h 12683"/>
              <a:gd name="T86" fmla="*/ 10639 w 12543"/>
              <a:gd name="T87" fmla="*/ 7477 h 12683"/>
              <a:gd name="T88" fmla="*/ 11006 w 12543"/>
              <a:gd name="T89" fmla="*/ 9000 h 12683"/>
              <a:gd name="T90" fmla="*/ 11373 w 12543"/>
              <a:gd name="T91" fmla="*/ 6489 h 12683"/>
              <a:gd name="T92" fmla="*/ 4416 w 12543"/>
              <a:gd name="T93" fmla="*/ 4329 h 12683"/>
              <a:gd name="T94" fmla="*/ 1538 w 12543"/>
              <a:gd name="T95" fmla="*/ 7208 h 12683"/>
              <a:gd name="T96" fmla="*/ 7295 w 12543"/>
              <a:gd name="T97" fmla="*/ 7208 h 12683"/>
              <a:gd name="T98" fmla="*/ 8353 w 12543"/>
              <a:gd name="T99" fmla="*/ 6657 h 12683"/>
              <a:gd name="T100" fmla="*/ 7224 w 12543"/>
              <a:gd name="T101" fmla="*/ 4654 h 12683"/>
              <a:gd name="T102" fmla="*/ 5213 w 12543"/>
              <a:gd name="T103" fmla="*/ 3532 h 12683"/>
              <a:gd name="T104" fmla="*/ 6328 w 12543"/>
              <a:gd name="T105" fmla="*/ 5536 h 12683"/>
              <a:gd name="T106" fmla="*/ 8353 w 12543"/>
              <a:gd name="T107" fmla="*/ 6657 h 12683"/>
              <a:gd name="T108" fmla="*/ 10032 w 12543"/>
              <a:gd name="T109" fmla="*/ 4978 h 12683"/>
              <a:gd name="T110" fmla="*/ 6900 w 12543"/>
              <a:gd name="T111" fmla="*/ 1846 h 12683"/>
              <a:gd name="T112" fmla="*/ 6010 w 12543"/>
              <a:gd name="T113" fmla="*/ 2734 h 12683"/>
              <a:gd name="T114" fmla="*/ 9144 w 12543"/>
              <a:gd name="T115" fmla="*/ 5853 h 12683"/>
              <a:gd name="T116" fmla="*/ 10829 w 12543"/>
              <a:gd name="T117" fmla="*/ 4181 h 12683"/>
              <a:gd name="T118" fmla="*/ 9708 w 12543"/>
              <a:gd name="T119" fmla="*/ 2142 h 12683"/>
              <a:gd name="T120" fmla="*/ 7704 w 12543"/>
              <a:gd name="T121" fmla="*/ 1041 h 12683"/>
              <a:gd name="T122" fmla="*/ 8811 w 12543"/>
              <a:gd name="T123" fmla="*/ 3052 h 12683"/>
              <a:gd name="T124" fmla="*/ 10829 w 12543"/>
              <a:gd name="T125" fmla="*/ 4181 h 12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43" h="12683">
                <a:moveTo>
                  <a:pt x="677" y="10377"/>
                </a:moveTo>
                <a:lnTo>
                  <a:pt x="677" y="8070"/>
                </a:lnTo>
                <a:lnTo>
                  <a:pt x="514" y="8232"/>
                </a:lnTo>
                <a:lnTo>
                  <a:pt x="350" y="8393"/>
                </a:lnTo>
                <a:lnTo>
                  <a:pt x="175" y="8216"/>
                </a:lnTo>
                <a:lnTo>
                  <a:pt x="0" y="8040"/>
                </a:lnTo>
                <a:lnTo>
                  <a:pt x="4020" y="4020"/>
                </a:lnTo>
                <a:cubicBezTo>
                  <a:pt x="7871" y="169"/>
                  <a:pt x="8044" y="0"/>
                  <a:pt x="8141" y="0"/>
                </a:cubicBezTo>
                <a:cubicBezTo>
                  <a:pt x="8238" y="0"/>
                  <a:pt x="8342" y="99"/>
                  <a:pt x="10393" y="2150"/>
                </a:cubicBezTo>
                <a:lnTo>
                  <a:pt x="12543" y="4300"/>
                </a:lnTo>
                <a:lnTo>
                  <a:pt x="12375" y="4470"/>
                </a:lnTo>
                <a:lnTo>
                  <a:pt x="12207" y="4640"/>
                </a:lnTo>
                <a:lnTo>
                  <a:pt x="12044" y="4478"/>
                </a:lnTo>
                <a:lnTo>
                  <a:pt x="11881" y="4317"/>
                </a:lnTo>
                <a:lnTo>
                  <a:pt x="11881" y="6559"/>
                </a:lnTo>
                <a:lnTo>
                  <a:pt x="11881" y="8801"/>
                </a:lnTo>
                <a:lnTo>
                  <a:pt x="9941" y="10742"/>
                </a:lnTo>
                <a:lnTo>
                  <a:pt x="8001" y="12683"/>
                </a:lnTo>
                <a:lnTo>
                  <a:pt x="4339" y="12683"/>
                </a:lnTo>
                <a:lnTo>
                  <a:pt x="677" y="12683"/>
                </a:lnTo>
                <a:lnTo>
                  <a:pt x="677" y="10377"/>
                </a:lnTo>
                <a:close/>
                <a:moveTo>
                  <a:pt x="3160" y="10707"/>
                </a:moveTo>
                <a:lnTo>
                  <a:pt x="3160" y="9212"/>
                </a:lnTo>
                <a:lnTo>
                  <a:pt x="4402" y="9212"/>
                </a:lnTo>
                <a:lnTo>
                  <a:pt x="5644" y="9212"/>
                </a:lnTo>
                <a:lnTo>
                  <a:pt x="5644" y="10707"/>
                </a:lnTo>
                <a:lnTo>
                  <a:pt x="5644" y="12203"/>
                </a:lnTo>
                <a:lnTo>
                  <a:pt x="6646" y="12203"/>
                </a:lnTo>
                <a:lnTo>
                  <a:pt x="7648" y="12203"/>
                </a:lnTo>
                <a:lnTo>
                  <a:pt x="7648" y="9960"/>
                </a:lnTo>
                <a:lnTo>
                  <a:pt x="7648" y="7716"/>
                </a:lnTo>
                <a:lnTo>
                  <a:pt x="4402" y="7716"/>
                </a:lnTo>
                <a:lnTo>
                  <a:pt x="1156" y="7716"/>
                </a:lnTo>
                <a:lnTo>
                  <a:pt x="1156" y="9960"/>
                </a:lnTo>
                <a:lnTo>
                  <a:pt x="1156" y="12203"/>
                </a:lnTo>
                <a:lnTo>
                  <a:pt x="2158" y="12203"/>
                </a:lnTo>
                <a:lnTo>
                  <a:pt x="3160" y="12203"/>
                </a:lnTo>
                <a:lnTo>
                  <a:pt x="3160" y="10707"/>
                </a:lnTo>
                <a:close/>
                <a:moveTo>
                  <a:pt x="5164" y="10961"/>
                </a:moveTo>
                <a:lnTo>
                  <a:pt x="5164" y="9720"/>
                </a:lnTo>
                <a:lnTo>
                  <a:pt x="4416" y="9720"/>
                </a:lnTo>
                <a:lnTo>
                  <a:pt x="3668" y="9720"/>
                </a:lnTo>
                <a:lnTo>
                  <a:pt x="3668" y="10961"/>
                </a:lnTo>
                <a:lnTo>
                  <a:pt x="3668" y="12203"/>
                </a:lnTo>
                <a:lnTo>
                  <a:pt x="4416" y="12203"/>
                </a:lnTo>
                <a:lnTo>
                  <a:pt x="5164" y="12203"/>
                </a:lnTo>
                <a:lnTo>
                  <a:pt x="5164" y="10961"/>
                </a:lnTo>
                <a:close/>
                <a:moveTo>
                  <a:pt x="8889" y="8972"/>
                </a:moveTo>
                <a:lnTo>
                  <a:pt x="8889" y="6827"/>
                </a:lnTo>
                <a:lnTo>
                  <a:pt x="8572" y="7144"/>
                </a:lnTo>
                <a:lnTo>
                  <a:pt x="8255" y="7462"/>
                </a:lnTo>
                <a:lnTo>
                  <a:pt x="8536" y="7744"/>
                </a:lnTo>
                <a:lnTo>
                  <a:pt x="8818" y="8027"/>
                </a:lnTo>
                <a:lnTo>
                  <a:pt x="8642" y="8202"/>
                </a:lnTo>
                <a:lnTo>
                  <a:pt x="8467" y="8378"/>
                </a:lnTo>
                <a:lnTo>
                  <a:pt x="8311" y="8224"/>
                </a:lnTo>
                <a:lnTo>
                  <a:pt x="8156" y="8071"/>
                </a:lnTo>
                <a:lnTo>
                  <a:pt x="8156" y="9960"/>
                </a:lnTo>
                <a:lnTo>
                  <a:pt x="8156" y="11850"/>
                </a:lnTo>
                <a:lnTo>
                  <a:pt x="8522" y="11484"/>
                </a:lnTo>
                <a:lnTo>
                  <a:pt x="8889" y="11117"/>
                </a:lnTo>
                <a:lnTo>
                  <a:pt x="8889" y="8972"/>
                </a:lnTo>
                <a:close/>
                <a:moveTo>
                  <a:pt x="10131" y="7731"/>
                </a:moveTo>
                <a:lnTo>
                  <a:pt x="10131" y="5585"/>
                </a:lnTo>
                <a:lnTo>
                  <a:pt x="9814" y="5903"/>
                </a:lnTo>
                <a:lnTo>
                  <a:pt x="9497" y="6220"/>
                </a:lnTo>
                <a:lnTo>
                  <a:pt x="9778" y="6502"/>
                </a:lnTo>
                <a:lnTo>
                  <a:pt x="10060" y="6785"/>
                </a:lnTo>
                <a:lnTo>
                  <a:pt x="9884" y="6960"/>
                </a:lnTo>
                <a:lnTo>
                  <a:pt x="9708" y="7136"/>
                </a:lnTo>
                <a:lnTo>
                  <a:pt x="9553" y="6982"/>
                </a:lnTo>
                <a:lnTo>
                  <a:pt x="9397" y="6829"/>
                </a:lnTo>
                <a:lnTo>
                  <a:pt x="9397" y="8718"/>
                </a:lnTo>
                <a:lnTo>
                  <a:pt x="9397" y="10608"/>
                </a:lnTo>
                <a:lnTo>
                  <a:pt x="9764" y="10242"/>
                </a:lnTo>
                <a:lnTo>
                  <a:pt x="10131" y="9876"/>
                </a:lnTo>
                <a:lnTo>
                  <a:pt x="10131" y="7731"/>
                </a:lnTo>
                <a:close/>
                <a:moveTo>
                  <a:pt x="11373" y="6489"/>
                </a:moveTo>
                <a:lnTo>
                  <a:pt x="11373" y="4344"/>
                </a:lnTo>
                <a:lnTo>
                  <a:pt x="11056" y="4661"/>
                </a:lnTo>
                <a:lnTo>
                  <a:pt x="10739" y="4978"/>
                </a:lnTo>
                <a:lnTo>
                  <a:pt x="11020" y="5260"/>
                </a:lnTo>
                <a:lnTo>
                  <a:pt x="11301" y="5543"/>
                </a:lnTo>
                <a:lnTo>
                  <a:pt x="11126" y="5719"/>
                </a:lnTo>
                <a:lnTo>
                  <a:pt x="10950" y="5894"/>
                </a:lnTo>
                <a:lnTo>
                  <a:pt x="10795" y="5741"/>
                </a:lnTo>
                <a:lnTo>
                  <a:pt x="10639" y="5587"/>
                </a:lnTo>
                <a:lnTo>
                  <a:pt x="10639" y="7477"/>
                </a:lnTo>
                <a:lnTo>
                  <a:pt x="10639" y="9366"/>
                </a:lnTo>
                <a:lnTo>
                  <a:pt x="11006" y="9000"/>
                </a:lnTo>
                <a:lnTo>
                  <a:pt x="11373" y="8634"/>
                </a:lnTo>
                <a:lnTo>
                  <a:pt x="11373" y="6489"/>
                </a:lnTo>
                <a:close/>
                <a:moveTo>
                  <a:pt x="5855" y="5769"/>
                </a:moveTo>
                <a:cubicBezTo>
                  <a:pt x="5064" y="4977"/>
                  <a:pt x="4416" y="4329"/>
                  <a:pt x="4416" y="4329"/>
                </a:cubicBezTo>
                <a:cubicBezTo>
                  <a:pt x="4416" y="4329"/>
                  <a:pt x="3768" y="4977"/>
                  <a:pt x="2977" y="5769"/>
                </a:cubicBezTo>
                <a:lnTo>
                  <a:pt x="1538" y="7208"/>
                </a:lnTo>
                <a:lnTo>
                  <a:pt x="4416" y="7208"/>
                </a:lnTo>
                <a:lnTo>
                  <a:pt x="7295" y="7208"/>
                </a:lnTo>
                <a:lnTo>
                  <a:pt x="5855" y="5769"/>
                </a:lnTo>
                <a:close/>
                <a:moveTo>
                  <a:pt x="8353" y="6657"/>
                </a:moveTo>
                <a:lnTo>
                  <a:pt x="8790" y="6220"/>
                </a:lnTo>
                <a:lnTo>
                  <a:pt x="7224" y="4654"/>
                </a:lnTo>
                <a:lnTo>
                  <a:pt x="5658" y="3088"/>
                </a:lnTo>
                <a:lnTo>
                  <a:pt x="5213" y="3532"/>
                </a:lnTo>
                <a:lnTo>
                  <a:pt x="4769" y="3976"/>
                </a:lnTo>
                <a:lnTo>
                  <a:pt x="6328" y="5536"/>
                </a:lnTo>
                <a:cubicBezTo>
                  <a:pt x="7186" y="6393"/>
                  <a:pt x="7894" y="7095"/>
                  <a:pt x="7902" y="7095"/>
                </a:cubicBezTo>
                <a:cubicBezTo>
                  <a:pt x="7910" y="7095"/>
                  <a:pt x="8113" y="6898"/>
                  <a:pt x="8353" y="6657"/>
                </a:cubicBezTo>
                <a:close/>
                <a:moveTo>
                  <a:pt x="9595" y="5416"/>
                </a:moveTo>
                <a:lnTo>
                  <a:pt x="10032" y="4978"/>
                </a:lnTo>
                <a:lnTo>
                  <a:pt x="8466" y="3412"/>
                </a:lnTo>
                <a:lnTo>
                  <a:pt x="6900" y="1846"/>
                </a:lnTo>
                <a:lnTo>
                  <a:pt x="6455" y="2290"/>
                </a:lnTo>
                <a:lnTo>
                  <a:pt x="6010" y="2734"/>
                </a:lnTo>
                <a:lnTo>
                  <a:pt x="7570" y="4294"/>
                </a:lnTo>
                <a:cubicBezTo>
                  <a:pt x="8427" y="5151"/>
                  <a:pt x="9136" y="5853"/>
                  <a:pt x="9144" y="5853"/>
                </a:cubicBezTo>
                <a:cubicBezTo>
                  <a:pt x="9152" y="5853"/>
                  <a:pt x="9355" y="5656"/>
                  <a:pt x="9595" y="5416"/>
                </a:cubicBezTo>
                <a:close/>
                <a:moveTo>
                  <a:pt x="10829" y="4181"/>
                </a:moveTo>
                <a:cubicBezTo>
                  <a:pt x="11066" y="3945"/>
                  <a:pt x="11260" y="3738"/>
                  <a:pt x="11260" y="3723"/>
                </a:cubicBezTo>
                <a:cubicBezTo>
                  <a:pt x="11260" y="3707"/>
                  <a:pt x="10562" y="2996"/>
                  <a:pt x="9708" y="2142"/>
                </a:cubicBezTo>
                <a:lnTo>
                  <a:pt x="8156" y="590"/>
                </a:lnTo>
                <a:lnTo>
                  <a:pt x="7704" y="1041"/>
                </a:lnTo>
                <a:lnTo>
                  <a:pt x="7252" y="1492"/>
                </a:lnTo>
                <a:lnTo>
                  <a:pt x="8811" y="3052"/>
                </a:lnTo>
                <a:cubicBezTo>
                  <a:pt x="9669" y="3910"/>
                  <a:pt x="10377" y="4611"/>
                  <a:pt x="10385" y="4611"/>
                </a:cubicBezTo>
                <a:cubicBezTo>
                  <a:pt x="10392" y="4611"/>
                  <a:pt x="10592" y="4418"/>
                  <a:pt x="10829" y="4181"/>
                </a:cubicBezTo>
                <a:close/>
              </a:path>
            </a:pathLst>
          </a:custGeom>
          <a:solidFill>
            <a:schemeClr val="tx1"/>
          </a:solid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IN" sz="1600" b="1" i="0" u="none" strike="noStrike" kern="1200" cap="none" spc="0" normalizeH="0" baseline="-25000" noProof="0">
              <a:ln>
                <a:noFill/>
              </a:ln>
              <a:solidFill>
                <a:srgbClr val="010063"/>
              </a:solidFill>
              <a:effectLst/>
              <a:uLnTx/>
              <a:uFillTx/>
              <a:latin typeface="Arial" charset="0"/>
              <a:ea typeface="ＭＳ Ｐゴシック" charset="0"/>
            </a:endParaRPr>
          </a:p>
        </p:txBody>
      </p:sp>
      <p:sp>
        <p:nvSpPr>
          <p:cNvPr id="25" name="Freeform 98">
            <a:extLst>
              <a:ext uri="{FF2B5EF4-FFF2-40B4-BE49-F238E27FC236}">
                <a16:creationId xmlns:a16="http://schemas.microsoft.com/office/drawing/2014/main" id="{B8F67EF8-D5B4-3C20-EABD-63025DCD7AAF}"/>
              </a:ext>
            </a:extLst>
          </p:cNvPr>
          <p:cNvSpPr>
            <a:spLocks noEditPoints="1"/>
          </p:cNvSpPr>
          <p:nvPr/>
        </p:nvSpPr>
        <p:spPr bwMode="auto">
          <a:xfrm>
            <a:off x="3194660" y="2106839"/>
            <a:ext cx="456898" cy="440074"/>
          </a:xfrm>
          <a:custGeom>
            <a:avLst/>
            <a:gdLst>
              <a:gd name="T0" fmla="*/ 1 w 12926"/>
              <a:gd name="T1" fmla="*/ 9886 h 12447"/>
              <a:gd name="T2" fmla="*/ 2 w 12926"/>
              <a:gd name="T3" fmla="*/ 7325 h 12447"/>
              <a:gd name="T4" fmla="*/ 1476 w 12926"/>
              <a:gd name="T5" fmla="*/ 6443 h 12447"/>
              <a:gd name="T6" fmla="*/ 2949 w 12926"/>
              <a:gd name="T7" fmla="*/ 5561 h 12447"/>
              <a:gd name="T8" fmla="*/ 2957 w 12926"/>
              <a:gd name="T9" fmla="*/ 6295 h 12447"/>
              <a:gd name="T10" fmla="*/ 2980 w 12926"/>
              <a:gd name="T11" fmla="*/ 7028 h 12447"/>
              <a:gd name="T12" fmla="*/ 4219 w 12926"/>
              <a:gd name="T13" fmla="*/ 6295 h 12447"/>
              <a:gd name="T14" fmla="*/ 5458 w 12926"/>
              <a:gd name="T15" fmla="*/ 5561 h 12447"/>
              <a:gd name="T16" fmla="*/ 5482 w 12926"/>
              <a:gd name="T17" fmla="*/ 6295 h 12447"/>
              <a:gd name="T18" fmla="*/ 5489 w 12926"/>
              <a:gd name="T19" fmla="*/ 7028 h 12447"/>
              <a:gd name="T20" fmla="*/ 6712 w 12926"/>
              <a:gd name="T21" fmla="*/ 6295 h 12447"/>
              <a:gd name="T22" fmla="*/ 7947 w 12926"/>
              <a:gd name="T23" fmla="*/ 5561 h 12447"/>
              <a:gd name="T24" fmla="*/ 7959 w 12926"/>
              <a:gd name="T25" fmla="*/ 6520 h 12447"/>
              <a:gd name="T26" fmla="*/ 7959 w 12926"/>
              <a:gd name="T27" fmla="*/ 7480 h 12447"/>
              <a:gd name="T28" fmla="*/ 8467 w 12926"/>
              <a:gd name="T29" fmla="*/ 7480 h 12447"/>
              <a:gd name="T30" fmla="*/ 8976 w 12926"/>
              <a:gd name="T31" fmla="*/ 7416 h 12447"/>
              <a:gd name="T32" fmla="*/ 9223 w 12926"/>
              <a:gd name="T33" fmla="*/ 3684 h 12447"/>
              <a:gd name="T34" fmla="*/ 9469 w 12926"/>
              <a:gd name="T35" fmla="*/ 15 h 12447"/>
              <a:gd name="T36" fmla="*/ 10450 w 12926"/>
              <a:gd name="T37" fmla="*/ 8 h 12447"/>
              <a:gd name="T38" fmla="*/ 11430 w 12926"/>
              <a:gd name="T39" fmla="*/ 0 h 12447"/>
              <a:gd name="T40" fmla="*/ 11431 w 12926"/>
              <a:gd name="T41" fmla="*/ 64 h 12447"/>
              <a:gd name="T42" fmla="*/ 11679 w 12926"/>
              <a:gd name="T43" fmla="*/ 3797 h 12447"/>
              <a:gd name="T44" fmla="*/ 11924 w 12926"/>
              <a:gd name="T45" fmla="*/ 7466 h 12447"/>
              <a:gd name="T46" fmla="*/ 12425 w 12926"/>
              <a:gd name="T47" fmla="*/ 7473 h 12447"/>
              <a:gd name="T48" fmla="*/ 12926 w 12926"/>
              <a:gd name="T49" fmla="*/ 7481 h 12447"/>
              <a:gd name="T50" fmla="*/ 12926 w 12926"/>
              <a:gd name="T51" fmla="*/ 9964 h 12447"/>
              <a:gd name="T52" fmla="*/ 12926 w 12926"/>
              <a:gd name="T53" fmla="*/ 12447 h 12447"/>
              <a:gd name="T54" fmla="*/ 6463 w 12926"/>
              <a:gd name="T55" fmla="*/ 12447 h 12447"/>
              <a:gd name="T56" fmla="*/ 0 w 12926"/>
              <a:gd name="T57" fmla="*/ 12447 h 12447"/>
              <a:gd name="T58" fmla="*/ 1 w 12926"/>
              <a:gd name="T59" fmla="*/ 9886 h 12447"/>
              <a:gd name="T60" fmla="*/ 12446 w 12926"/>
              <a:gd name="T61" fmla="*/ 9978 h 12447"/>
              <a:gd name="T62" fmla="*/ 12446 w 12926"/>
              <a:gd name="T63" fmla="*/ 7988 h 12447"/>
              <a:gd name="T64" fmla="*/ 9955 w 12926"/>
              <a:gd name="T65" fmla="*/ 7981 h 12447"/>
              <a:gd name="T66" fmla="*/ 7465 w 12926"/>
              <a:gd name="T67" fmla="*/ 7974 h 12447"/>
              <a:gd name="T68" fmla="*/ 7451 w 12926"/>
              <a:gd name="T69" fmla="*/ 7205 h 12447"/>
              <a:gd name="T70" fmla="*/ 7437 w 12926"/>
              <a:gd name="T71" fmla="*/ 6436 h 12447"/>
              <a:gd name="T72" fmla="*/ 6214 w 12926"/>
              <a:gd name="T73" fmla="*/ 7169 h 12447"/>
              <a:gd name="T74" fmla="*/ 4979 w 12926"/>
              <a:gd name="T75" fmla="*/ 7903 h 12447"/>
              <a:gd name="T76" fmla="*/ 4967 w 12926"/>
              <a:gd name="T77" fmla="*/ 7169 h 12447"/>
              <a:gd name="T78" fmla="*/ 4955 w 12926"/>
              <a:gd name="T79" fmla="*/ 6436 h 12447"/>
              <a:gd name="T80" fmla="*/ 3721 w 12926"/>
              <a:gd name="T81" fmla="*/ 7169 h 12447"/>
              <a:gd name="T82" fmla="*/ 2498 w 12926"/>
              <a:gd name="T83" fmla="*/ 7903 h 12447"/>
              <a:gd name="T84" fmla="*/ 2490 w 12926"/>
              <a:gd name="T85" fmla="*/ 7169 h 12447"/>
              <a:gd name="T86" fmla="*/ 2462 w 12926"/>
              <a:gd name="T87" fmla="*/ 6437 h 12447"/>
              <a:gd name="T88" fmla="*/ 1468 w 12926"/>
              <a:gd name="T89" fmla="*/ 7024 h 12447"/>
              <a:gd name="T90" fmla="*/ 494 w 12926"/>
              <a:gd name="T91" fmla="*/ 7610 h 12447"/>
              <a:gd name="T92" fmla="*/ 487 w 12926"/>
              <a:gd name="T93" fmla="*/ 9789 h 12447"/>
              <a:gd name="T94" fmla="*/ 479 w 12926"/>
              <a:gd name="T95" fmla="*/ 11967 h 12447"/>
              <a:gd name="T96" fmla="*/ 6463 w 12926"/>
              <a:gd name="T97" fmla="*/ 11967 h 12447"/>
              <a:gd name="T98" fmla="*/ 12446 w 12926"/>
              <a:gd name="T99" fmla="*/ 11967 h 12447"/>
              <a:gd name="T100" fmla="*/ 12446 w 12926"/>
              <a:gd name="T101" fmla="*/ 9978 h 12447"/>
              <a:gd name="T102" fmla="*/ 11422 w 12926"/>
              <a:gd name="T103" fmla="*/ 7318 h 12447"/>
              <a:gd name="T104" fmla="*/ 11187 w 12926"/>
              <a:gd name="T105" fmla="*/ 3832 h 12447"/>
              <a:gd name="T106" fmla="*/ 10967 w 12926"/>
              <a:gd name="T107" fmla="*/ 509 h 12447"/>
              <a:gd name="T108" fmla="*/ 10453 w 12926"/>
              <a:gd name="T109" fmla="*/ 509 h 12447"/>
              <a:gd name="T110" fmla="*/ 9939 w 12926"/>
              <a:gd name="T111" fmla="*/ 509 h 12447"/>
              <a:gd name="T112" fmla="*/ 9921 w 12926"/>
              <a:gd name="T113" fmla="*/ 714 h 12447"/>
              <a:gd name="T114" fmla="*/ 9483 w 12926"/>
              <a:gd name="T115" fmla="*/ 7371 h 12447"/>
              <a:gd name="T116" fmla="*/ 9483 w 12926"/>
              <a:gd name="T117" fmla="*/ 7480 h 12447"/>
              <a:gd name="T118" fmla="*/ 10460 w 12926"/>
              <a:gd name="T119" fmla="*/ 7480 h 12447"/>
              <a:gd name="T120" fmla="*/ 11438 w 12926"/>
              <a:gd name="T121" fmla="*/ 7480 h 12447"/>
              <a:gd name="T122" fmla="*/ 11422 w 12926"/>
              <a:gd name="T123" fmla="*/ 7318 h 12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926" h="12447">
                <a:moveTo>
                  <a:pt x="1" y="9886"/>
                </a:moveTo>
                <a:lnTo>
                  <a:pt x="2" y="7325"/>
                </a:lnTo>
                <a:lnTo>
                  <a:pt x="1476" y="6443"/>
                </a:lnTo>
                <a:lnTo>
                  <a:pt x="2949" y="5561"/>
                </a:lnTo>
                <a:lnTo>
                  <a:pt x="2957" y="6295"/>
                </a:lnTo>
                <a:cubicBezTo>
                  <a:pt x="2961" y="6698"/>
                  <a:pt x="2972" y="7028"/>
                  <a:pt x="2980" y="7028"/>
                </a:cubicBezTo>
                <a:cubicBezTo>
                  <a:pt x="2989" y="7028"/>
                  <a:pt x="3547" y="6698"/>
                  <a:pt x="4219" y="6295"/>
                </a:cubicBezTo>
                <a:cubicBezTo>
                  <a:pt x="4892" y="5891"/>
                  <a:pt x="5449" y="5561"/>
                  <a:pt x="5458" y="5561"/>
                </a:cubicBezTo>
                <a:cubicBezTo>
                  <a:pt x="5467" y="5561"/>
                  <a:pt x="5478" y="5891"/>
                  <a:pt x="5482" y="6295"/>
                </a:cubicBezTo>
                <a:lnTo>
                  <a:pt x="5489" y="7028"/>
                </a:lnTo>
                <a:lnTo>
                  <a:pt x="6712" y="6295"/>
                </a:lnTo>
                <a:cubicBezTo>
                  <a:pt x="7385" y="5891"/>
                  <a:pt x="7940" y="5561"/>
                  <a:pt x="7947" y="5561"/>
                </a:cubicBezTo>
                <a:cubicBezTo>
                  <a:pt x="7953" y="5561"/>
                  <a:pt x="7959" y="5993"/>
                  <a:pt x="7959" y="6520"/>
                </a:cubicBezTo>
                <a:lnTo>
                  <a:pt x="7959" y="7480"/>
                </a:lnTo>
                <a:lnTo>
                  <a:pt x="8467" y="7480"/>
                </a:lnTo>
                <a:cubicBezTo>
                  <a:pt x="8974" y="7480"/>
                  <a:pt x="8975" y="7480"/>
                  <a:pt x="8976" y="7416"/>
                </a:cubicBezTo>
                <a:cubicBezTo>
                  <a:pt x="8977" y="7381"/>
                  <a:pt x="9088" y="5702"/>
                  <a:pt x="9223" y="3684"/>
                </a:cubicBezTo>
                <a:lnTo>
                  <a:pt x="9469" y="15"/>
                </a:lnTo>
                <a:lnTo>
                  <a:pt x="10450" y="8"/>
                </a:lnTo>
                <a:lnTo>
                  <a:pt x="11430" y="0"/>
                </a:lnTo>
                <a:lnTo>
                  <a:pt x="11431" y="64"/>
                </a:lnTo>
                <a:cubicBezTo>
                  <a:pt x="11432" y="99"/>
                  <a:pt x="11543" y="1779"/>
                  <a:pt x="11679" y="3797"/>
                </a:cubicBezTo>
                <a:lnTo>
                  <a:pt x="11924" y="7466"/>
                </a:lnTo>
                <a:lnTo>
                  <a:pt x="12425" y="7473"/>
                </a:lnTo>
                <a:lnTo>
                  <a:pt x="12926" y="7481"/>
                </a:lnTo>
                <a:lnTo>
                  <a:pt x="12926" y="9964"/>
                </a:lnTo>
                <a:lnTo>
                  <a:pt x="12926" y="12447"/>
                </a:lnTo>
                <a:lnTo>
                  <a:pt x="6463" y="12447"/>
                </a:lnTo>
                <a:lnTo>
                  <a:pt x="0" y="12447"/>
                </a:lnTo>
                <a:lnTo>
                  <a:pt x="1" y="9886"/>
                </a:lnTo>
                <a:close/>
                <a:moveTo>
                  <a:pt x="12446" y="9978"/>
                </a:moveTo>
                <a:lnTo>
                  <a:pt x="12446" y="7988"/>
                </a:lnTo>
                <a:lnTo>
                  <a:pt x="9955" y="7981"/>
                </a:lnTo>
                <a:lnTo>
                  <a:pt x="7465" y="7974"/>
                </a:lnTo>
                <a:lnTo>
                  <a:pt x="7451" y="7205"/>
                </a:lnTo>
                <a:lnTo>
                  <a:pt x="7437" y="6436"/>
                </a:lnTo>
                <a:lnTo>
                  <a:pt x="6214" y="7169"/>
                </a:lnTo>
                <a:cubicBezTo>
                  <a:pt x="5541" y="7573"/>
                  <a:pt x="4986" y="7903"/>
                  <a:pt x="4979" y="7903"/>
                </a:cubicBezTo>
                <a:cubicBezTo>
                  <a:pt x="4972" y="7903"/>
                  <a:pt x="4967" y="7573"/>
                  <a:pt x="4967" y="7169"/>
                </a:cubicBezTo>
                <a:cubicBezTo>
                  <a:pt x="4967" y="6766"/>
                  <a:pt x="4962" y="6436"/>
                  <a:pt x="4955" y="6436"/>
                </a:cubicBezTo>
                <a:cubicBezTo>
                  <a:pt x="4949" y="6436"/>
                  <a:pt x="4393" y="6766"/>
                  <a:pt x="3721" y="7169"/>
                </a:cubicBezTo>
                <a:lnTo>
                  <a:pt x="2498" y="7903"/>
                </a:lnTo>
                <a:lnTo>
                  <a:pt x="2490" y="7169"/>
                </a:lnTo>
                <a:cubicBezTo>
                  <a:pt x="2486" y="6766"/>
                  <a:pt x="2473" y="6436"/>
                  <a:pt x="2462" y="6437"/>
                </a:cubicBezTo>
                <a:cubicBezTo>
                  <a:pt x="2451" y="6437"/>
                  <a:pt x="2003" y="6702"/>
                  <a:pt x="1468" y="7024"/>
                </a:cubicBezTo>
                <a:lnTo>
                  <a:pt x="494" y="7610"/>
                </a:lnTo>
                <a:lnTo>
                  <a:pt x="487" y="9789"/>
                </a:lnTo>
                <a:lnTo>
                  <a:pt x="479" y="11967"/>
                </a:lnTo>
                <a:lnTo>
                  <a:pt x="6463" y="11967"/>
                </a:lnTo>
                <a:lnTo>
                  <a:pt x="12446" y="11967"/>
                </a:lnTo>
                <a:lnTo>
                  <a:pt x="12446" y="9978"/>
                </a:lnTo>
                <a:close/>
                <a:moveTo>
                  <a:pt x="11422" y="7318"/>
                </a:moveTo>
                <a:cubicBezTo>
                  <a:pt x="11414" y="7228"/>
                  <a:pt x="11308" y="5660"/>
                  <a:pt x="11187" y="3832"/>
                </a:cubicBezTo>
                <a:lnTo>
                  <a:pt x="10967" y="509"/>
                </a:lnTo>
                <a:lnTo>
                  <a:pt x="10453" y="509"/>
                </a:lnTo>
                <a:lnTo>
                  <a:pt x="9939" y="509"/>
                </a:lnTo>
                <a:lnTo>
                  <a:pt x="9921" y="714"/>
                </a:lnTo>
                <a:cubicBezTo>
                  <a:pt x="9890" y="1074"/>
                  <a:pt x="9483" y="7257"/>
                  <a:pt x="9483" y="7371"/>
                </a:cubicBezTo>
                <a:lnTo>
                  <a:pt x="9483" y="7480"/>
                </a:lnTo>
                <a:lnTo>
                  <a:pt x="10460" y="7480"/>
                </a:lnTo>
                <a:lnTo>
                  <a:pt x="11438" y="7480"/>
                </a:lnTo>
                <a:lnTo>
                  <a:pt x="11422" y="7318"/>
                </a:lnTo>
                <a:close/>
              </a:path>
            </a:pathLst>
          </a:custGeom>
          <a:solidFill>
            <a:schemeClr val="tx1"/>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26" name="Freeform 35">
            <a:extLst>
              <a:ext uri="{FF2B5EF4-FFF2-40B4-BE49-F238E27FC236}">
                <a16:creationId xmlns:a16="http://schemas.microsoft.com/office/drawing/2014/main" id="{572A7DE2-D066-CFD8-CC0D-4436F91AB8A3}"/>
              </a:ext>
            </a:extLst>
          </p:cNvPr>
          <p:cNvSpPr>
            <a:spLocks noEditPoints="1"/>
          </p:cNvSpPr>
          <p:nvPr/>
        </p:nvSpPr>
        <p:spPr bwMode="auto">
          <a:xfrm>
            <a:off x="1827369" y="2370819"/>
            <a:ext cx="354771" cy="271331"/>
          </a:xfrm>
          <a:custGeom>
            <a:avLst/>
            <a:gdLst>
              <a:gd name="T0" fmla="*/ 127 w 195"/>
              <a:gd name="T1" fmla="*/ 84 h 168"/>
              <a:gd name="T2" fmla="*/ 121 w 195"/>
              <a:gd name="T3" fmla="*/ 103 h 168"/>
              <a:gd name="T4" fmla="*/ 78 w 195"/>
              <a:gd name="T5" fmla="*/ 91 h 168"/>
              <a:gd name="T6" fmla="*/ 65 w 195"/>
              <a:gd name="T7" fmla="*/ 96 h 168"/>
              <a:gd name="T8" fmla="*/ 78 w 195"/>
              <a:gd name="T9" fmla="*/ 91 h 168"/>
              <a:gd name="T10" fmla="*/ 22 w 195"/>
              <a:gd name="T11" fmla="*/ 148 h 168"/>
              <a:gd name="T12" fmla="*/ 28 w 195"/>
              <a:gd name="T13" fmla="*/ 148 h 168"/>
              <a:gd name="T14" fmla="*/ 70 w 195"/>
              <a:gd name="T15" fmla="*/ 148 h 168"/>
              <a:gd name="T16" fmla="*/ 77 w 195"/>
              <a:gd name="T17" fmla="*/ 148 h 168"/>
              <a:gd name="T18" fmla="*/ 119 w 195"/>
              <a:gd name="T19" fmla="*/ 148 h 168"/>
              <a:gd name="T20" fmla="*/ 126 w 195"/>
              <a:gd name="T21" fmla="*/ 148 h 168"/>
              <a:gd name="T22" fmla="*/ 168 w 195"/>
              <a:gd name="T23" fmla="*/ 148 h 168"/>
              <a:gd name="T24" fmla="*/ 174 w 195"/>
              <a:gd name="T25" fmla="*/ 148 h 168"/>
              <a:gd name="T26" fmla="*/ 195 w 195"/>
              <a:gd name="T27" fmla="*/ 168 h 168"/>
              <a:gd name="T28" fmla="*/ 147 w 195"/>
              <a:gd name="T29" fmla="*/ 168 h 168"/>
              <a:gd name="T30" fmla="*/ 114 w 195"/>
              <a:gd name="T31" fmla="*/ 164 h 168"/>
              <a:gd name="T32" fmla="*/ 73 w 195"/>
              <a:gd name="T33" fmla="*/ 157 h 168"/>
              <a:gd name="T34" fmla="*/ 25 w 195"/>
              <a:gd name="T35" fmla="*/ 157 h 168"/>
              <a:gd name="T36" fmla="*/ 0 w 195"/>
              <a:gd name="T37" fmla="*/ 161 h 168"/>
              <a:gd name="T38" fmla="*/ 120 w 195"/>
              <a:gd name="T39" fmla="*/ 18 h 168"/>
              <a:gd name="T40" fmla="*/ 78 w 195"/>
              <a:gd name="T41" fmla="*/ 7 h 168"/>
              <a:gd name="T42" fmla="*/ 49 w 195"/>
              <a:gd name="T43" fmla="*/ 26 h 168"/>
              <a:gd name="T44" fmla="*/ 44 w 195"/>
              <a:gd name="T45" fmla="*/ 33 h 168"/>
              <a:gd name="T46" fmla="*/ 151 w 195"/>
              <a:gd name="T47" fmla="*/ 29 h 168"/>
              <a:gd name="T48" fmla="*/ 49 w 195"/>
              <a:gd name="T49" fmla="*/ 26 h 168"/>
              <a:gd name="T50" fmla="*/ 127 w 195"/>
              <a:gd name="T51" fmla="*/ 18 h 168"/>
              <a:gd name="T52" fmla="*/ 158 w 195"/>
              <a:gd name="T53" fmla="*/ 28 h 168"/>
              <a:gd name="T54" fmla="*/ 158 w 195"/>
              <a:gd name="T55" fmla="*/ 77 h 168"/>
              <a:gd name="T56" fmla="*/ 134 w 195"/>
              <a:gd name="T57" fmla="*/ 64 h 168"/>
              <a:gd name="T58" fmla="*/ 154 w 195"/>
              <a:gd name="T59" fmla="*/ 52 h 168"/>
              <a:gd name="T60" fmla="*/ 43 w 195"/>
              <a:gd name="T61" fmla="*/ 45 h 168"/>
              <a:gd name="T62" fmla="*/ 82 w 195"/>
              <a:gd name="T63" fmla="*/ 52 h 168"/>
              <a:gd name="T64" fmla="*/ 40 w 195"/>
              <a:gd name="T65" fmla="*/ 64 h 168"/>
              <a:gd name="T66" fmla="*/ 29 w 195"/>
              <a:gd name="T67" fmla="*/ 82 h 168"/>
              <a:gd name="T68" fmla="*/ 49 w 195"/>
              <a:gd name="T69" fmla="*/ 18 h 168"/>
              <a:gd name="T70" fmla="*/ 72 w 195"/>
              <a:gd name="T71" fmla="*/ 0 h 168"/>
              <a:gd name="T72" fmla="*/ 92 w 195"/>
              <a:gd name="T73" fmla="*/ 55 h 168"/>
              <a:gd name="T74" fmla="*/ 104 w 195"/>
              <a:gd name="T75" fmla="*/ 55 h 168"/>
              <a:gd name="T76" fmla="*/ 162 w 195"/>
              <a:gd name="T77" fmla="*/ 144 h 168"/>
              <a:gd name="T78" fmla="*/ 175 w 195"/>
              <a:gd name="T79" fmla="*/ 98 h 168"/>
              <a:gd name="T80" fmla="*/ 102 w 195"/>
              <a:gd name="T81" fmla="*/ 153 h 168"/>
              <a:gd name="T82" fmla="*/ 94 w 195"/>
              <a:gd name="T83" fmla="*/ 153 h 168"/>
              <a:gd name="T84" fmla="*/ 21 w 195"/>
              <a:gd name="T85" fmla="*/ 98 h 168"/>
              <a:gd name="T86" fmla="*/ 34 w 195"/>
              <a:gd name="T87" fmla="*/ 143 h 168"/>
              <a:gd name="T88" fmla="*/ 92 w 195"/>
              <a:gd name="T89" fmla="*/ 5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168">
                <a:moveTo>
                  <a:pt x="118" y="91"/>
                </a:moveTo>
                <a:cubicBezTo>
                  <a:pt x="119" y="88"/>
                  <a:pt x="123" y="83"/>
                  <a:pt x="127" y="84"/>
                </a:cubicBezTo>
                <a:cubicBezTo>
                  <a:pt x="132" y="86"/>
                  <a:pt x="132" y="92"/>
                  <a:pt x="130" y="96"/>
                </a:cubicBezTo>
                <a:cubicBezTo>
                  <a:pt x="129" y="100"/>
                  <a:pt x="125" y="104"/>
                  <a:pt x="121" y="103"/>
                </a:cubicBezTo>
                <a:cubicBezTo>
                  <a:pt x="116" y="101"/>
                  <a:pt x="116" y="95"/>
                  <a:pt x="118" y="91"/>
                </a:cubicBezTo>
                <a:moveTo>
                  <a:pt x="78" y="91"/>
                </a:moveTo>
                <a:cubicBezTo>
                  <a:pt x="79" y="95"/>
                  <a:pt x="79" y="101"/>
                  <a:pt x="75" y="103"/>
                </a:cubicBezTo>
                <a:cubicBezTo>
                  <a:pt x="70" y="104"/>
                  <a:pt x="67" y="100"/>
                  <a:pt x="65" y="96"/>
                </a:cubicBezTo>
                <a:cubicBezTo>
                  <a:pt x="64" y="92"/>
                  <a:pt x="64" y="86"/>
                  <a:pt x="68" y="84"/>
                </a:cubicBezTo>
                <a:cubicBezTo>
                  <a:pt x="73" y="83"/>
                  <a:pt x="77" y="88"/>
                  <a:pt x="78" y="91"/>
                </a:cubicBezTo>
                <a:moveTo>
                  <a:pt x="0" y="161"/>
                </a:moveTo>
                <a:cubicBezTo>
                  <a:pt x="9" y="161"/>
                  <a:pt x="17" y="156"/>
                  <a:pt x="22" y="148"/>
                </a:cubicBezTo>
                <a:cubicBezTo>
                  <a:pt x="25" y="142"/>
                  <a:pt x="25" y="142"/>
                  <a:pt x="25" y="142"/>
                </a:cubicBezTo>
                <a:cubicBezTo>
                  <a:pt x="28" y="148"/>
                  <a:pt x="28" y="148"/>
                  <a:pt x="28" y="148"/>
                </a:cubicBezTo>
                <a:cubicBezTo>
                  <a:pt x="32" y="156"/>
                  <a:pt x="40" y="161"/>
                  <a:pt x="49" y="161"/>
                </a:cubicBezTo>
                <a:cubicBezTo>
                  <a:pt x="58" y="161"/>
                  <a:pt x="66" y="156"/>
                  <a:pt x="70" y="148"/>
                </a:cubicBezTo>
                <a:cubicBezTo>
                  <a:pt x="73" y="142"/>
                  <a:pt x="73" y="142"/>
                  <a:pt x="73" y="142"/>
                </a:cubicBezTo>
                <a:cubicBezTo>
                  <a:pt x="77" y="148"/>
                  <a:pt x="77" y="148"/>
                  <a:pt x="77" y="148"/>
                </a:cubicBezTo>
                <a:cubicBezTo>
                  <a:pt x="81" y="156"/>
                  <a:pt x="89" y="161"/>
                  <a:pt x="98" y="161"/>
                </a:cubicBezTo>
                <a:cubicBezTo>
                  <a:pt x="107" y="161"/>
                  <a:pt x="115" y="156"/>
                  <a:pt x="119" y="148"/>
                </a:cubicBezTo>
                <a:cubicBezTo>
                  <a:pt x="122" y="142"/>
                  <a:pt x="122" y="142"/>
                  <a:pt x="122" y="142"/>
                </a:cubicBezTo>
                <a:cubicBezTo>
                  <a:pt x="126" y="148"/>
                  <a:pt x="126" y="148"/>
                  <a:pt x="126" y="148"/>
                </a:cubicBezTo>
                <a:cubicBezTo>
                  <a:pt x="130" y="156"/>
                  <a:pt x="138" y="161"/>
                  <a:pt x="147" y="161"/>
                </a:cubicBezTo>
                <a:cubicBezTo>
                  <a:pt x="155" y="161"/>
                  <a:pt x="163" y="156"/>
                  <a:pt x="168" y="148"/>
                </a:cubicBezTo>
                <a:cubicBezTo>
                  <a:pt x="171" y="142"/>
                  <a:pt x="171" y="142"/>
                  <a:pt x="171" y="142"/>
                </a:cubicBezTo>
                <a:cubicBezTo>
                  <a:pt x="174" y="148"/>
                  <a:pt x="174" y="148"/>
                  <a:pt x="174" y="148"/>
                </a:cubicBezTo>
                <a:cubicBezTo>
                  <a:pt x="179" y="156"/>
                  <a:pt x="187" y="161"/>
                  <a:pt x="195" y="161"/>
                </a:cubicBezTo>
                <a:cubicBezTo>
                  <a:pt x="195" y="168"/>
                  <a:pt x="195" y="168"/>
                  <a:pt x="195" y="168"/>
                </a:cubicBezTo>
                <a:cubicBezTo>
                  <a:pt x="186" y="168"/>
                  <a:pt x="177" y="164"/>
                  <a:pt x="171" y="157"/>
                </a:cubicBezTo>
                <a:cubicBezTo>
                  <a:pt x="165" y="164"/>
                  <a:pt x="156" y="168"/>
                  <a:pt x="147" y="168"/>
                </a:cubicBezTo>
                <a:cubicBezTo>
                  <a:pt x="137" y="168"/>
                  <a:pt x="128" y="164"/>
                  <a:pt x="122" y="157"/>
                </a:cubicBezTo>
                <a:cubicBezTo>
                  <a:pt x="120" y="159"/>
                  <a:pt x="117" y="162"/>
                  <a:pt x="114" y="164"/>
                </a:cubicBezTo>
                <a:cubicBezTo>
                  <a:pt x="109" y="167"/>
                  <a:pt x="104" y="168"/>
                  <a:pt x="98" y="168"/>
                </a:cubicBezTo>
                <a:cubicBezTo>
                  <a:pt x="88" y="168"/>
                  <a:pt x="79" y="164"/>
                  <a:pt x="73" y="157"/>
                </a:cubicBezTo>
                <a:cubicBezTo>
                  <a:pt x="67" y="164"/>
                  <a:pt x="59" y="168"/>
                  <a:pt x="49" y="168"/>
                </a:cubicBezTo>
                <a:cubicBezTo>
                  <a:pt x="40" y="168"/>
                  <a:pt x="31" y="164"/>
                  <a:pt x="25" y="157"/>
                </a:cubicBezTo>
                <a:cubicBezTo>
                  <a:pt x="19" y="164"/>
                  <a:pt x="10" y="168"/>
                  <a:pt x="0" y="168"/>
                </a:cubicBezTo>
                <a:lnTo>
                  <a:pt x="0" y="161"/>
                </a:lnTo>
                <a:close/>
                <a:moveTo>
                  <a:pt x="76" y="18"/>
                </a:moveTo>
                <a:cubicBezTo>
                  <a:pt x="120" y="18"/>
                  <a:pt x="120" y="18"/>
                  <a:pt x="120" y="18"/>
                </a:cubicBezTo>
                <a:cubicBezTo>
                  <a:pt x="117" y="7"/>
                  <a:pt x="117" y="7"/>
                  <a:pt x="117" y="7"/>
                </a:cubicBezTo>
                <a:cubicBezTo>
                  <a:pt x="78" y="7"/>
                  <a:pt x="78" y="7"/>
                  <a:pt x="78" y="7"/>
                </a:cubicBezTo>
                <a:lnTo>
                  <a:pt x="76" y="18"/>
                </a:lnTo>
                <a:close/>
                <a:moveTo>
                  <a:pt x="49" y="26"/>
                </a:moveTo>
                <a:cubicBezTo>
                  <a:pt x="47" y="26"/>
                  <a:pt x="45" y="27"/>
                  <a:pt x="45" y="29"/>
                </a:cubicBezTo>
                <a:cubicBezTo>
                  <a:pt x="44" y="33"/>
                  <a:pt x="44" y="33"/>
                  <a:pt x="44" y="33"/>
                </a:cubicBezTo>
                <a:cubicBezTo>
                  <a:pt x="151" y="33"/>
                  <a:pt x="151" y="33"/>
                  <a:pt x="151" y="33"/>
                </a:cubicBezTo>
                <a:cubicBezTo>
                  <a:pt x="151" y="29"/>
                  <a:pt x="151" y="29"/>
                  <a:pt x="151" y="29"/>
                </a:cubicBezTo>
                <a:cubicBezTo>
                  <a:pt x="150" y="27"/>
                  <a:pt x="149" y="26"/>
                  <a:pt x="147" y="26"/>
                </a:cubicBezTo>
                <a:lnTo>
                  <a:pt x="49" y="26"/>
                </a:lnTo>
                <a:close/>
                <a:moveTo>
                  <a:pt x="123" y="0"/>
                </a:moveTo>
                <a:cubicBezTo>
                  <a:pt x="127" y="18"/>
                  <a:pt x="127" y="18"/>
                  <a:pt x="127" y="18"/>
                </a:cubicBezTo>
                <a:cubicBezTo>
                  <a:pt x="147" y="18"/>
                  <a:pt x="147" y="18"/>
                  <a:pt x="147" y="18"/>
                </a:cubicBezTo>
                <a:cubicBezTo>
                  <a:pt x="153" y="18"/>
                  <a:pt x="157" y="23"/>
                  <a:pt x="158" y="28"/>
                </a:cubicBezTo>
                <a:cubicBezTo>
                  <a:pt x="167" y="82"/>
                  <a:pt x="167" y="82"/>
                  <a:pt x="167" y="82"/>
                </a:cubicBezTo>
                <a:cubicBezTo>
                  <a:pt x="158" y="77"/>
                  <a:pt x="158" y="77"/>
                  <a:pt x="158" y="77"/>
                </a:cubicBezTo>
                <a:cubicBezTo>
                  <a:pt x="156" y="64"/>
                  <a:pt x="156" y="64"/>
                  <a:pt x="156" y="64"/>
                </a:cubicBezTo>
                <a:cubicBezTo>
                  <a:pt x="134" y="64"/>
                  <a:pt x="134" y="64"/>
                  <a:pt x="134" y="64"/>
                </a:cubicBezTo>
                <a:cubicBezTo>
                  <a:pt x="114" y="52"/>
                  <a:pt x="114" y="52"/>
                  <a:pt x="114" y="52"/>
                </a:cubicBezTo>
                <a:cubicBezTo>
                  <a:pt x="154" y="52"/>
                  <a:pt x="154" y="52"/>
                  <a:pt x="154" y="52"/>
                </a:cubicBezTo>
                <a:cubicBezTo>
                  <a:pt x="153" y="45"/>
                  <a:pt x="153" y="45"/>
                  <a:pt x="153" y="45"/>
                </a:cubicBezTo>
                <a:cubicBezTo>
                  <a:pt x="43" y="45"/>
                  <a:pt x="43" y="45"/>
                  <a:pt x="43" y="45"/>
                </a:cubicBezTo>
                <a:cubicBezTo>
                  <a:pt x="41" y="52"/>
                  <a:pt x="41" y="52"/>
                  <a:pt x="41" y="52"/>
                </a:cubicBezTo>
                <a:cubicBezTo>
                  <a:pt x="82" y="52"/>
                  <a:pt x="82" y="52"/>
                  <a:pt x="82" y="52"/>
                </a:cubicBezTo>
                <a:cubicBezTo>
                  <a:pt x="62" y="64"/>
                  <a:pt x="62" y="64"/>
                  <a:pt x="62" y="64"/>
                </a:cubicBezTo>
                <a:cubicBezTo>
                  <a:pt x="40" y="64"/>
                  <a:pt x="40" y="64"/>
                  <a:pt x="40" y="64"/>
                </a:cubicBezTo>
                <a:cubicBezTo>
                  <a:pt x="37" y="78"/>
                  <a:pt x="37" y="78"/>
                  <a:pt x="37" y="78"/>
                </a:cubicBezTo>
                <a:cubicBezTo>
                  <a:pt x="29" y="82"/>
                  <a:pt x="29" y="82"/>
                  <a:pt x="29" y="82"/>
                </a:cubicBezTo>
                <a:cubicBezTo>
                  <a:pt x="38" y="28"/>
                  <a:pt x="38" y="28"/>
                  <a:pt x="38" y="28"/>
                </a:cubicBezTo>
                <a:cubicBezTo>
                  <a:pt x="39" y="23"/>
                  <a:pt x="43" y="18"/>
                  <a:pt x="49" y="18"/>
                </a:cubicBezTo>
                <a:cubicBezTo>
                  <a:pt x="69" y="18"/>
                  <a:pt x="69" y="18"/>
                  <a:pt x="69" y="18"/>
                </a:cubicBezTo>
                <a:cubicBezTo>
                  <a:pt x="72" y="0"/>
                  <a:pt x="72" y="0"/>
                  <a:pt x="72" y="0"/>
                </a:cubicBezTo>
                <a:lnTo>
                  <a:pt x="123" y="0"/>
                </a:lnTo>
                <a:close/>
                <a:moveTo>
                  <a:pt x="92" y="55"/>
                </a:moveTo>
                <a:cubicBezTo>
                  <a:pt x="94" y="54"/>
                  <a:pt x="96" y="54"/>
                  <a:pt x="98" y="54"/>
                </a:cubicBezTo>
                <a:cubicBezTo>
                  <a:pt x="100" y="54"/>
                  <a:pt x="102" y="54"/>
                  <a:pt x="104" y="55"/>
                </a:cubicBezTo>
                <a:cubicBezTo>
                  <a:pt x="186" y="95"/>
                  <a:pt x="186" y="95"/>
                  <a:pt x="186" y="95"/>
                </a:cubicBezTo>
                <a:cubicBezTo>
                  <a:pt x="176" y="111"/>
                  <a:pt x="168" y="126"/>
                  <a:pt x="162" y="144"/>
                </a:cubicBezTo>
                <a:cubicBezTo>
                  <a:pt x="159" y="148"/>
                  <a:pt x="156" y="151"/>
                  <a:pt x="151" y="153"/>
                </a:cubicBezTo>
                <a:cubicBezTo>
                  <a:pt x="157" y="133"/>
                  <a:pt x="165" y="115"/>
                  <a:pt x="175" y="98"/>
                </a:cubicBezTo>
                <a:cubicBezTo>
                  <a:pt x="102" y="62"/>
                  <a:pt x="102" y="62"/>
                  <a:pt x="102" y="62"/>
                </a:cubicBezTo>
                <a:cubicBezTo>
                  <a:pt x="102" y="153"/>
                  <a:pt x="102" y="153"/>
                  <a:pt x="102" y="153"/>
                </a:cubicBezTo>
                <a:cubicBezTo>
                  <a:pt x="100" y="153"/>
                  <a:pt x="99" y="153"/>
                  <a:pt x="98" y="153"/>
                </a:cubicBezTo>
                <a:cubicBezTo>
                  <a:pt x="97" y="153"/>
                  <a:pt x="95" y="153"/>
                  <a:pt x="94" y="153"/>
                </a:cubicBezTo>
                <a:cubicBezTo>
                  <a:pt x="94" y="62"/>
                  <a:pt x="94" y="62"/>
                  <a:pt x="94" y="62"/>
                </a:cubicBezTo>
                <a:cubicBezTo>
                  <a:pt x="21" y="98"/>
                  <a:pt x="21" y="98"/>
                  <a:pt x="21" y="98"/>
                </a:cubicBezTo>
                <a:cubicBezTo>
                  <a:pt x="31" y="115"/>
                  <a:pt x="39" y="133"/>
                  <a:pt x="45" y="153"/>
                </a:cubicBezTo>
                <a:cubicBezTo>
                  <a:pt x="39" y="151"/>
                  <a:pt x="36" y="148"/>
                  <a:pt x="34" y="143"/>
                </a:cubicBezTo>
                <a:cubicBezTo>
                  <a:pt x="27" y="126"/>
                  <a:pt x="20" y="110"/>
                  <a:pt x="10" y="95"/>
                </a:cubicBezTo>
                <a:lnTo>
                  <a:pt x="92" y="55"/>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bodyPr>
          <a:lstStyle/>
          <a:p>
            <a:pPr defTabSz="685783"/>
            <a:endParaRPr lang="en-GB" sz="1350" dirty="0">
              <a:solidFill>
                <a:srgbClr val="0D1641"/>
              </a:solidFill>
              <a:latin typeface="Arial"/>
            </a:endParaRPr>
          </a:p>
        </p:txBody>
      </p:sp>
      <p:sp>
        <p:nvSpPr>
          <p:cNvPr id="27" name="Freeform 143">
            <a:extLst>
              <a:ext uri="{FF2B5EF4-FFF2-40B4-BE49-F238E27FC236}">
                <a16:creationId xmlns:a16="http://schemas.microsoft.com/office/drawing/2014/main" id="{E30B81D1-0F4C-FB0F-FB05-90A6A2F3B61F}"/>
              </a:ext>
            </a:extLst>
          </p:cNvPr>
          <p:cNvSpPr>
            <a:spLocks noChangeAspect="1" noEditPoints="1"/>
          </p:cNvSpPr>
          <p:nvPr/>
        </p:nvSpPr>
        <p:spPr bwMode="auto">
          <a:xfrm>
            <a:off x="1553762" y="2445137"/>
            <a:ext cx="211437" cy="194865"/>
          </a:xfrm>
          <a:custGeom>
            <a:avLst/>
            <a:gdLst>
              <a:gd name="T0" fmla="*/ 5265 w 13048"/>
              <a:gd name="T1" fmla="*/ 5476 h 12023"/>
              <a:gd name="T2" fmla="*/ 5294 w 13048"/>
              <a:gd name="T3" fmla="*/ 12016 h 12023"/>
              <a:gd name="T4" fmla="*/ 963 w 13048"/>
              <a:gd name="T5" fmla="*/ 10443 h 12023"/>
              <a:gd name="T6" fmla="*/ 602 w 13048"/>
              <a:gd name="T7" fmla="*/ 11458 h 12023"/>
              <a:gd name="T8" fmla="*/ 8309 w 13048"/>
              <a:gd name="T9" fmla="*/ 11239 h 12023"/>
              <a:gd name="T10" fmla="*/ 9972 w 13048"/>
              <a:gd name="T11" fmla="*/ 9730 h 12023"/>
              <a:gd name="T12" fmla="*/ 8308 w 13048"/>
              <a:gd name="T13" fmla="*/ 6256 h 12023"/>
              <a:gd name="T14" fmla="*/ 2265 w 13048"/>
              <a:gd name="T15" fmla="*/ 6259 h 12023"/>
              <a:gd name="T16" fmla="*/ 602 w 13048"/>
              <a:gd name="T17" fmla="*/ 7769 h 12023"/>
              <a:gd name="T18" fmla="*/ 1799 w 13048"/>
              <a:gd name="T19" fmla="*/ 10390 h 12023"/>
              <a:gd name="T20" fmla="*/ 8257 w 13048"/>
              <a:gd name="T21" fmla="*/ 11444 h 12023"/>
              <a:gd name="T22" fmla="*/ 4480 w 13048"/>
              <a:gd name="T23" fmla="*/ 6676 h 12023"/>
              <a:gd name="T24" fmla="*/ 7298 w 13048"/>
              <a:gd name="T25" fmla="*/ 8749 h 12023"/>
              <a:gd name="T26" fmla="*/ 4963 w 13048"/>
              <a:gd name="T27" fmla="*/ 10995 h 12023"/>
              <a:gd name="T28" fmla="*/ 6292 w 13048"/>
              <a:gd name="T29" fmla="*/ 7518 h 12023"/>
              <a:gd name="T30" fmla="*/ 5012 w 13048"/>
              <a:gd name="T31" fmla="*/ 10428 h 12023"/>
              <a:gd name="T32" fmla="*/ 9905 w 13048"/>
              <a:gd name="T33" fmla="*/ 10330 h 12023"/>
              <a:gd name="T34" fmla="*/ 9404 w 13048"/>
              <a:gd name="T35" fmla="*/ 11458 h 12023"/>
              <a:gd name="T36" fmla="*/ 1382 w 13048"/>
              <a:gd name="T37" fmla="*/ 6736 h 12023"/>
              <a:gd name="T38" fmla="*/ 602 w 13048"/>
              <a:gd name="T39" fmla="*/ 6040 h 12023"/>
              <a:gd name="T40" fmla="*/ 9972 w 13048"/>
              <a:gd name="T41" fmla="*/ 6618 h 12023"/>
              <a:gd name="T42" fmla="*/ 8854 w 13048"/>
              <a:gd name="T43" fmla="*/ 6131 h 12023"/>
              <a:gd name="T44" fmla="*/ 11000 w 13048"/>
              <a:gd name="T45" fmla="*/ 9248 h 12023"/>
              <a:gd name="T46" fmla="*/ 11214 w 13048"/>
              <a:gd name="T47" fmla="*/ 8717 h 12023"/>
              <a:gd name="T48" fmla="*/ 10986 w 13048"/>
              <a:gd name="T49" fmla="*/ 7600 h 12023"/>
              <a:gd name="T50" fmla="*/ 11214 w 13048"/>
              <a:gd name="T51" fmla="*/ 6989 h 12023"/>
              <a:gd name="T52" fmla="*/ 10593 w 13048"/>
              <a:gd name="T53" fmla="*/ 4819 h 12023"/>
              <a:gd name="T54" fmla="*/ 6529 w 13048"/>
              <a:gd name="T55" fmla="*/ 3316 h 12023"/>
              <a:gd name="T56" fmla="*/ 1525 w 13048"/>
              <a:gd name="T57" fmla="*/ 5046 h 12023"/>
              <a:gd name="T58" fmla="*/ 6529 w 13048"/>
              <a:gd name="T59" fmla="*/ 2752 h 12023"/>
              <a:gd name="T60" fmla="*/ 11390 w 13048"/>
              <a:gd name="T61" fmla="*/ 9279 h 12023"/>
              <a:gd name="T62" fmla="*/ 2977 w 13048"/>
              <a:gd name="T63" fmla="*/ 3302 h 12023"/>
              <a:gd name="T64" fmla="*/ 1844 w 13048"/>
              <a:gd name="T65" fmla="*/ 4431 h 12023"/>
              <a:gd name="T66" fmla="*/ 11214 w 13048"/>
              <a:gd name="T67" fmla="*/ 3302 h 12023"/>
              <a:gd name="T68" fmla="*/ 10733 w 13048"/>
              <a:gd name="T69" fmla="*/ 4258 h 12023"/>
              <a:gd name="T70" fmla="*/ 12264 w 13048"/>
              <a:gd name="T71" fmla="*/ 6524 h 12023"/>
              <a:gd name="T72" fmla="*/ 12470 w 13048"/>
              <a:gd name="T73" fmla="*/ 5969 h 12023"/>
              <a:gd name="T74" fmla="*/ 12228 w 13048"/>
              <a:gd name="T75" fmla="*/ 4859 h 12023"/>
              <a:gd name="T76" fmla="*/ 12470 w 13048"/>
              <a:gd name="T77" fmla="*/ 4243 h 12023"/>
              <a:gd name="T78" fmla="*/ 12108 w 13048"/>
              <a:gd name="T79" fmla="*/ 2187 h 12023"/>
              <a:gd name="T80" fmla="*/ 4801 w 13048"/>
              <a:gd name="T81" fmla="*/ 579 h 12023"/>
              <a:gd name="T82" fmla="*/ 2535 w 13048"/>
              <a:gd name="T83" fmla="*/ 2300 h 12023"/>
              <a:gd name="T84" fmla="*/ 13013 w 13048"/>
              <a:gd name="T85" fmla="*/ 48 h 12023"/>
              <a:gd name="T86" fmla="*/ 12264 w 13048"/>
              <a:gd name="T87" fmla="*/ 6524 h 12023"/>
              <a:gd name="T88" fmla="*/ 3654 w 13048"/>
              <a:gd name="T89" fmla="*/ 565 h 12023"/>
              <a:gd name="T90" fmla="*/ 3150 w 13048"/>
              <a:gd name="T91" fmla="*/ 1694 h 12023"/>
              <a:gd name="T92" fmla="*/ 11896 w 13048"/>
              <a:gd name="T93" fmla="*/ 571 h 12023"/>
              <a:gd name="T94" fmla="*/ 12399 w 13048"/>
              <a:gd name="T95" fmla="*/ 1686 h 12023"/>
              <a:gd name="T96" fmla="*/ 5260 w 13048"/>
              <a:gd name="T97" fmla="*/ 4252 h 12023"/>
              <a:gd name="T98" fmla="*/ 8034 w 13048"/>
              <a:gd name="T99" fmla="*/ 5052 h 12023"/>
              <a:gd name="T100" fmla="*/ 5024 w 13048"/>
              <a:gd name="T101" fmla="*/ 5052 h 12023"/>
              <a:gd name="T102" fmla="*/ 7474 w 13048"/>
              <a:gd name="T103" fmla="*/ 1026 h 12023"/>
              <a:gd name="T104" fmla="*/ 8824 w 13048"/>
              <a:gd name="T105" fmla="*/ 2084 h 12023"/>
              <a:gd name="T106" fmla="*/ 6006 w 13048"/>
              <a:gd name="T107" fmla="*/ 2285 h 1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48" h="12023">
                <a:moveTo>
                  <a:pt x="37" y="11951"/>
                </a:moveTo>
                <a:cubicBezTo>
                  <a:pt x="0" y="11852"/>
                  <a:pt x="0" y="5646"/>
                  <a:pt x="37" y="5548"/>
                </a:cubicBezTo>
                <a:lnTo>
                  <a:pt x="65" y="5475"/>
                </a:lnTo>
                <a:lnTo>
                  <a:pt x="5265" y="5476"/>
                </a:lnTo>
                <a:cubicBezTo>
                  <a:pt x="8126" y="5476"/>
                  <a:pt x="10482" y="5486"/>
                  <a:pt x="10501" y="5499"/>
                </a:cubicBezTo>
                <a:cubicBezTo>
                  <a:pt x="10529" y="5516"/>
                  <a:pt x="10535" y="6189"/>
                  <a:pt x="10530" y="8765"/>
                </a:cubicBezTo>
                <a:lnTo>
                  <a:pt x="10522" y="12009"/>
                </a:lnTo>
                <a:lnTo>
                  <a:pt x="5294" y="12016"/>
                </a:lnTo>
                <a:lnTo>
                  <a:pt x="65" y="12023"/>
                </a:lnTo>
                <a:lnTo>
                  <a:pt x="37" y="11951"/>
                </a:lnTo>
                <a:close/>
                <a:moveTo>
                  <a:pt x="1721" y="11371"/>
                </a:moveTo>
                <a:cubicBezTo>
                  <a:pt x="1652" y="11028"/>
                  <a:pt x="1321" y="10622"/>
                  <a:pt x="963" y="10443"/>
                </a:cubicBezTo>
                <a:cubicBezTo>
                  <a:pt x="839" y="10380"/>
                  <a:pt x="707" y="10330"/>
                  <a:pt x="670" y="10330"/>
                </a:cubicBezTo>
                <a:lnTo>
                  <a:pt x="602" y="10330"/>
                </a:lnTo>
                <a:lnTo>
                  <a:pt x="602" y="10894"/>
                </a:lnTo>
                <a:lnTo>
                  <a:pt x="602" y="11458"/>
                </a:lnTo>
                <a:lnTo>
                  <a:pt x="1170" y="11458"/>
                </a:lnTo>
                <a:lnTo>
                  <a:pt x="1738" y="11458"/>
                </a:lnTo>
                <a:lnTo>
                  <a:pt x="1721" y="11371"/>
                </a:lnTo>
                <a:close/>
                <a:moveTo>
                  <a:pt x="8309" y="11239"/>
                </a:moveTo>
                <a:cubicBezTo>
                  <a:pt x="8398" y="10889"/>
                  <a:pt x="8566" y="10604"/>
                  <a:pt x="8856" y="10314"/>
                </a:cubicBezTo>
                <a:cubicBezTo>
                  <a:pt x="9063" y="10107"/>
                  <a:pt x="9156" y="10037"/>
                  <a:pt x="9351" y="9941"/>
                </a:cubicBezTo>
                <a:cubicBezTo>
                  <a:pt x="9483" y="9877"/>
                  <a:pt x="9677" y="9803"/>
                  <a:pt x="9782" y="9777"/>
                </a:cubicBezTo>
                <a:lnTo>
                  <a:pt x="9972" y="9730"/>
                </a:lnTo>
                <a:lnTo>
                  <a:pt x="9972" y="8750"/>
                </a:lnTo>
                <a:lnTo>
                  <a:pt x="9972" y="7769"/>
                </a:lnTo>
                <a:lnTo>
                  <a:pt x="9782" y="7722"/>
                </a:lnTo>
                <a:cubicBezTo>
                  <a:pt x="9064" y="7545"/>
                  <a:pt x="8491" y="6975"/>
                  <a:pt x="8308" y="6256"/>
                </a:cubicBezTo>
                <a:lnTo>
                  <a:pt x="8257" y="6054"/>
                </a:lnTo>
                <a:lnTo>
                  <a:pt x="5287" y="6054"/>
                </a:lnTo>
                <a:lnTo>
                  <a:pt x="2317" y="6054"/>
                </a:lnTo>
                <a:lnTo>
                  <a:pt x="2265" y="6259"/>
                </a:lnTo>
                <a:cubicBezTo>
                  <a:pt x="2175" y="6613"/>
                  <a:pt x="2009" y="6894"/>
                  <a:pt x="1718" y="7185"/>
                </a:cubicBezTo>
                <a:cubicBezTo>
                  <a:pt x="1511" y="7393"/>
                  <a:pt x="1416" y="7464"/>
                  <a:pt x="1222" y="7559"/>
                </a:cubicBezTo>
                <a:cubicBezTo>
                  <a:pt x="1091" y="7624"/>
                  <a:pt x="898" y="7698"/>
                  <a:pt x="793" y="7723"/>
                </a:cubicBezTo>
                <a:lnTo>
                  <a:pt x="602" y="7769"/>
                </a:lnTo>
                <a:lnTo>
                  <a:pt x="602" y="8750"/>
                </a:lnTo>
                <a:lnTo>
                  <a:pt x="602" y="9730"/>
                </a:lnTo>
                <a:lnTo>
                  <a:pt x="785" y="9776"/>
                </a:lnTo>
                <a:cubicBezTo>
                  <a:pt x="1184" y="9876"/>
                  <a:pt x="1502" y="10069"/>
                  <a:pt x="1799" y="10390"/>
                </a:cubicBezTo>
                <a:cubicBezTo>
                  <a:pt x="2008" y="10615"/>
                  <a:pt x="2206" y="10983"/>
                  <a:pt x="2268" y="11261"/>
                </a:cubicBezTo>
                <a:cubicBezTo>
                  <a:pt x="2287" y="11346"/>
                  <a:pt x="2308" y="11426"/>
                  <a:pt x="2315" y="11437"/>
                </a:cubicBezTo>
                <a:cubicBezTo>
                  <a:pt x="2322" y="11449"/>
                  <a:pt x="3661" y="11455"/>
                  <a:pt x="5292" y="11451"/>
                </a:cubicBezTo>
                <a:lnTo>
                  <a:pt x="8257" y="11444"/>
                </a:lnTo>
                <a:lnTo>
                  <a:pt x="8309" y="11239"/>
                </a:lnTo>
                <a:close/>
                <a:moveTo>
                  <a:pt x="4963" y="10995"/>
                </a:moveTo>
                <a:cubicBezTo>
                  <a:pt x="4256" y="10858"/>
                  <a:pt x="3642" y="10295"/>
                  <a:pt x="3394" y="9555"/>
                </a:cubicBezTo>
                <a:cubicBezTo>
                  <a:pt x="3013" y="8421"/>
                  <a:pt x="3493" y="7148"/>
                  <a:pt x="4480" y="6676"/>
                </a:cubicBezTo>
                <a:cubicBezTo>
                  <a:pt x="4621" y="6608"/>
                  <a:pt x="4805" y="6538"/>
                  <a:pt x="4888" y="6519"/>
                </a:cubicBezTo>
                <a:cubicBezTo>
                  <a:pt x="5095" y="6472"/>
                  <a:pt x="5518" y="6479"/>
                  <a:pt x="5725" y="6532"/>
                </a:cubicBezTo>
                <a:cubicBezTo>
                  <a:pt x="6443" y="6720"/>
                  <a:pt x="7022" y="7336"/>
                  <a:pt x="7237" y="8142"/>
                </a:cubicBezTo>
                <a:cubicBezTo>
                  <a:pt x="7285" y="8320"/>
                  <a:pt x="7298" y="8449"/>
                  <a:pt x="7298" y="8749"/>
                </a:cubicBezTo>
                <a:cubicBezTo>
                  <a:pt x="7298" y="9218"/>
                  <a:pt x="7243" y="9452"/>
                  <a:pt x="7033" y="9878"/>
                </a:cubicBezTo>
                <a:cubicBezTo>
                  <a:pt x="6906" y="10136"/>
                  <a:pt x="6853" y="10207"/>
                  <a:pt x="6630" y="10429"/>
                </a:cubicBezTo>
                <a:cubicBezTo>
                  <a:pt x="6437" y="10622"/>
                  <a:pt x="6318" y="10713"/>
                  <a:pt x="6148" y="10801"/>
                </a:cubicBezTo>
                <a:cubicBezTo>
                  <a:pt x="5760" y="11001"/>
                  <a:pt x="5343" y="11069"/>
                  <a:pt x="4963" y="10995"/>
                </a:cubicBezTo>
                <a:close/>
                <a:moveTo>
                  <a:pt x="5549" y="10429"/>
                </a:moveTo>
                <a:cubicBezTo>
                  <a:pt x="5814" y="10373"/>
                  <a:pt x="6001" y="10265"/>
                  <a:pt x="6235" y="10034"/>
                </a:cubicBezTo>
                <a:cubicBezTo>
                  <a:pt x="6576" y="9697"/>
                  <a:pt x="6738" y="9280"/>
                  <a:pt x="6737" y="8749"/>
                </a:cubicBezTo>
                <a:cubicBezTo>
                  <a:pt x="6735" y="8253"/>
                  <a:pt x="6588" y="7845"/>
                  <a:pt x="6292" y="7518"/>
                </a:cubicBezTo>
                <a:cubicBezTo>
                  <a:pt x="5736" y="6903"/>
                  <a:pt x="4922" y="6880"/>
                  <a:pt x="4339" y="7462"/>
                </a:cubicBezTo>
                <a:cubicBezTo>
                  <a:pt x="4122" y="7679"/>
                  <a:pt x="3947" y="7992"/>
                  <a:pt x="3872" y="8298"/>
                </a:cubicBezTo>
                <a:cubicBezTo>
                  <a:pt x="3818" y="8518"/>
                  <a:pt x="3826" y="9031"/>
                  <a:pt x="3887" y="9255"/>
                </a:cubicBezTo>
                <a:cubicBezTo>
                  <a:pt x="4048" y="9846"/>
                  <a:pt x="4500" y="10317"/>
                  <a:pt x="5012" y="10428"/>
                </a:cubicBezTo>
                <a:cubicBezTo>
                  <a:pt x="5242" y="10478"/>
                  <a:pt x="5319" y="10478"/>
                  <a:pt x="5549" y="10429"/>
                </a:cubicBezTo>
                <a:close/>
                <a:moveTo>
                  <a:pt x="9972" y="10894"/>
                </a:moveTo>
                <a:lnTo>
                  <a:pt x="9972" y="10330"/>
                </a:lnTo>
                <a:lnTo>
                  <a:pt x="9905" y="10330"/>
                </a:lnTo>
                <a:cubicBezTo>
                  <a:pt x="9868" y="10330"/>
                  <a:pt x="9736" y="10380"/>
                  <a:pt x="9611" y="10443"/>
                </a:cubicBezTo>
                <a:cubicBezTo>
                  <a:pt x="9255" y="10621"/>
                  <a:pt x="8919" y="11030"/>
                  <a:pt x="8854" y="11367"/>
                </a:cubicBezTo>
                <a:lnTo>
                  <a:pt x="8836" y="11458"/>
                </a:lnTo>
                <a:lnTo>
                  <a:pt x="9404" y="11458"/>
                </a:lnTo>
                <a:lnTo>
                  <a:pt x="9972" y="11458"/>
                </a:lnTo>
                <a:lnTo>
                  <a:pt x="9972" y="10894"/>
                </a:lnTo>
                <a:close/>
                <a:moveTo>
                  <a:pt x="786" y="7140"/>
                </a:moveTo>
                <a:cubicBezTo>
                  <a:pt x="1014" y="7062"/>
                  <a:pt x="1194" y="6940"/>
                  <a:pt x="1382" y="6736"/>
                </a:cubicBezTo>
                <a:cubicBezTo>
                  <a:pt x="1541" y="6564"/>
                  <a:pt x="1685" y="6308"/>
                  <a:pt x="1720" y="6131"/>
                </a:cubicBezTo>
                <a:lnTo>
                  <a:pt x="1738" y="6040"/>
                </a:lnTo>
                <a:lnTo>
                  <a:pt x="1170" y="6040"/>
                </a:lnTo>
                <a:lnTo>
                  <a:pt x="602" y="6040"/>
                </a:lnTo>
                <a:lnTo>
                  <a:pt x="602" y="6618"/>
                </a:lnTo>
                <a:cubicBezTo>
                  <a:pt x="602" y="6937"/>
                  <a:pt x="607" y="7197"/>
                  <a:pt x="612" y="7197"/>
                </a:cubicBezTo>
                <a:cubicBezTo>
                  <a:pt x="617" y="7197"/>
                  <a:pt x="696" y="7171"/>
                  <a:pt x="786" y="7140"/>
                </a:cubicBezTo>
                <a:close/>
                <a:moveTo>
                  <a:pt x="9972" y="6618"/>
                </a:moveTo>
                <a:lnTo>
                  <a:pt x="9972" y="6040"/>
                </a:lnTo>
                <a:lnTo>
                  <a:pt x="9404" y="6040"/>
                </a:lnTo>
                <a:lnTo>
                  <a:pt x="8836" y="6040"/>
                </a:lnTo>
                <a:lnTo>
                  <a:pt x="8854" y="6131"/>
                </a:lnTo>
                <a:cubicBezTo>
                  <a:pt x="8907" y="6411"/>
                  <a:pt x="9170" y="6779"/>
                  <a:pt x="9456" y="6975"/>
                </a:cubicBezTo>
                <a:cubicBezTo>
                  <a:pt x="9569" y="7053"/>
                  <a:pt x="9878" y="7190"/>
                  <a:pt x="9951" y="7195"/>
                </a:cubicBezTo>
                <a:cubicBezTo>
                  <a:pt x="9962" y="7196"/>
                  <a:pt x="9972" y="6937"/>
                  <a:pt x="9972" y="6618"/>
                </a:cubicBezTo>
                <a:close/>
                <a:moveTo>
                  <a:pt x="11000" y="9248"/>
                </a:moveTo>
                <a:cubicBezTo>
                  <a:pt x="10992" y="9227"/>
                  <a:pt x="10989" y="9103"/>
                  <a:pt x="10994" y="8972"/>
                </a:cubicBezTo>
                <a:lnTo>
                  <a:pt x="11002" y="8735"/>
                </a:lnTo>
                <a:lnTo>
                  <a:pt x="11108" y="8726"/>
                </a:lnTo>
                <a:lnTo>
                  <a:pt x="11214" y="8717"/>
                </a:lnTo>
                <a:lnTo>
                  <a:pt x="11214" y="8143"/>
                </a:lnTo>
                <a:lnTo>
                  <a:pt x="11214" y="7569"/>
                </a:lnTo>
                <a:lnTo>
                  <a:pt x="11100" y="7584"/>
                </a:lnTo>
                <a:lnTo>
                  <a:pt x="10986" y="7600"/>
                </a:lnTo>
                <a:lnTo>
                  <a:pt x="10994" y="7321"/>
                </a:lnTo>
                <a:lnTo>
                  <a:pt x="11002" y="7042"/>
                </a:lnTo>
                <a:lnTo>
                  <a:pt x="11108" y="7015"/>
                </a:lnTo>
                <a:lnTo>
                  <a:pt x="11214" y="6989"/>
                </a:lnTo>
                <a:lnTo>
                  <a:pt x="11214" y="6010"/>
                </a:lnTo>
                <a:lnTo>
                  <a:pt x="11214" y="5031"/>
                </a:lnTo>
                <a:lnTo>
                  <a:pt x="11023" y="4983"/>
                </a:lnTo>
                <a:cubicBezTo>
                  <a:pt x="10919" y="4958"/>
                  <a:pt x="10725" y="4883"/>
                  <a:pt x="10593" y="4819"/>
                </a:cubicBezTo>
                <a:cubicBezTo>
                  <a:pt x="10399" y="4724"/>
                  <a:pt x="10304" y="4652"/>
                  <a:pt x="10097" y="4446"/>
                </a:cubicBezTo>
                <a:cubicBezTo>
                  <a:pt x="9807" y="4157"/>
                  <a:pt x="9641" y="3876"/>
                  <a:pt x="9551" y="3521"/>
                </a:cubicBezTo>
                <a:lnTo>
                  <a:pt x="9499" y="3316"/>
                </a:lnTo>
                <a:lnTo>
                  <a:pt x="6529" y="3316"/>
                </a:lnTo>
                <a:lnTo>
                  <a:pt x="3559" y="3316"/>
                </a:lnTo>
                <a:lnTo>
                  <a:pt x="3490" y="3556"/>
                </a:lnTo>
                <a:cubicBezTo>
                  <a:pt x="3358" y="4014"/>
                  <a:pt x="3087" y="4399"/>
                  <a:pt x="2705" y="4672"/>
                </a:cubicBezTo>
                <a:cubicBezTo>
                  <a:pt x="2358" y="4919"/>
                  <a:pt x="1915" y="5060"/>
                  <a:pt x="1525" y="5046"/>
                </a:cubicBezTo>
                <a:lnTo>
                  <a:pt x="1294" y="5038"/>
                </a:lnTo>
                <a:lnTo>
                  <a:pt x="1294" y="3895"/>
                </a:lnTo>
                <a:lnTo>
                  <a:pt x="1294" y="2752"/>
                </a:lnTo>
                <a:lnTo>
                  <a:pt x="6529" y="2752"/>
                </a:lnTo>
                <a:lnTo>
                  <a:pt x="11764" y="2752"/>
                </a:lnTo>
                <a:lnTo>
                  <a:pt x="11764" y="6012"/>
                </a:lnTo>
                <a:lnTo>
                  <a:pt x="11764" y="9271"/>
                </a:lnTo>
                <a:lnTo>
                  <a:pt x="11390" y="9279"/>
                </a:lnTo>
                <a:cubicBezTo>
                  <a:pt x="11094" y="9285"/>
                  <a:pt x="11012" y="9279"/>
                  <a:pt x="11000" y="9248"/>
                </a:cubicBezTo>
                <a:close/>
                <a:moveTo>
                  <a:pt x="2180" y="4332"/>
                </a:moveTo>
                <a:cubicBezTo>
                  <a:pt x="2545" y="4157"/>
                  <a:pt x="2883" y="3749"/>
                  <a:pt x="2958" y="3394"/>
                </a:cubicBezTo>
                <a:lnTo>
                  <a:pt x="2977" y="3302"/>
                </a:lnTo>
                <a:lnTo>
                  <a:pt x="2411" y="3302"/>
                </a:lnTo>
                <a:lnTo>
                  <a:pt x="1844" y="3302"/>
                </a:lnTo>
                <a:lnTo>
                  <a:pt x="1844" y="3867"/>
                </a:lnTo>
                <a:lnTo>
                  <a:pt x="1844" y="4431"/>
                </a:lnTo>
                <a:lnTo>
                  <a:pt x="1908" y="4431"/>
                </a:lnTo>
                <a:cubicBezTo>
                  <a:pt x="1944" y="4431"/>
                  <a:pt x="2066" y="4386"/>
                  <a:pt x="2180" y="4332"/>
                </a:cubicBezTo>
                <a:close/>
                <a:moveTo>
                  <a:pt x="11214" y="3867"/>
                </a:moveTo>
                <a:lnTo>
                  <a:pt x="11214" y="3302"/>
                </a:lnTo>
                <a:lnTo>
                  <a:pt x="10646" y="3302"/>
                </a:lnTo>
                <a:lnTo>
                  <a:pt x="10078" y="3302"/>
                </a:lnTo>
                <a:lnTo>
                  <a:pt x="10096" y="3394"/>
                </a:lnTo>
                <a:cubicBezTo>
                  <a:pt x="10154" y="3685"/>
                  <a:pt x="10455" y="4092"/>
                  <a:pt x="10733" y="4258"/>
                </a:cubicBezTo>
                <a:cubicBezTo>
                  <a:pt x="10899" y="4356"/>
                  <a:pt x="11072" y="4428"/>
                  <a:pt x="11150" y="4429"/>
                </a:cubicBezTo>
                <a:lnTo>
                  <a:pt x="11214" y="4431"/>
                </a:lnTo>
                <a:lnTo>
                  <a:pt x="11214" y="3867"/>
                </a:lnTo>
                <a:close/>
                <a:moveTo>
                  <a:pt x="12264" y="6524"/>
                </a:moveTo>
                <a:cubicBezTo>
                  <a:pt x="12238" y="6507"/>
                  <a:pt x="12230" y="6431"/>
                  <a:pt x="12236" y="6249"/>
                </a:cubicBezTo>
                <a:lnTo>
                  <a:pt x="12244" y="5997"/>
                </a:lnTo>
                <a:lnTo>
                  <a:pt x="12357" y="5983"/>
                </a:lnTo>
                <a:lnTo>
                  <a:pt x="12470" y="5969"/>
                </a:lnTo>
                <a:lnTo>
                  <a:pt x="12470" y="5405"/>
                </a:lnTo>
                <a:lnTo>
                  <a:pt x="12470" y="4840"/>
                </a:lnTo>
                <a:lnTo>
                  <a:pt x="12349" y="4850"/>
                </a:lnTo>
                <a:lnTo>
                  <a:pt x="12228" y="4859"/>
                </a:lnTo>
                <a:lnTo>
                  <a:pt x="12236" y="4583"/>
                </a:lnTo>
                <a:lnTo>
                  <a:pt x="12244" y="4306"/>
                </a:lnTo>
                <a:lnTo>
                  <a:pt x="12357" y="4274"/>
                </a:lnTo>
                <a:lnTo>
                  <a:pt x="12470" y="4243"/>
                </a:lnTo>
                <a:lnTo>
                  <a:pt x="12477" y="3278"/>
                </a:lnTo>
                <a:lnTo>
                  <a:pt x="12485" y="2314"/>
                </a:lnTo>
                <a:lnTo>
                  <a:pt x="12421" y="2290"/>
                </a:lnTo>
                <a:cubicBezTo>
                  <a:pt x="12386" y="2277"/>
                  <a:pt x="12245" y="2230"/>
                  <a:pt x="12108" y="2187"/>
                </a:cubicBezTo>
                <a:cubicBezTo>
                  <a:pt x="11479" y="1986"/>
                  <a:pt x="10958" y="1426"/>
                  <a:pt x="10794" y="776"/>
                </a:cubicBezTo>
                <a:lnTo>
                  <a:pt x="10745" y="579"/>
                </a:lnTo>
                <a:lnTo>
                  <a:pt x="7773" y="579"/>
                </a:lnTo>
                <a:lnTo>
                  <a:pt x="4801" y="579"/>
                </a:lnTo>
                <a:lnTo>
                  <a:pt x="4749" y="784"/>
                </a:lnTo>
                <a:cubicBezTo>
                  <a:pt x="4634" y="1237"/>
                  <a:pt x="4306" y="1695"/>
                  <a:pt x="3906" y="1961"/>
                </a:cubicBezTo>
                <a:cubicBezTo>
                  <a:pt x="3568" y="2185"/>
                  <a:pt x="3107" y="2323"/>
                  <a:pt x="2744" y="2309"/>
                </a:cubicBezTo>
                <a:lnTo>
                  <a:pt x="2535" y="2300"/>
                </a:lnTo>
                <a:lnTo>
                  <a:pt x="2535" y="1157"/>
                </a:lnTo>
                <a:lnTo>
                  <a:pt x="2535" y="14"/>
                </a:lnTo>
                <a:lnTo>
                  <a:pt x="7757" y="7"/>
                </a:lnTo>
                <a:cubicBezTo>
                  <a:pt x="12640" y="0"/>
                  <a:pt x="12980" y="3"/>
                  <a:pt x="13013" y="48"/>
                </a:cubicBezTo>
                <a:cubicBezTo>
                  <a:pt x="13041" y="85"/>
                  <a:pt x="13048" y="776"/>
                  <a:pt x="13048" y="3277"/>
                </a:cubicBezTo>
                <a:cubicBezTo>
                  <a:pt x="13048" y="6132"/>
                  <a:pt x="13044" y="6464"/>
                  <a:pt x="13004" y="6503"/>
                </a:cubicBezTo>
                <a:cubicBezTo>
                  <a:pt x="12969" y="6539"/>
                  <a:pt x="12892" y="6548"/>
                  <a:pt x="12630" y="6547"/>
                </a:cubicBezTo>
                <a:cubicBezTo>
                  <a:pt x="12449" y="6547"/>
                  <a:pt x="12284" y="6536"/>
                  <a:pt x="12264" y="6524"/>
                </a:cubicBezTo>
                <a:close/>
                <a:moveTo>
                  <a:pt x="3422" y="1594"/>
                </a:moveTo>
                <a:cubicBezTo>
                  <a:pt x="3783" y="1421"/>
                  <a:pt x="4138" y="996"/>
                  <a:pt x="4204" y="656"/>
                </a:cubicBezTo>
                <a:lnTo>
                  <a:pt x="4222" y="565"/>
                </a:lnTo>
                <a:lnTo>
                  <a:pt x="3654" y="565"/>
                </a:lnTo>
                <a:lnTo>
                  <a:pt x="3086" y="565"/>
                </a:lnTo>
                <a:lnTo>
                  <a:pt x="3086" y="1129"/>
                </a:lnTo>
                <a:lnTo>
                  <a:pt x="3086" y="1694"/>
                </a:lnTo>
                <a:lnTo>
                  <a:pt x="3150" y="1694"/>
                </a:lnTo>
                <a:cubicBezTo>
                  <a:pt x="3185" y="1694"/>
                  <a:pt x="3308" y="1649"/>
                  <a:pt x="3422" y="1594"/>
                </a:cubicBezTo>
                <a:close/>
                <a:moveTo>
                  <a:pt x="12470" y="1129"/>
                </a:moveTo>
                <a:lnTo>
                  <a:pt x="12470" y="579"/>
                </a:lnTo>
                <a:lnTo>
                  <a:pt x="11896" y="571"/>
                </a:lnTo>
                <a:lnTo>
                  <a:pt x="11322" y="563"/>
                </a:lnTo>
                <a:lnTo>
                  <a:pt x="11341" y="656"/>
                </a:lnTo>
                <a:cubicBezTo>
                  <a:pt x="11416" y="1013"/>
                  <a:pt x="11757" y="1423"/>
                  <a:pt x="12122" y="1595"/>
                </a:cubicBezTo>
                <a:cubicBezTo>
                  <a:pt x="12236" y="1649"/>
                  <a:pt x="12360" y="1690"/>
                  <a:pt x="12399" y="1686"/>
                </a:cubicBezTo>
                <a:lnTo>
                  <a:pt x="12470" y="1679"/>
                </a:lnTo>
                <a:lnTo>
                  <a:pt x="12470" y="1129"/>
                </a:lnTo>
                <a:close/>
                <a:moveTo>
                  <a:pt x="4742" y="5013"/>
                </a:moveTo>
                <a:cubicBezTo>
                  <a:pt x="4704" y="4915"/>
                  <a:pt x="4979" y="4513"/>
                  <a:pt x="5260" y="4252"/>
                </a:cubicBezTo>
                <a:cubicBezTo>
                  <a:pt x="5623" y="3917"/>
                  <a:pt x="6051" y="3746"/>
                  <a:pt x="6529" y="3746"/>
                </a:cubicBezTo>
                <a:cubicBezTo>
                  <a:pt x="6694" y="3746"/>
                  <a:pt x="6868" y="3764"/>
                  <a:pt x="6980" y="3794"/>
                </a:cubicBezTo>
                <a:cubicBezTo>
                  <a:pt x="7493" y="3931"/>
                  <a:pt x="7999" y="4344"/>
                  <a:pt x="8259" y="4836"/>
                </a:cubicBezTo>
                <a:cubicBezTo>
                  <a:pt x="8364" y="5037"/>
                  <a:pt x="8349" y="5052"/>
                  <a:pt x="8034" y="5052"/>
                </a:cubicBezTo>
                <a:cubicBezTo>
                  <a:pt x="7777" y="5052"/>
                  <a:pt x="7764" y="5049"/>
                  <a:pt x="7705" y="4975"/>
                </a:cubicBezTo>
                <a:cubicBezTo>
                  <a:pt x="7395" y="4588"/>
                  <a:pt x="7077" y="4376"/>
                  <a:pt x="6719" y="4319"/>
                </a:cubicBezTo>
                <a:cubicBezTo>
                  <a:pt x="6221" y="4240"/>
                  <a:pt x="5767" y="4458"/>
                  <a:pt x="5353" y="4975"/>
                </a:cubicBezTo>
                <a:cubicBezTo>
                  <a:pt x="5294" y="5049"/>
                  <a:pt x="5281" y="5052"/>
                  <a:pt x="5024" y="5052"/>
                </a:cubicBezTo>
                <a:cubicBezTo>
                  <a:pt x="4822" y="5052"/>
                  <a:pt x="4753" y="5042"/>
                  <a:pt x="4742" y="5013"/>
                </a:cubicBezTo>
                <a:close/>
                <a:moveTo>
                  <a:pt x="6006" y="2285"/>
                </a:moveTo>
                <a:cubicBezTo>
                  <a:pt x="5974" y="2233"/>
                  <a:pt x="6015" y="2133"/>
                  <a:pt x="6156" y="1917"/>
                </a:cubicBezTo>
                <a:cubicBezTo>
                  <a:pt x="6459" y="1454"/>
                  <a:pt x="6960" y="1115"/>
                  <a:pt x="7474" y="1026"/>
                </a:cubicBezTo>
                <a:cubicBezTo>
                  <a:pt x="8284" y="885"/>
                  <a:pt x="9120" y="1337"/>
                  <a:pt x="9533" y="2141"/>
                </a:cubicBezTo>
                <a:cubicBezTo>
                  <a:pt x="9612" y="2296"/>
                  <a:pt x="9586" y="2314"/>
                  <a:pt x="9281" y="2314"/>
                </a:cubicBezTo>
                <a:cubicBezTo>
                  <a:pt x="9059" y="2314"/>
                  <a:pt x="9005" y="2306"/>
                  <a:pt x="8971" y="2265"/>
                </a:cubicBezTo>
                <a:cubicBezTo>
                  <a:pt x="8949" y="2238"/>
                  <a:pt x="8883" y="2156"/>
                  <a:pt x="8824" y="2084"/>
                </a:cubicBezTo>
                <a:cubicBezTo>
                  <a:pt x="8296" y="1436"/>
                  <a:pt x="7418" y="1388"/>
                  <a:pt x="6839" y="1975"/>
                </a:cubicBezTo>
                <a:cubicBezTo>
                  <a:pt x="6738" y="2077"/>
                  <a:pt x="6628" y="2196"/>
                  <a:pt x="6595" y="2238"/>
                </a:cubicBezTo>
                <a:cubicBezTo>
                  <a:pt x="6536" y="2311"/>
                  <a:pt x="6522" y="2314"/>
                  <a:pt x="6279" y="2314"/>
                </a:cubicBezTo>
                <a:cubicBezTo>
                  <a:pt x="6130" y="2314"/>
                  <a:pt x="6017" y="2302"/>
                  <a:pt x="6006" y="2285"/>
                </a:cubicBezTo>
                <a:close/>
              </a:path>
            </a:pathLst>
          </a:custGeom>
          <a:solidFill>
            <a:schemeClr val="tx1"/>
          </a:solid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Arrow: Right 28">
            <a:extLst>
              <a:ext uri="{FF2B5EF4-FFF2-40B4-BE49-F238E27FC236}">
                <a16:creationId xmlns:a16="http://schemas.microsoft.com/office/drawing/2014/main" id="{2FFFA5BB-A959-48EE-640F-389A8563D83C}"/>
              </a:ext>
            </a:extLst>
          </p:cNvPr>
          <p:cNvSpPr/>
          <p:nvPr/>
        </p:nvSpPr>
        <p:spPr>
          <a:xfrm rot="21362946">
            <a:off x="1581113" y="1953078"/>
            <a:ext cx="1557870" cy="74841"/>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a:latin typeface="Roboto" panose="02000000000000000000" pitchFamily="2" charset="0"/>
              <a:ea typeface="Roboto" panose="02000000000000000000" pitchFamily="2" charset="0"/>
              <a:cs typeface="Roboto" panose="02000000000000000000" pitchFamily="2" charset="0"/>
            </a:endParaRPr>
          </a:p>
        </p:txBody>
      </p:sp>
      <p:sp>
        <p:nvSpPr>
          <p:cNvPr id="30" name="Arrow: Right 29">
            <a:extLst>
              <a:ext uri="{FF2B5EF4-FFF2-40B4-BE49-F238E27FC236}">
                <a16:creationId xmlns:a16="http://schemas.microsoft.com/office/drawing/2014/main" id="{A84033E7-6F41-185C-FF39-0F5E75A60A47}"/>
              </a:ext>
            </a:extLst>
          </p:cNvPr>
          <p:cNvSpPr/>
          <p:nvPr/>
        </p:nvSpPr>
        <p:spPr>
          <a:xfrm>
            <a:off x="1491591" y="2191836"/>
            <a:ext cx="1648217" cy="227192"/>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a:latin typeface="Roboto" panose="02000000000000000000" pitchFamily="2" charset="0"/>
              <a:ea typeface="Roboto" panose="02000000000000000000" pitchFamily="2" charset="0"/>
              <a:cs typeface="Roboto" panose="02000000000000000000" pitchFamily="2" charset="0"/>
            </a:endParaRPr>
          </a:p>
        </p:txBody>
      </p:sp>
      <p:pic>
        <p:nvPicPr>
          <p:cNvPr id="39" name="Graphic 38">
            <a:extLst>
              <a:ext uri="{FF2B5EF4-FFF2-40B4-BE49-F238E27FC236}">
                <a16:creationId xmlns:a16="http://schemas.microsoft.com/office/drawing/2014/main" id="{978B291C-4C26-3931-F8D4-BF83A90B95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1040" y="2045159"/>
            <a:ext cx="445172" cy="445172"/>
          </a:xfrm>
          <a:prstGeom prst="rect">
            <a:avLst/>
          </a:prstGeom>
        </p:spPr>
      </p:pic>
      <p:sp>
        <p:nvSpPr>
          <p:cNvPr id="40" name="Freeform 143">
            <a:extLst>
              <a:ext uri="{FF2B5EF4-FFF2-40B4-BE49-F238E27FC236}">
                <a16:creationId xmlns:a16="http://schemas.microsoft.com/office/drawing/2014/main" id="{99A022DE-A275-1403-E2DE-5D38CC56E312}"/>
              </a:ext>
            </a:extLst>
          </p:cNvPr>
          <p:cNvSpPr>
            <a:spLocks noChangeAspect="1" noEditPoints="1"/>
          </p:cNvSpPr>
          <p:nvPr/>
        </p:nvSpPr>
        <p:spPr bwMode="auto">
          <a:xfrm>
            <a:off x="3381848" y="2620796"/>
            <a:ext cx="211437" cy="194865"/>
          </a:xfrm>
          <a:custGeom>
            <a:avLst/>
            <a:gdLst>
              <a:gd name="T0" fmla="*/ 5265 w 13048"/>
              <a:gd name="T1" fmla="*/ 5476 h 12023"/>
              <a:gd name="T2" fmla="*/ 5294 w 13048"/>
              <a:gd name="T3" fmla="*/ 12016 h 12023"/>
              <a:gd name="T4" fmla="*/ 963 w 13048"/>
              <a:gd name="T5" fmla="*/ 10443 h 12023"/>
              <a:gd name="T6" fmla="*/ 602 w 13048"/>
              <a:gd name="T7" fmla="*/ 11458 h 12023"/>
              <a:gd name="T8" fmla="*/ 8309 w 13048"/>
              <a:gd name="T9" fmla="*/ 11239 h 12023"/>
              <a:gd name="T10" fmla="*/ 9972 w 13048"/>
              <a:gd name="T11" fmla="*/ 9730 h 12023"/>
              <a:gd name="T12" fmla="*/ 8308 w 13048"/>
              <a:gd name="T13" fmla="*/ 6256 h 12023"/>
              <a:gd name="T14" fmla="*/ 2265 w 13048"/>
              <a:gd name="T15" fmla="*/ 6259 h 12023"/>
              <a:gd name="T16" fmla="*/ 602 w 13048"/>
              <a:gd name="T17" fmla="*/ 7769 h 12023"/>
              <a:gd name="T18" fmla="*/ 1799 w 13048"/>
              <a:gd name="T19" fmla="*/ 10390 h 12023"/>
              <a:gd name="T20" fmla="*/ 8257 w 13048"/>
              <a:gd name="T21" fmla="*/ 11444 h 12023"/>
              <a:gd name="T22" fmla="*/ 4480 w 13048"/>
              <a:gd name="T23" fmla="*/ 6676 h 12023"/>
              <a:gd name="T24" fmla="*/ 7298 w 13048"/>
              <a:gd name="T25" fmla="*/ 8749 h 12023"/>
              <a:gd name="T26" fmla="*/ 4963 w 13048"/>
              <a:gd name="T27" fmla="*/ 10995 h 12023"/>
              <a:gd name="T28" fmla="*/ 6292 w 13048"/>
              <a:gd name="T29" fmla="*/ 7518 h 12023"/>
              <a:gd name="T30" fmla="*/ 5012 w 13048"/>
              <a:gd name="T31" fmla="*/ 10428 h 12023"/>
              <a:gd name="T32" fmla="*/ 9905 w 13048"/>
              <a:gd name="T33" fmla="*/ 10330 h 12023"/>
              <a:gd name="T34" fmla="*/ 9404 w 13048"/>
              <a:gd name="T35" fmla="*/ 11458 h 12023"/>
              <a:gd name="T36" fmla="*/ 1382 w 13048"/>
              <a:gd name="T37" fmla="*/ 6736 h 12023"/>
              <a:gd name="T38" fmla="*/ 602 w 13048"/>
              <a:gd name="T39" fmla="*/ 6040 h 12023"/>
              <a:gd name="T40" fmla="*/ 9972 w 13048"/>
              <a:gd name="T41" fmla="*/ 6618 h 12023"/>
              <a:gd name="T42" fmla="*/ 8854 w 13048"/>
              <a:gd name="T43" fmla="*/ 6131 h 12023"/>
              <a:gd name="T44" fmla="*/ 11000 w 13048"/>
              <a:gd name="T45" fmla="*/ 9248 h 12023"/>
              <a:gd name="T46" fmla="*/ 11214 w 13048"/>
              <a:gd name="T47" fmla="*/ 8717 h 12023"/>
              <a:gd name="T48" fmla="*/ 10986 w 13048"/>
              <a:gd name="T49" fmla="*/ 7600 h 12023"/>
              <a:gd name="T50" fmla="*/ 11214 w 13048"/>
              <a:gd name="T51" fmla="*/ 6989 h 12023"/>
              <a:gd name="T52" fmla="*/ 10593 w 13048"/>
              <a:gd name="T53" fmla="*/ 4819 h 12023"/>
              <a:gd name="T54" fmla="*/ 6529 w 13048"/>
              <a:gd name="T55" fmla="*/ 3316 h 12023"/>
              <a:gd name="T56" fmla="*/ 1525 w 13048"/>
              <a:gd name="T57" fmla="*/ 5046 h 12023"/>
              <a:gd name="T58" fmla="*/ 6529 w 13048"/>
              <a:gd name="T59" fmla="*/ 2752 h 12023"/>
              <a:gd name="T60" fmla="*/ 11390 w 13048"/>
              <a:gd name="T61" fmla="*/ 9279 h 12023"/>
              <a:gd name="T62" fmla="*/ 2977 w 13048"/>
              <a:gd name="T63" fmla="*/ 3302 h 12023"/>
              <a:gd name="T64" fmla="*/ 1844 w 13048"/>
              <a:gd name="T65" fmla="*/ 4431 h 12023"/>
              <a:gd name="T66" fmla="*/ 11214 w 13048"/>
              <a:gd name="T67" fmla="*/ 3302 h 12023"/>
              <a:gd name="T68" fmla="*/ 10733 w 13048"/>
              <a:gd name="T69" fmla="*/ 4258 h 12023"/>
              <a:gd name="T70" fmla="*/ 12264 w 13048"/>
              <a:gd name="T71" fmla="*/ 6524 h 12023"/>
              <a:gd name="T72" fmla="*/ 12470 w 13048"/>
              <a:gd name="T73" fmla="*/ 5969 h 12023"/>
              <a:gd name="T74" fmla="*/ 12228 w 13048"/>
              <a:gd name="T75" fmla="*/ 4859 h 12023"/>
              <a:gd name="T76" fmla="*/ 12470 w 13048"/>
              <a:gd name="T77" fmla="*/ 4243 h 12023"/>
              <a:gd name="T78" fmla="*/ 12108 w 13048"/>
              <a:gd name="T79" fmla="*/ 2187 h 12023"/>
              <a:gd name="T80" fmla="*/ 4801 w 13048"/>
              <a:gd name="T81" fmla="*/ 579 h 12023"/>
              <a:gd name="T82" fmla="*/ 2535 w 13048"/>
              <a:gd name="T83" fmla="*/ 2300 h 12023"/>
              <a:gd name="T84" fmla="*/ 13013 w 13048"/>
              <a:gd name="T85" fmla="*/ 48 h 12023"/>
              <a:gd name="T86" fmla="*/ 12264 w 13048"/>
              <a:gd name="T87" fmla="*/ 6524 h 12023"/>
              <a:gd name="T88" fmla="*/ 3654 w 13048"/>
              <a:gd name="T89" fmla="*/ 565 h 12023"/>
              <a:gd name="T90" fmla="*/ 3150 w 13048"/>
              <a:gd name="T91" fmla="*/ 1694 h 12023"/>
              <a:gd name="T92" fmla="*/ 11896 w 13048"/>
              <a:gd name="T93" fmla="*/ 571 h 12023"/>
              <a:gd name="T94" fmla="*/ 12399 w 13048"/>
              <a:gd name="T95" fmla="*/ 1686 h 12023"/>
              <a:gd name="T96" fmla="*/ 5260 w 13048"/>
              <a:gd name="T97" fmla="*/ 4252 h 12023"/>
              <a:gd name="T98" fmla="*/ 8034 w 13048"/>
              <a:gd name="T99" fmla="*/ 5052 h 12023"/>
              <a:gd name="T100" fmla="*/ 5024 w 13048"/>
              <a:gd name="T101" fmla="*/ 5052 h 12023"/>
              <a:gd name="T102" fmla="*/ 7474 w 13048"/>
              <a:gd name="T103" fmla="*/ 1026 h 12023"/>
              <a:gd name="T104" fmla="*/ 8824 w 13048"/>
              <a:gd name="T105" fmla="*/ 2084 h 12023"/>
              <a:gd name="T106" fmla="*/ 6006 w 13048"/>
              <a:gd name="T107" fmla="*/ 2285 h 12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48" h="12023">
                <a:moveTo>
                  <a:pt x="37" y="11951"/>
                </a:moveTo>
                <a:cubicBezTo>
                  <a:pt x="0" y="11852"/>
                  <a:pt x="0" y="5646"/>
                  <a:pt x="37" y="5548"/>
                </a:cubicBezTo>
                <a:lnTo>
                  <a:pt x="65" y="5475"/>
                </a:lnTo>
                <a:lnTo>
                  <a:pt x="5265" y="5476"/>
                </a:lnTo>
                <a:cubicBezTo>
                  <a:pt x="8126" y="5476"/>
                  <a:pt x="10482" y="5486"/>
                  <a:pt x="10501" y="5499"/>
                </a:cubicBezTo>
                <a:cubicBezTo>
                  <a:pt x="10529" y="5516"/>
                  <a:pt x="10535" y="6189"/>
                  <a:pt x="10530" y="8765"/>
                </a:cubicBezTo>
                <a:lnTo>
                  <a:pt x="10522" y="12009"/>
                </a:lnTo>
                <a:lnTo>
                  <a:pt x="5294" y="12016"/>
                </a:lnTo>
                <a:lnTo>
                  <a:pt x="65" y="12023"/>
                </a:lnTo>
                <a:lnTo>
                  <a:pt x="37" y="11951"/>
                </a:lnTo>
                <a:close/>
                <a:moveTo>
                  <a:pt x="1721" y="11371"/>
                </a:moveTo>
                <a:cubicBezTo>
                  <a:pt x="1652" y="11028"/>
                  <a:pt x="1321" y="10622"/>
                  <a:pt x="963" y="10443"/>
                </a:cubicBezTo>
                <a:cubicBezTo>
                  <a:pt x="839" y="10380"/>
                  <a:pt x="707" y="10330"/>
                  <a:pt x="670" y="10330"/>
                </a:cubicBezTo>
                <a:lnTo>
                  <a:pt x="602" y="10330"/>
                </a:lnTo>
                <a:lnTo>
                  <a:pt x="602" y="10894"/>
                </a:lnTo>
                <a:lnTo>
                  <a:pt x="602" y="11458"/>
                </a:lnTo>
                <a:lnTo>
                  <a:pt x="1170" y="11458"/>
                </a:lnTo>
                <a:lnTo>
                  <a:pt x="1738" y="11458"/>
                </a:lnTo>
                <a:lnTo>
                  <a:pt x="1721" y="11371"/>
                </a:lnTo>
                <a:close/>
                <a:moveTo>
                  <a:pt x="8309" y="11239"/>
                </a:moveTo>
                <a:cubicBezTo>
                  <a:pt x="8398" y="10889"/>
                  <a:pt x="8566" y="10604"/>
                  <a:pt x="8856" y="10314"/>
                </a:cubicBezTo>
                <a:cubicBezTo>
                  <a:pt x="9063" y="10107"/>
                  <a:pt x="9156" y="10037"/>
                  <a:pt x="9351" y="9941"/>
                </a:cubicBezTo>
                <a:cubicBezTo>
                  <a:pt x="9483" y="9877"/>
                  <a:pt x="9677" y="9803"/>
                  <a:pt x="9782" y="9777"/>
                </a:cubicBezTo>
                <a:lnTo>
                  <a:pt x="9972" y="9730"/>
                </a:lnTo>
                <a:lnTo>
                  <a:pt x="9972" y="8750"/>
                </a:lnTo>
                <a:lnTo>
                  <a:pt x="9972" y="7769"/>
                </a:lnTo>
                <a:lnTo>
                  <a:pt x="9782" y="7722"/>
                </a:lnTo>
                <a:cubicBezTo>
                  <a:pt x="9064" y="7545"/>
                  <a:pt x="8491" y="6975"/>
                  <a:pt x="8308" y="6256"/>
                </a:cubicBezTo>
                <a:lnTo>
                  <a:pt x="8257" y="6054"/>
                </a:lnTo>
                <a:lnTo>
                  <a:pt x="5287" y="6054"/>
                </a:lnTo>
                <a:lnTo>
                  <a:pt x="2317" y="6054"/>
                </a:lnTo>
                <a:lnTo>
                  <a:pt x="2265" y="6259"/>
                </a:lnTo>
                <a:cubicBezTo>
                  <a:pt x="2175" y="6613"/>
                  <a:pt x="2009" y="6894"/>
                  <a:pt x="1718" y="7185"/>
                </a:cubicBezTo>
                <a:cubicBezTo>
                  <a:pt x="1511" y="7393"/>
                  <a:pt x="1416" y="7464"/>
                  <a:pt x="1222" y="7559"/>
                </a:cubicBezTo>
                <a:cubicBezTo>
                  <a:pt x="1091" y="7624"/>
                  <a:pt x="898" y="7698"/>
                  <a:pt x="793" y="7723"/>
                </a:cubicBezTo>
                <a:lnTo>
                  <a:pt x="602" y="7769"/>
                </a:lnTo>
                <a:lnTo>
                  <a:pt x="602" y="8750"/>
                </a:lnTo>
                <a:lnTo>
                  <a:pt x="602" y="9730"/>
                </a:lnTo>
                <a:lnTo>
                  <a:pt x="785" y="9776"/>
                </a:lnTo>
                <a:cubicBezTo>
                  <a:pt x="1184" y="9876"/>
                  <a:pt x="1502" y="10069"/>
                  <a:pt x="1799" y="10390"/>
                </a:cubicBezTo>
                <a:cubicBezTo>
                  <a:pt x="2008" y="10615"/>
                  <a:pt x="2206" y="10983"/>
                  <a:pt x="2268" y="11261"/>
                </a:cubicBezTo>
                <a:cubicBezTo>
                  <a:pt x="2287" y="11346"/>
                  <a:pt x="2308" y="11426"/>
                  <a:pt x="2315" y="11437"/>
                </a:cubicBezTo>
                <a:cubicBezTo>
                  <a:pt x="2322" y="11449"/>
                  <a:pt x="3661" y="11455"/>
                  <a:pt x="5292" y="11451"/>
                </a:cubicBezTo>
                <a:lnTo>
                  <a:pt x="8257" y="11444"/>
                </a:lnTo>
                <a:lnTo>
                  <a:pt x="8309" y="11239"/>
                </a:lnTo>
                <a:close/>
                <a:moveTo>
                  <a:pt x="4963" y="10995"/>
                </a:moveTo>
                <a:cubicBezTo>
                  <a:pt x="4256" y="10858"/>
                  <a:pt x="3642" y="10295"/>
                  <a:pt x="3394" y="9555"/>
                </a:cubicBezTo>
                <a:cubicBezTo>
                  <a:pt x="3013" y="8421"/>
                  <a:pt x="3493" y="7148"/>
                  <a:pt x="4480" y="6676"/>
                </a:cubicBezTo>
                <a:cubicBezTo>
                  <a:pt x="4621" y="6608"/>
                  <a:pt x="4805" y="6538"/>
                  <a:pt x="4888" y="6519"/>
                </a:cubicBezTo>
                <a:cubicBezTo>
                  <a:pt x="5095" y="6472"/>
                  <a:pt x="5518" y="6479"/>
                  <a:pt x="5725" y="6532"/>
                </a:cubicBezTo>
                <a:cubicBezTo>
                  <a:pt x="6443" y="6720"/>
                  <a:pt x="7022" y="7336"/>
                  <a:pt x="7237" y="8142"/>
                </a:cubicBezTo>
                <a:cubicBezTo>
                  <a:pt x="7285" y="8320"/>
                  <a:pt x="7298" y="8449"/>
                  <a:pt x="7298" y="8749"/>
                </a:cubicBezTo>
                <a:cubicBezTo>
                  <a:pt x="7298" y="9218"/>
                  <a:pt x="7243" y="9452"/>
                  <a:pt x="7033" y="9878"/>
                </a:cubicBezTo>
                <a:cubicBezTo>
                  <a:pt x="6906" y="10136"/>
                  <a:pt x="6853" y="10207"/>
                  <a:pt x="6630" y="10429"/>
                </a:cubicBezTo>
                <a:cubicBezTo>
                  <a:pt x="6437" y="10622"/>
                  <a:pt x="6318" y="10713"/>
                  <a:pt x="6148" y="10801"/>
                </a:cubicBezTo>
                <a:cubicBezTo>
                  <a:pt x="5760" y="11001"/>
                  <a:pt x="5343" y="11069"/>
                  <a:pt x="4963" y="10995"/>
                </a:cubicBezTo>
                <a:close/>
                <a:moveTo>
                  <a:pt x="5549" y="10429"/>
                </a:moveTo>
                <a:cubicBezTo>
                  <a:pt x="5814" y="10373"/>
                  <a:pt x="6001" y="10265"/>
                  <a:pt x="6235" y="10034"/>
                </a:cubicBezTo>
                <a:cubicBezTo>
                  <a:pt x="6576" y="9697"/>
                  <a:pt x="6738" y="9280"/>
                  <a:pt x="6737" y="8749"/>
                </a:cubicBezTo>
                <a:cubicBezTo>
                  <a:pt x="6735" y="8253"/>
                  <a:pt x="6588" y="7845"/>
                  <a:pt x="6292" y="7518"/>
                </a:cubicBezTo>
                <a:cubicBezTo>
                  <a:pt x="5736" y="6903"/>
                  <a:pt x="4922" y="6880"/>
                  <a:pt x="4339" y="7462"/>
                </a:cubicBezTo>
                <a:cubicBezTo>
                  <a:pt x="4122" y="7679"/>
                  <a:pt x="3947" y="7992"/>
                  <a:pt x="3872" y="8298"/>
                </a:cubicBezTo>
                <a:cubicBezTo>
                  <a:pt x="3818" y="8518"/>
                  <a:pt x="3826" y="9031"/>
                  <a:pt x="3887" y="9255"/>
                </a:cubicBezTo>
                <a:cubicBezTo>
                  <a:pt x="4048" y="9846"/>
                  <a:pt x="4500" y="10317"/>
                  <a:pt x="5012" y="10428"/>
                </a:cubicBezTo>
                <a:cubicBezTo>
                  <a:pt x="5242" y="10478"/>
                  <a:pt x="5319" y="10478"/>
                  <a:pt x="5549" y="10429"/>
                </a:cubicBezTo>
                <a:close/>
                <a:moveTo>
                  <a:pt x="9972" y="10894"/>
                </a:moveTo>
                <a:lnTo>
                  <a:pt x="9972" y="10330"/>
                </a:lnTo>
                <a:lnTo>
                  <a:pt x="9905" y="10330"/>
                </a:lnTo>
                <a:cubicBezTo>
                  <a:pt x="9868" y="10330"/>
                  <a:pt x="9736" y="10380"/>
                  <a:pt x="9611" y="10443"/>
                </a:cubicBezTo>
                <a:cubicBezTo>
                  <a:pt x="9255" y="10621"/>
                  <a:pt x="8919" y="11030"/>
                  <a:pt x="8854" y="11367"/>
                </a:cubicBezTo>
                <a:lnTo>
                  <a:pt x="8836" y="11458"/>
                </a:lnTo>
                <a:lnTo>
                  <a:pt x="9404" y="11458"/>
                </a:lnTo>
                <a:lnTo>
                  <a:pt x="9972" y="11458"/>
                </a:lnTo>
                <a:lnTo>
                  <a:pt x="9972" y="10894"/>
                </a:lnTo>
                <a:close/>
                <a:moveTo>
                  <a:pt x="786" y="7140"/>
                </a:moveTo>
                <a:cubicBezTo>
                  <a:pt x="1014" y="7062"/>
                  <a:pt x="1194" y="6940"/>
                  <a:pt x="1382" y="6736"/>
                </a:cubicBezTo>
                <a:cubicBezTo>
                  <a:pt x="1541" y="6564"/>
                  <a:pt x="1685" y="6308"/>
                  <a:pt x="1720" y="6131"/>
                </a:cubicBezTo>
                <a:lnTo>
                  <a:pt x="1738" y="6040"/>
                </a:lnTo>
                <a:lnTo>
                  <a:pt x="1170" y="6040"/>
                </a:lnTo>
                <a:lnTo>
                  <a:pt x="602" y="6040"/>
                </a:lnTo>
                <a:lnTo>
                  <a:pt x="602" y="6618"/>
                </a:lnTo>
                <a:cubicBezTo>
                  <a:pt x="602" y="6937"/>
                  <a:pt x="607" y="7197"/>
                  <a:pt x="612" y="7197"/>
                </a:cubicBezTo>
                <a:cubicBezTo>
                  <a:pt x="617" y="7197"/>
                  <a:pt x="696" y="7171"/>
                  <a:pt x="786" y="7140"/>
                </a:cubicBezTo>
                <a:close/>
                <a:moveTo>
                  <a:pt x="9972" y="6618"/>
                </a:moveTo>
                <a:lnTo>
                  <a:pt x="9972" y="6040"/>
                </a:lnTo>
                <a:lnTo>
                  <a:pt x="9404" y="6040"/>
                </a:lnTo>
                <a:lnTo>
                  <a:pt x="8836" y="6040"/>
                </a:lnTo>
                <a:lnTo>
                  <a:pt x="8854" y="6131"/>
                </a:lnTo>
                <a:cubicBezTo>
                  <a:pt x="8907" y="6411"/>
                  <a:pt x="9170" y="6779"/>
                  <a:pt x="9456" y="6975"/>
                </a:cubicBezTo>
                <a:cubicBezTo>
                  <a:pt x="9569" y="7053"/>
                  <a:pt x="9878" y="7190"/>
                  <a:pt x="9951" y="7195"/>
                </a:cubicBezTo>
                <a:cubicBezTo>
                  <a:pt x="9962" y="7196"/>
                  <a:pt x="9972" y="6937"/>
                  <a:pt x="9972" y="6618"/>
                </a:cubicBezTo>
                <a:close/>
                <a:moveTo>
                  <a:pt x="11000" y="9248"/>
                </a:moveTo>
                <a:cubicBezTo>
                  <a:pt x="10992" y="9227"/>
                  <a:pt x="10989" y="9103"/>
                  <a:pt x="10994" y="8972"/>
                </a:cubicBezTo>
                <a:lnTo>
                  <a:pt x="11002" y="8735"/>
                </a:lnTo>
                <a:lnTo>
                  <a:pt x="11108" y="8726"/>
                </a:lnTo>
                <a:lnTo>
                  <a:pt x="11214" y="8717"/>
                </a:lnTo>
                <a:lnTo>
                  <a:pt x="11214" y="8143"/>
                </a:lnTo>
                <a:lnTo>
                  <a:pt x="11214" y="7569"/>
                </a:lnTo>
                <a:lnTo>
                  <a:pt x="11100" y="7584"/>
                </a:lnTo>
                <a:lnTo>
                  <a:pt x="10986" y="7600"/>
                </a:lnTo>
                <a:lnTo>
                  <a:pt x="10994" y="7321"/>
                </a:lnTo>
                <a:lnTo>
                  <a:pt x="11002" y="7042"/>
                </a:lnTo>
                <a:lnTo>
                  <a:pt x="11108" y="7015"/>
                </a:lnTo>
                <a:lnTo>
                  <a:pt x="11214" y="6989"/>
                </a:lnTo>
                <a:lnTo>
                  <a:pt x="11214" y="6010"/>
                </a:lnTo>
                <a:lnTo>
                  <a:pt x="11214" y="5031"/>
                </a:lnTo>
                <a:lnTo>
                  <a:pt x="11023" y="4983"/>
                </a:lnTo>
                <a:cubicBezTo>
                  <a:pt x="10919" y="4958"/>
                  <a:pt x="10725" y="4883"/>
                  <a:pt x="10593" y="4819"/>
                </a:cubicBezTo>
                <a:cubicBezTo>
                  <a:pt x="10399" y="4724"/>
                  <a:pt x="10304" y="4652"/>
                  <a:pt x="10097" y="4446"/>
                </a:cubicBezTo>
                <a:cubicBezTo>
                  <a:pt x="9807" y="4157"/>
                  <a:pt x="9641" y="3876"/>
                  <a:pt x="9551" y="3521"/>
                </a:cubicBezTo>
                <a:lnTo>
                  <a:pt x="9499" y="3316"/>
                </a:lnTo>
                <a:lnTo>
                  <a:pt x="6529" y="3316"/>
                </a:lnTo>
                <a:lnTo>
                  <a:pt x="3559" y="3316"/>
                </a:lnTo>
                <a:lnTo>
                  <a:pt x="3490" y="3556"/>
                </a:lnTo>
                <a:cubicBezTo>
                  <a:pt x="3358" y="4014"/>
                  <a:pt x="3087" y="4399"/>
                  <a:pt x="2705" y="4672"/>
                </a:cubicBezTo>
                <a:cubicBezTo>
                  <a:pt x="2358" y="4919"/>
                  <a:pt x="1915" y="5060"/>
                  <a:pt x="1525" y="5046"/>
                </a:cubicBezTo>
                <a:lnTo>
                  <a:pt x="1294" y="5038"/>
                </a:lnTo>
                <a:lnTo>
                  <a:pt x="1294" y="3895"/>
                </a:lnTo>
                <a:lnTo>
                  <a:pt x="1294" y="2752"/>
                </a:lnTo>
                <a:lnTo>
                  <a:pt x="6529" y="2752"/>
                </a:lnTo>
                <a:lnTo>
                  <a:pt x="11764" y="2752"/>
                </a:lnTo>
                <a:lnTo>
                  <a:pt x="11764" y="6012"/>
                </a:lnTo>
                <a:lnTo>
                  <a:pt x="11764" y="9271"/>
                </a:lnTo>
                <a:lnTo>
                  <a:pt x="11390" y="9279"/>
                </a:lnTo>
                <a:cubicBezTo>
                  <a:pt x="11094" y="9285"/>
                  <a:pt x="11012" y="9279"/>
                  <a:pt x="11000" y="9248"/>
                </a:cubicBezTo>
                <a:close/>
                <a:moveTo>
                  <a:pt x="2180" y="4332"/>
                </a:moveTo>
                <a:cubicBezTo>
                  <a:pt x="2545" y="4157"/>
                  <a:pt x="2883" y="3749"/>
                  <a:pt x="2958" y="3394"/>
                </a:cubicBezTo>
                <a:lnTo>
                  <a:pt x="2977" y="3302"/>
                </a:lnTo>
                <a:lnTo>
                  <a:pt x="2411" y="3302"/>
                </a:lnTo>
                <a:lnTo>
                  <a:pt x="1844" y="3302"/>
                </a:lnTo>
                <a:lnTo>
                  <a:pt x="1844" y="3867"/>
                </a:lnTo>
                <a:lnTo>
                  <a:pt x="1844" y="4431"/>
                </a:lnTo>
                <a:lnTo>
                  <a:pt x="1908" y="4431"/>
                </a:lnTo>
                <a:cubicBezTo>
                  <a:pt x="1944" y="4431"/>
                  <a:pt x="2066" y="4386"/>
                  <a:pt x="2180" y="4332"/>
                </a:cubicBezTo>
                <a:close/>
                <a:moveTo>
                  <a:pt x="11214" y="3867"/>
                </a:moveTo>
                <a:lnTo>
                  <a:pt x="11214" y="3302"/>
                </a:lnTo>
                <a:lnTo>
                  <a:pt x="10646" y="3302"/>
                </a:lnTo>
                <a:lnTo>
                  <a:pt x="10078" y="3302"/>
                </a:lnTo>
                <a:lnTo>
                  <a:pt x="10096" y="3394"/>
                </a:lnTo>
                <a:cubicBezTo>
                  <a:pt x="10154" y="3685"/>
                  <a:pt x="10455" y="4092"/>
                  <a:pt x="10733" y="4258"/>
                </a:cubicBezTo>
                <a:cubicBezTo>
                  <a:pt x="10899" y="4356"/>
                  <a:pt x="11072" y="4428"/>
                  <a:pt x="11150" y="4429"/>
                </a:cubicBezTo>
                <a:lnTo>
                  <a:pt x="11214" y="4431"/>
                </a:lnTo>
                <a:lnTo>
                  <a:pt x="11214" y="3867"/>
                </a:lnTo>
                <a:close/>
                <a:moveTo>
                  <a:pt x="12264" y="6524"/>
                </a:moveTo>
                <a:cubicBezTo>
                  <a:pt x="12238" y="6507"/>
                  <a:pt x="12230" y="6431"/>
                  <a:pt x="12236" y="6249"/>
                </a:cubicBezTo>
                <a:lnTo>
                  <a:pt x="12244" y="5997"/>
                </a:lnTo>
                <a:lnTo>
                  <a:pt x="12357" y="5983"/>
                </a:lnTo>
                <a:lnTo>
                  <a:pt x="12470" y="5969"/>
                </a:lnTo>
                <a:lnTo>
                  <a:pt x="12470" y="5405"/>
                </a:lnTo>
                <a:lnTo>
                  <a:pt x="12470" y="4840"/>
                </a:lnTo>
                <a:lnTo>
                  <a:pt x="12349" y="4850"/>
                </a:lnTo>
                <a:lnTo>
                  <a:pt x="12228" y="4859"/>
                </a:lnTo>
                <a:lnTo>
                  <a:pt x="12236" y="4583"/>
                </a:lnTo>
                <a:lnTo>
                  <a:pt x="12244" y="4306"/>
                </a:lnTo>
                <a:lnTo>
                  <a:pt x="12357" y="4274"/>
                </a:lnTo>
                <a:lnTo>
                  <a:pt x="12470" y="4243"/>
                </a:lnTo>
                <a:lnTo>
                  <a:pt x="12477" y="3278"/>
                </a:lnTo>
                <a:lnTo>
                  <a:pt x="12485" y="2314"/>
                </a:lnTo>
                <a:lnTo>
                  <a:pt x="12421" y="2290"/>
                </a:lnTo>
                <a:cubicBezTo>
                  <a:pt x="12386" y="2277"/>
                  <a:pt x="12245" y="2230"/>
                  <a:pt x="12108" y="2187"/>
                </a:cubicBezTo>
                <a:cubicBezTo>
                  <a:pt x="11479" y="1986"/>
                  <a:pt x="10958" y="1426"/>
                  <a:pt x="10794" y="776"/>
                </a:cubicBezTo>
                <a:lnTo>
                  <a:pt x="10745" y="579"/>
                </a:lnTo>
                <a:lnTo>
                  <a:pt x="7773" y="579"/>
                </a:lnTo>
                <a:lnTo>
                  <a:pt x="4801" y="579"/>
                </a:lnTo>
                <a:lnTo>
                  <a:pt x="4749" y="784"/>
                </a:lnTo>
                <a:cubicBezTo>
                  <a:pt x="4634" y="1237"/>
                  <a:pt x="4306" y="1695"/>
                  <a:pt x="3906" y="1961"/>
                </a:cubicBezTo>
                <a:cubicBezTo>
                  <a:pt x="3568" y="2185"/>
                  <a:pt x="3107" y="2323"/>
                  <a:pt x="2744" y="2309"/>
                </a:cubicBezTo>
                <a:lnTo>
                  <a:pt x="2535" y="2300"/>
                </a:lnTo>
                <a:lnTo>
                  <a:pt x="2535" y="1157"/>
                </a:lnTo>
                <a:lnTo>
                  <a:pt x="2535" y="14"/>
                </a:lnTo>
                <a:lnTo>
                  <a:pt x="7757" y="7"/>
                </a:lnTo>
                <a:cubicBezTo>
                  <a:pt x="12640" y="0"/>
                  <a:pt x="12980" y="3"/>
                  <a:pt x="13013" y="48"/>
                </a:cubicBezTo>
                <a:cubicBezTo>
                  <a:pt x="13041" y="85"/>
                  <a:pt x="13048" y="776"/>
                  <a:pt x="13048" y="3277"/>
                </a:cubicBezTo>
                <a:cubicBezTo>
                  <a:pt x="13048" y="6132"/>
                  <a:pt x="13044" y="6464"/>
                  <a:pt x="13004" y="6503"/>
                </a:cubicBezTo>
                <a:cubicBezTo>
                  <a:pt x="12969" y="6539"/>
                  <a:pt x="12892" y="6548"/>
                  <a:pt x="12630" y="6547"/>
                </a:cubicBezTo>
                <a:cubicBezTo>
                  <a:pt x="12449" y="6547"/>
                  <a:pt x="12284" y="6536"/>
                  <a:pt x="12264" y="6524"/>
                </a:cubicBezTo>
                <a:close/>
                <a:moveTo>
                  <a:pt x="3422" y="1594"/>
                </a:moveTo>
                <a:cubicBezTo>
                  <a:pt x="3783" y="1421"/>
                  <a:pt x="4138" y="996"/>
                  <a:pt x="4204" y="656"/>
                </a:cubicBezTo>
                <a:lnTo>
                  <a:pt x="4222" y="565"/>
                </a:lnTo>
                <a:lnTo>
                  <a:pt x="3654" y="565"/>
                </a:lnTo>
                <a:lnTo>
                  <a:pt x="3086" y="565"/>
                </a:lnTo>
                <a:lnTo>
                  <a:pt x="3086" y="1129"/>
                </a:lnTo>
                <a:lnTo>
                  <a:pt x="3086" y="1694"/>
                </a:lnTo>
                <a:lnTo>
                  <a:pt x="3150" y="1694"/>
                </a:lnTo>
                <a:cubicBezTo>
                  <a:pt x="3185" y="1694"/>
                  <a:pt x="3308" y="1649"/>
                  <a:pt x="3422" y="1594"/>
                </a:cubicBezTo>
                <a:close/>
                <a:moveTo>
                  <a:pt x="12470" y="1129"/>
                </a:moveTo>
                <a:lnTo>
                  <a:pt x="12470" y="579"/>
                </a:lnTo>
                <a:lnTo>
                  <a:pt x="11896" y="571"/>
                </a:lnTo>
                <a:lnTo>
                  <a:pt x="11322" y="563"/>
                </a:lnTo>
                <a:lnTo>
                  <a:pt x="11341" y="656"/>
                </a:lnTo>
                <a:cubicBezTo>
                  <a:pt x="11416" y="1013"/>
                  <a:pt x="11757" y="1423"/>
                  <a:pt x="12122" y="1595"/>
                </a:cubicBezTo>
                <a:cubicBezTo>
                  <a:pt x="12236" y="1649"/>
                  <a:pt x="12360" y="1690"/>
                  <a:pt x="12399" y="1686"/>
                </a:cubicBezTo>
                <a:lnTo>
                  <a:pt x="12470" y="1679"/>
                </a:lnTo>
                <a:lnTo>
                  <a:pt x="12470" y="1129"/>
                </a:lnTo>
                <a:close/>
                <a:moveTo>
                  <a:pt x="4742" y="5013"/>
                </a:moveTo>
                <a:cubicBezTo>
                  <a:pt x="4704" y="4915"/>
                  <a:pt x="4979" y="4513"/>
                  <a:pt x="5260" y="4252"/>
                </a:cubicBezTo>
                <a:cubicBezTo>
                  <a:pt x="5623" y="3917"/>
                  <a:pt x="6051" y="3746"/>
                  <a:pt x="6529" y="3746"/>
                </a:cubicBezTo>
                <a:cubicBezTo>
                  <a:pt x="6694" y="3746"/>
                  <a:pt x="6868" y="3764"/>
                  <a:pt x="6980" y="3794"/>
                </a:cubicBezTo>
                <a:cubicBezTo>
                  <a:pt x="7493" y="3931"/>
                  <a:pt x="7999" y="4344"/>
                  <a:pt x="8259" y="4836"/>
                </a:cubicBezTo>
                <a:cubicBezTo>
                  <a:pt x="8364" y="5037"/>
                  <a:pt x="8349" y="5052"/>
                  <a:pt x="8034" y="5052"/>
                </a:cubicBezTo>
                <a:cubicBezTo>
                  <a:pt x="7777" y="5052"/>
                  <a:pt x="7764" y="5049"/>
                  <a:pt x="7705" y="4975"/>
                </a:cubicBezTo>
                <a:cubicBezTo>
                  <a:pt x="7395" y="4588"/>
                  <a:pt x="7077" y="4376"/>
                  <a:pt x="6719" y="4319"/>
                </a:cubicBezTo>
                <a:cubicBezTo>
                  <a:pt x="6221" y="4240"/>
                  <a:pt x="5767" y="4458"/>
                  <a:pt x="5353" y="4975"/>
                </a:cubicBezTo>
                <a:cubicBezTo>
                  <a:pt x="5294" y="5049"/>
                  <a:pt x="5281" y="5052"/>
                  <a:pt x="5024" y="5052"/>
                </a:cubicBezTo>
                <a:cubicBezTo>
                  <a:pt x="4822" y="5052"/>
                  <a:pt x="4753" y="5042"/>
                  <a:pt x="4742" y="5013"/>
                </a:cubicBezTo>
                <a:close/>
                <a:moveTo>
                  <a:pt x="6006" y="2285"/>
                </a:moveTo>
                <a:cubicBezTo>
                  <a:pt x="5974" y="2233"/>
                  <a:pt x="6015" y="2133"/>
                  <a:pt x="6156" y="1917"/>
                </a:cubicBezTo>
                <a:cubicBezTo>
                  <a:pt x="6459" y="1454"/>
                  <a:pt x="6960" y="1115"/>
                  <a:pt x="7474" y="1026"/>
                </a:cubicBezTo>
                <a:cubicBezTo>
                  <a:pt x="8284" y="885"/>
                  <a:pt x="9120" y="1337"/>
                  <a:pt x="9533" y="2141"/>
                </a:cubicBezTo>
                <a:cubicBezTo>
                  <a:pt x="9612" y="2296"/>
                  <a:pt x="9586" y="2314"/>
                  <a:pt x="9281" y="2314"/>
                </a:cubicBezTo>
                <a:cubicBezTo>
                  <a:pt x="9059" y="2314"/>
                  <a:pt x="9005" y="2306"/>
                  <a:pt x="8971" y="2265"/>
                </a:cubicBezTo>
                <a:cubicBezTo>
                  <a:pt x="8949" y="2238"/>
                  <a:pt x="8883" y="2156"/>
                  <a:pt x="8824" y="2084"/>
                </a:cubicBezTo>
                <a:cubicBezTo>
                  <a:pt x="8296" y="1436"/>
                  <a:pt x="7418" y="1388"/>
                  <a:pt x="6839" y="1975"/>
                </a:cubicBezTo>
                <a:cubicBezTo>
                  <a:pt x="6738" y="2077"/>
                  <a:pt x="6628" y="2196"/>
                  <a:pt x="6595" y="2238"/>
                </a:cubicBezTo>
                <a:cubicBezTo>
                  <a:pt x="6536" y="2311"/>
                  <a:pt x="6522" y="2314"/>
                  <a:pt x="6279" y="2314"/>
                </a:cubicBezTo>
                <a:cubicBezTo>
                  <a:pt x="6130" y="2314"/>
                  <a:pt x="6017" y="2302"/>
                  <a:pt x="6006" y="2285"/>
                </a:cubicBezTo>
                <a:close/>
              </a:path>
            </a:pathLst>
          </a:custGeom>
          <a:solidFill>
            <a:schemeClr val="tx1"/>
          </a:solidFill>
          <a:ln w="63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Text Placeholder 4">
            <a:extLst>
              <a:ext uri="{FF2B5EF4-FFF2-40B4-BE49-F238E27FC236}">
                <a16:creationId xmlns:a16="http://schemas.microsoft.com/office/drawing/2014/main" id="{E5E673F5-D260-0660-9C25-53FE60D7C69C}"/>
              </a:ext>
            </a:extLst>
          </p:cNvPr>
          <p:cNvSpPr txBox="1">
            <a:spLocks/>
          </p:cNvSpPr>
          <p:nvPr/>
        </p:nvSpPr>
        <p:spPr>
          <a:xfrm>
            <a:off x="312201" y="3036661"/>
            <a:ext cx="2074107" cy="252000"/>
          </a:xfrm>
          <a:prstGeom prst="rect">
            <a:avLst/>
          </a:prstGeom>
        </p:spPr>
        <p:txBody>
          <a:bodyPr vert="horz" lIns="0" tIns="0" rIns="0" bIns="0" rtlCol="0" anchor="t">
            <a:noAutofit/>
          </a:bodyPr>
          <a:lstStyle>
            <a:lvl1pPr marL="0" marR="0" indent="0" algn="l" defTabSz="389626" rtl="0" eaLnBrk="1" fontAlgn="auto" latinLnBrk="0" hangingPunct="1">
              <a:lnSpc>
                <a:spcPct val="90000"/>
              </a:lnSpc>
              <a:spcBef>
                <a:spcPts val="0"/>
              </a:spcBef>
              <a:spcAft>
                <a:spcPts val="300"/>
              </a:spcAft>
              <a:buClr>
                <a:schemeClr val="tx2"/>
              </a:buClr>
              <a:buSzPct val="110000"/>
              <a:buFont typeface="Arial" panose="020B0604020202020204" pitchFamily="34" charset="0"/>
              <a:buNone/>
              <a:tabLst/>
              <a:defRPr lang="en-GB" sz="1400" b="1" i="0" u="none" strike="noStrike" kern="1200" baseline="0">
                <a:solidFill>
                  <a:srgbClr val="0923FF"/>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pPr marL="228600" indent="-228600">
              <a:buAutoNum type="arabicPeriod"/>
            </a:pPr>
            <a:r>
              <a:rPr lang="en-US" sz="1050" dirty="0"/>
              <a:t>Mining and milling</a:t>
            </a:r>
            <a:endParaRPr lang="en-US" sz="750" dirty="0"/>
          </a:p>
        </p:txBody>
      </p:sp>
      <p:sp>
        <p:nvSpPr>
          <p:cNvPr id="43" name="Text Placeholder 4">
            <a:extLst>
              <a:ext uri="{FF2B5EF4-FFF2-40B4-BE49-F238E27FC236}">
                <a16:creationId xmlns:a16="http://schemas.microsoft.com/office/drawing/2014/main" id="{78EBE20E-263E-6ED5-A4B3-6EA5725793AF}"/>
              </a:ext>
            </a:extLst>
          </p:cNvPr>
          <p:cNvSpPr txBox="1">
            <a:spLocks/>
          </p:cNvSpPr>
          <p:nvPr/>
        </p:nvSpPr>
        <p:spPr>
          <a:xfrm>
            <a:off x="2643748" y="3036661"/>
            <a:ext cx="2074107" cy="252000"/>
          </a:xfrm>
          <a:prstGeom prst="rect">
            <a:avLst/>
          </a:prstGeom>
        </p:spPr>
        <p:txBody>
          <a:bodyPr vert="horz" lIns="0" tIns="0" rIns="0" bIns="0" rtlCol="0" anchor="t">
            <a:noAutofit/>
          </a:bodyPr>
          <a:lstStyle>
            <a:lvl1pPr marL="0" marR="0" indent="0" algn="l" defTabSz="389626" rtl="0" eaLnBrk="1" fontAlgn="auto" latinLnBrk="0" hangingPunct="1">
              <a:lnSpc>
                <a:spcPct val="90000"/>
              </a:lnSpc>
              <a:spcBef>
                <a:spcPts val="0"/>
              </a:spcBef>
              <a:spcAft>
                <a:spcPts val="300"/>
              </a:spcAft>
              <a:buClr>
                <a:schemeClr val="tx2"/>
              </a:buClr>
              <a:buSzPct val="110000"/>
              <a:buFont typeface="Arial" panose="020B0604020202020204" pitchFamily="34" charset="0"/>
              <a:buNone/>
              <a:tabLst/>
              <a:defRPr lang="en-GB" sz="1400" b="1" i="0" u="none" strike="noStrike" kern="1200" baseline="0">
                <a:solidFill>
                  <a:srgbClr val="0923FF"/>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r>
              <a:rPr lang="en-US" sz="1050" dirty="0"/>
              <a:t>2. Smelting</a:t>
            </a:r>
          </a:p>
        </p:txBody>
      </p:sp>
      <p:sp>
        <p:nvSpPr>
          <p:cNvPr id="44" name="Text Placeholder 4">
            <a:extLst>
              <a:ext uri="{FF2B5EF4-FFF2-40B4-BE49-F238E27FC236}">
                <a16:creationId xmlns:a16="http://schemas.microsoft.com/office/drawing/2014/main" id="{7F138276-A69C-B18B-D789-65F63526B6C0}"/>
              </a:ext>
            </a:extLst>
          </p:cNvPr>
          <p:cNvSpPr txBox="1">
            <a:spLocks/>
          </p:cNvSpPr>
          <p:nvPr/>
        </p:nvSpPr>
        <p:spPr>
          <a:xfrm>
            <a:off x="5032343" y="3036661"/>
            <a:ext cx="2074107" cy="252000"/>
          </a:xfrm>
          <a:prstGeom prst="rect">
            <a:avLst/>
          </a:prstGeom>
        </p:spPr>
        <p:txBody>
          <a:bodyPr vert="horz" lIns="0" tIns="0" rIns="0" bIns="0" rtlCol="0" anchor="t">
            <a:noAutofit/>
          </a:bodyPr>
          <a:lstStyle>
            <a:lvl1pPr marL="0" marR="0" indent="0" algn="l" defTabSz="389626" rtl="0" eaLnBrk="1" fontAlgn="auto" latinLnBrk="0" hangingPunct="1">
              <a:lnSpc>
                <a:spcPct val="90000"/>
              </a:lnSpc>
              <a:spcBef>
                <a:spcPts val="0"/>
              </a:spcBef>
              <a:spcAft>
                <a:spcPts val="300"/>
              </a:spcAft>
              <a:buClr>
                <a:schemeClr val="tx2"/>
              </a:buClr>
              <a:buSzPct val="110000"/>
              <a:buFont typeface="Arial" panose="020B0604020202020204" pitchFamily="34" charset="0"/>
              <a:buNone/>
              <a:tabLst/>
              <a:defRPr lang="en-GB" sz="1400" b="1" i="0" u="none" strike="noStrike" kern="1200" baseline="0">
                <a:solidFill>
                  <a:srgbClr val="0923FF"/>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r>
              <a:rPr lang="en-US" sz="1050" dirty="0"/>
              <a:t>3. Consumers</a:t>
            </a:r>
          </a:p>
        </p:txBody>
      </p:sp>
      <p:sp>
        <p:nvSpPr>
          <p:cNvPr id="32" name="Arrow: Right 31">
            <a:extLst>
              <a:ext uri="{FF2B5EF4-FFF2-40B4-BE49-F238E27FC236}">
                <a16:creationId xmlns:a16="http://schemas.microsoft.com/office/drawing/2014/main" id="{33E113FD-0B48-D1E3-F920-BDA682D4BBFC}"/>
              </a:ext>
            </a:extLst>
          </p:cNvPr>
          <p:cNvSpPr/>
          <p:nvPr/>
        </p:nvSpPr>
        <p:spPr>
          <a:xfrm>
            <a:off x="3879346" y="2191836"/>
            <a:ext cx="1613098" cy="231685"/>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a:latin typeface="Roboto" panose="02000000000000000000" pitchFamily="2" charset="0"/>
              <a:ea typeface="Roboto" panose="02000000000000000000" pitchFamily="2" charset="0"/>
              <a:cs typeface="Roboto" panose="02000000000000000000" pitchFamily="2" charset="0"/>
            </a:endParaRPr>
          </a:p>
        </p:txBody>
      </p:sp>
      <p:pic>
        <p:nvPicPr>
          <p:cNvPr id="33" name="Graphic 32">
            <a:extLst>
              <a:ext uri="{FF2B5EF4-FFF2-40B4-BE49-F238E27FC236}">
                <a16:creationId xmlns:a16="http://schemas.microsoft.com/office/drawing/2014/main" id="{CE78256D-4BF6-A8C7-9459-93B83657B6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27254" y="1770436"/>
            <a:ext cx="252000" cy="252000"/>
          </a:xfrm>
          <a:prstGeom prst="rect">
            <a:avLst/>
          </a:prstGeom>
        </p:spPr>
      </p:pic>
      <p:grpSp>
        <p:nvGrpSpPr>
          <p:cNvPr id="48" name="Group 47">
            <a:extLst>
              <a:ext uri="{FF2B5EF4-FFF2-40B4-BE49-F238E27FC236}">
                <a16:creationId xmlns:a16="http://schemas.microsoft.com/office/drawing/2014/main" id="{4482F428-2019-5B0A-6E93-203F165CF240}"/>
              </a:ext>
            </a:extLst>
          </p:cNvPr>
          <p:cNvGrpSpPr/>
          <p:nvPr/>
        </p:nvGrpSpPr>
        <p:grpSpPr>
          <a:xfrm>
            <a:off x="915592" y="1581076"/>
            <a:ext cx="208110" cy="187733"/>
            <a:chOff x="704850" y="1625600"/>
            <a:chExt cx="339725" cy="322263"/>
          </a:xfrm>
          <a:solidFill>
            <a:srgbClr val="010063"/>
          </a:solidFill>
        </p:grpSpPr>
        <p:sp>
          <p:nvSpPr>
            <p:cNvPr id="49" name="Freeform 35">
              <a:extLst>
                <a:ext uri="{FF2B5EF4-FFF2-40B4-BE49-F238E27FC236}">
                  <a16:creationId xmlns:a16="http://schemas.microsoft.com/office/drawing/2014/main" id="{E6963F87-AB2E-EDFF-8E51-6BD1D605E263}"/>
                </a:ext>
              </a:extLst>
            </p:cNvPr>
            <p:cNvSpPr>
              <a:spLocks/>
            </p:cNvSpPr>
            <p:nvPr/>
          </p:nvSpPr>
          <p:spPr bwMode="auto">
            <a:xfrm>
              <a:off x="727075" y="1625600"/>
              <a:ext cx="295275" cy="119063"/>
            </a:xfrm>
            <a:custGeom>
              <a:avLst/>
              <a:gdLst>
                <a:gd name="T0" fmla="*/ 4 w 79"/>
                <a:gd name="T1" fmla="*/ 32 h 32"/>
                <a:gd name="T2" fmla="*/ 5 w 79"/>
                <a:gd name="T3" fmla="*/ 27 h 32"/>
                <a:gd name="T4" fmla="*/ 8 w 79"/>
                <a:gd name="T5" fmla="*/ 24 h 32"/>
                <a:gd name="T6" fmla="*/ 11 w 79"/>
                <a:gd name="T7" fmla="*/ 24 h 32"/>
                <a:gd name="T8" fmla="*/ 9 w 79"/>
                <a:gd name="T9" fmla="*/ 22 h 32"/>
                <a:gd name="T10" fmla="*/ 9 w 79"/>
                <a:gd name="T11" fmla="*/ 13 h 32"/>
                <a:gd name="T12" fmla="*/ 17 w 79"/>
                <a:gd name="T13" fmla="*/ 9 h 32"/>
                <a:gd name="T14" fmla="*/ 21 w 79"/>
                <a:gd name="T15" fmla="*/ 10 h 32"/>
                <a:gd name="T16" fmla="*/ 23 w 79"/>
                <a:gd name="T17" fmla="*/ 13 h 32"/>
                <a:gd name="T18" fmla="*/ 24 w 79"/>
                <a:gd name="T19" fmla="*/ 14 h 32"/>
                <a:gd name="T20" fmla="*/ 26 w 79"/>
                <a:gd name="T21" fmla="*/ 13 h 32"/>
                <a:gd name="T22" fmla="*/ 29 w 79"/>
                <a:gd name="T23" fmla="*/ 13 h 32"/>
                <a:gd name="T24" fmla="*/ 30 w 79"/>
                <a:gd name="T25" fmla="*/ 13 h 32"/>
                <a:gd name="T26" fmla="*/ 31 w 79"/>
                <a:gd name="T27" fmla="*/ 11 h 32"/>
                <a:gd name="T28" fmla="*/ 32 w 79"/>
                <a:gd name="T29" fmla="*/ 8 h 32"/>
                <a:gd name="T30" fmla="*/ 40 w 79"/>
                <a:gd name="T31" fmla="*/ 4 h 32"/>
                <a:gd name="T32" fmla="*/ 44 w 79"/>
                <a:gd name="T33" fmla="*/ 5 h 32"/>
                <a:gd name="T34" fmla="*/ 49 w 79"/>
                <a:gd name="T35" fmla="*/ 12 h 32"/>
                <a:gd name="T36" fmla="*/ 49 w 79"/>
                <a:gd name="T37" fmla="*/ 14 h 32"/>
                <a:gd name="T38" fmla="*/ 51 w 79"/>
                <a:gd name="T39" fmla="*/ 13 h 32"/>
                <a:gd name="T40" fmla="*/ 57 w 79"/>
                <a:gd name="T41" fmla="*/ 13 h 32"/>
                <a:gd name="T42" fmla="*/ 59 w 79"/>
                <a:gd name="T43" fmla="*/ 19 h 32"/>
                <a:gd name="T44" fmla="*/ 59 w 79"/>
                <a:gd name="T45" fmla="*/ 21 h 32"/>
                <a:gd name="T46" fmla="*/ 62 w 79"/>
                <a:gd name="T47" fmla="*/ 21 h 32"/>
                <a:gd name="T48" fmla="*/ 70 w 79"/>
                <a:gd name="T49" fmla="*/ 21 h 32"/>
                <a:gd name="T50" fmla="*/ 75 w 79"/>
                <a:gd name="T51" fmla="*/ 28 h 32"/>
                <a:gd name="T52" fmla="*/ 75 w 79"/>
                <a:gd name="T53" fmla="*/ 32 h 32"/>
                <a:gd name="T54" fmla="*/ 78 w 79"/>
                <a:gd name="T55" fmla="*/ 32 h 32"/>
                <a:gd name="T56" fmla="*/ 72 w 79"/>
                <a:gd name="T57" fmla="*/ 19 h 32"/>
                <a:gd name="T58" fmla="*/ 63 w 79"/>
                <a:gd name="T59" fmla="*/ 17 h 32"/>
                <a:gd name="T60" fmla="*/ 59 w 79"/>
                <a:gd name="T61" fmla="*/ 10 h 32"/>
                <a:gd name="T62" fmla="*/ 52 w 79"/>
                <a:gd name="T63" fmla="*/ 9 h 32"/>
                <a:gd name="T64" fmla="*/ 46 w 79"/>
                <a:gd name="T65" fmla="*/ 2 h 32"/>
                <a:gd name="T66" fmla="*/ 40 w 79"/>
                <a:gd name="T67" fmla="*/ 0 h 32"/>
                <a:gd name="T68" fmla="*/ 29 w 79"/>
                <a:gd name="T69" fmla="*/ 7 h 32"/>
                <a:gd name="T70" fmla="*/ 28 w 79"/>
                <a:gd name="T71" fmla="*/ 9 h 32"/>
                <a:gd name="T72" fmla="*/ 25 w 79"/>
                <a:gd name="T73" fmla="*/ 10 h 32"/>
                <a:gd name="T74" fmla="*/ 22 w 79"/>
                <a:gd name="T75" fmla="*/ 7 h 32"/>
                <a:gd name="T76" fmla="*/ 17 w 79"/>
                <a:gd name="T77" fmla="*/ 6 h 32"/>
                <a:gd name="T78" fmla="*/ 6 w 79"/>
                <a:gd name="T79" fmla="*/ 11 h 32"/>
                <a:gd name="T80" fmla="*/ 6 w 79"/>
                <a:gd name="T81" fmla="*/ 22 h 32"/>
                <a:gd name="T82" fmla="*/ 2 w 79"/>
                <a:gd name="T83" fmla="*/ 25 h 32"/>
                <a:gd name="T84" fmla="*/ 1 w 79"/>
                <a:gd name="T85" fmla="*/ 32 h 32"/>
                <a:gd name="T86" fmla="*/ 4 w 79"/>
                <a:gd name="T8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 h="32">
                  <a:moveTo>
                    <a:pt x="4" y="32"/>
                  </a:moveTo>
                  <a:cubicBezTo>
                    <a:pt x="4" y="30"/>
                    <a:pt x="4" y="29"/>
                    <a:pt x="5" y="27"/>
                  </a:cubicBezTo>
                  <a:cubicBezTo>
                    <a:pt x="6" y="26"/>
                    <a:pt x="7" y="25"/>
                    <a:pt x="8" y="24"/>
                  </a:cubicBezTo>
                  <a:cubicBezTo>
                    <a:pt x="11" y="24"/>
                    <a:pt x="11" y="24"/>
                    <a:pt x="11" y="24"/>
                  </a:cubicBezTo>
                  <a:cubicBezTo>
                    <a:pt x="9" y="22"/>
                    <a:pt x="9" y="22"/>
                    <a:pt x="9" y="22"/>
                  </a:cubicBezTo>
                  <a:cubicBezTo>
                    <a:pt x="8" y="19"/>
                    <a:pt x="8" y="16"/>
                    <a:pt x="9" y="13"/>
                  </a:cubicBezTo>
                  <a:cubicBezTo>
                    <a:pt x="11" y="11"/>
                    <a:pt x="14" y="9"/>
                    <a:pt x="17" y="9"/>
                  </a:cubicBezTo>
                  <a:cubicBezTo>
                    <a:pt x="18" y="9"/>
                    <a:pt x="19" y="9"/>
                    <a:pt x="21" y="10"/>
                  </a:cubicBezTo>
                  <a:cubicBezTo>
                    <a:pt x="22" y="11"/>
                    <a:pt x="23" y="12"/>
                    <a:pt x="23" y="13"/>
                  </a:cubicBezTo>
                  <a:cubicBezTo>
                    <a:pt x="24" y="14"/>
                    <a:pt x="24" y="14"/>
                    <a:pt x="24" y="14"/>
                  </a:cubicBezTo>
                  <a:cubicBezTo>
                    <a:pt x="26" y="13"/>
                    <a:pt x="26" y="13"/>
                    <a:pt x="26" y="13"/>
                  </a:cubicBezTo>
                  <a:cubicBezTo>
                    <a:pt x="27" y="13"/>
                    <a:pt x="28" y="12"/>
                    <a:pt x="29" y="13"/>
                  </a:cubicBezTo>
                  <a:cubicBezTo>
                    <a:pt x="30" y="13"/>
                    <a:pt x="30" y="13"/>
                    <a:pt x="30" y="13"/>
                  </a:cubicBezTo>
                  <a:cubicBezTo>
                    <a:pt x="31" y="11"/>
                    <a:pt x="31" y="11"/>
                    <a:pt x="31" y="11"/>
                  </a:cubicBezTo>
                  <a:cubicBezTo>
                    <a:pt x="31" y="10"/>
                    <a:pt x="31" y="9"/>
                    <a:pt x="32" y="8"/>
                  </a:cubicBezTo>
                  <a:cubicBezTo>
                    <a:pt x="33" y="5"/>
                    <a:pt x="36" y="4"/>
                    <a:pt x="40" y="4"/>
                  </a:cubicBezTo>
                  <a:cubicBezTo>
                    <a:pt x="41" y="4"/>
                    <a:pt x="43" y="4"/>
                    <a:pt x="44" y="5"/>
                  </a:cubicBezTo>
                  <a:cubicBezTo>
                    <a:pt x="47" y="6"/>
                    <a:pt x="48" y="9"/>
                    <a:pt x="49" y="12"/>
                  </a:cubicBezTo>
                  <a:cubicBezTo>
                    <a:pt x="49" y="14"/>
                    <a:pt x="49" y="14"/>
                    <a:pt x="49" y="14"/>
                  </a:cubicBezTo>
                  <a:cubicBezTo>
                    <a:pt x="51" y="13"/>
                    <a:pt x="51" y="13"/>
                    <a:pt x="51" y="13"/>
                  </a:cubicBezTo>
                  <a:cubicBezTo>
                    <a:pt x="53" y="12"/>
                    <a:pt x="55" y="12"/>
                    <a:pt x="57" y="13"/>
                  </a:cubicBezTo>
                  <a:cubicBezTo>
                    <a:pt x="59" y="14"/>
                    <a:pt x="60" y="16"/>
                    <a:pt x="59" y="19"/>
                  </a:cubicBezTo>
                  <a:cubicBezTo>
                    <a:pt x="59" y="21"/>
                    <a:pt x="59" y="21"/>
                    <a:pt x="59" y="21"/>
                  </a:cubicBezTo>
                  <a:cubicBezTo>
                    <a:pt x="62" y="21"/>
                    <a:pt x="62" y="21"/>
                    <a:pt x="62" y="21"/>
                  </a:cubicBezTo>
                  <a:cubicBezTo>
                    <a:pt x="64" y="20"/>
                    <a:pt x="67" y="20"/>
                    <a:pt x="70" y="21"/>
                  </a:cubicBezTo>
                  <a:cubicBezTo>
                    <a:pt x="72" y="23"/>
                    <a:pt x="74" y="25"/>
                    <a:pt x="75" y="28"/>
                  </a:cubicBezTo>
                  <a:cubicBezTo>
                    <a:pt x="75" y="29"/>
                    <a:pt x="75" y="30"/>
                    <a:pt x="75" y="32"/>
                  </a:cubicBezTo>
                  <a:cubicBezTo>
                    <a:pt x="78" y="32"/>
                    <a:pt x="78" y="32"/>
                    <a:pt x="78" y="32"/>
                  </a:cubicBezTo>
                  <a:cubicBezTo>
                    <a:pt x="79" y="26"/>
                    <a:pt x="76" y="21"/>
                    <a:pt x="72" y="19"/>
                  </a:cubicBezTo>
                  <a:cubicBezTo>
                    <a:pt x="69" y="17"/>
                    <a:pt x="66" y="16"/>
                    <a:pt x="63" y="17"/>
                  </a:cubicBezTo>
                  <a:cubicBezTo>
                    <a:pt x="63" y="14"/>
                    <a:pt x="61" y="11"/>
                    <a:pt x="59" y="10"/>
                  </a:cubicBezTo>
                  <a:cubicBezTo>
                    <a:pt x="57" y="9"/>
                    <a:pt x="54" y="9"/>
                    <a:pt x="52" y="9"/>
                  </a:cubicBezTo>
                  <a:cubicBezTo>
                    <a:pt x="51" y="6"/>
                    <a:pt x="49" y="4"/>
                    <a:pt x="46" y="2"/>
                  </a:cubicBezTo>
                  <a:cubicBezTo>
                    <a:pt x="44" y="1"/>
                    <a:pt x="42" y="0"/>
                    <a:pt x="40" y="0"/>
                  </a:cubicBezTo>
                  <a:cubicBezTo>
                    <a:pt x="35" y="0"/>
                    <a:pt x="31" y="3"/>
                    <a:pt x="29" y="7"/>
                  </a:cubicBezTo>
                  <a:cubicBezTo>
                    <a:pt x="28" y="7"/>
                    <a:pt x="28" y="8"/>
                    <a:pt x="28" y="9"/>
                  </a:cubicBezTo>
                  <a:cubicBezTo>
                    <a:pt x="27" y="9"/>
                    <a:pt x="26" y="9"/>
                    <a:pt x="25" y="10"/>
                  </a:cubicBezTo>
                  <a:cubicBezTo>
                    <a:pt x="24" y="9"/>
                    <a:pt x="24" y="8"/>
                    <a:pt x="22" y="7"/>
                  </a:cubicBezTo>
                  <a:cubicBezTo>
                    <a:pt x="21" y="6"/>
                    <a:pt x="19" y="6"/>
                    <a:pt x="17" y="6"/>
                  </a:cubicBezTo>
                  <a:cubicBezTo>
                    <a:pt x="12" y="6"/>
                    <a:pt x="8" y="8"/>
                    <a:pt x="6" y="11"/>
                  </a:cubicBezTo>
                  <a:cubicBezTo>
                    <a:pt x="5" y="15"/>
                    <a:pt x="4" y="18"/>
                    <a:pt x="6" y="22"/>
                  </a:cubicBezTo>
                  <a:cubicBezTo>
                    <a:pt x="4" y="23"/>
                    <a:pt x="3" y="24"/>
                    <a:pt x="2" y="25"/>
                  </a:cubicBezTo>
                  <a:cubicBezTo>
                    <a:pt x="1" y="27"/>
                    <a:pt x="0" y="29"/>
                    <a:pt x="1" y="32"/>
                  </a:cubicBezTo>
                  <a:lnTo>
                    <a:pt x="4" y="32"/>
                  </a:lnTo>
                  <a:close/>
                </a:path>
              </a:pathLst>
            </a:custGeom>
            <a:grpFill/>
            <a:ln>
              <a:noFill/>
            </a:ln>
          </p:spPr>
          <p:txBody>
            <a:bodyPr vert="horz" wrap="square" lIns="91440" tIns="45720" rIns="91440" bIns="45720" numCol="1" anchor="t" anchorCtr="0" compatLnSpc="1">
              <a:prstTxWarp prst="textNoShape">
                <a:avLst/>
              </a:prstTxWarp>
            </a:bodyPr>
            <a:lstStyle>
              <a:defPPr>
                <a:defRPr lang="en-GB"/>
              </a:defPPr>
              <a:lvl1pPr marL="0" indent="0" algn="just" defTabSz="685757" rtl="0" eaLnBrk="1" latinLnBrk="0" hangingPunct="1">
                <a:buClr>
                  <a:schemeClr val="tx1"/>
                </a:buClr>
                <a:buFont typeface="Arial" pitchFamily="34" charset="0"/>
                <a:buNone/>
                <a:defRPr sz="1050" kern="1200">
                  <a:solidFill>
                    <a:schemeClr val="tx1"/>
                  </a:solidFill>
                  <a:latin typeface="+mn-lt"/>
                  <a:ea typeface="+mn-ea"/>
                  <a:cs typeface="+mn-cs"/>
                </a:defRPr>
              </a:lvl1pPr>
              <a:lvl2pPr marL="135731" indent="-135731" algn="just" defTabSz="685757" rtl="0" eaLnBrk="1" latinLnBrk="0" hangingPunct="1">
                <a:buClr>
                  <a:schemeClr val="tx1"/>
                </a:buClr>
                <a:buFont typeface="Calibri Light" panose="020F0302020204030204" pitchFamily="34" charset="0"/>
                <a:buChar char="•"/>
                <a:defRPr sz="1050" kern="1200">
                  <a:solidFill>
                    <a:schemeClr val="tx1"/>
                  </a:solidFill>
                  <a:latin typeface="+mn-lt"/>
                  <a:ea typeface="+mn-ea"/>
                  <a:cs typeface="+mn-cs"/>
                </a:defRPr>
              </a:lvl2pPr>
              <a:lvl3pPr marL="271463" indent="-135731" algn="just" defTabSz="685757" rtl="0" eaLnBrk="1" latinLnBrk="0" hangingPunct="1">
                <a:buClr>
                  <a:schemeClr val="tx1"/>
                </a:buClr>
                <a:buSzPct val="120000"/>
                <a:buFont typeface="Calibri Light" panose="020F0302020204030204" pitchFamily="34" charset="0"/>
                <a:buChar char="◦"/>
                <a:defRPr sz="1050" kern="1200">
                  <a:solidFill>
                    <a:schemeClr val="tx1"/>
                  </a:solidFill>
                  <a:latin typeface="+mn-lt"/>
                  <a:ea typeface="+mn-ea"/>
                  <a:cs typeface="+mn-cs"/>
                </a:defRPr>
              </a:lvl3pPr>
              <a:lvl4pPr marL="407194"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4pPr>
              <a:lvl5pPr marL="542925"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5pPr>
              <a:lvl6pPr marL="678656"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6pPr>
              <a:lvl7pPr marL="814388"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7pPr>
              <a:lvl8pPr marL="950119"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8pPr>
              <a:lvl9pPr marL="1085850" indent="-135731" algn="just" defTabSz="685757" rtl="0" eaLnBrk="1" latinLnBrk="0" hangingPunct="1">
                <a:spcBef>
                  <a:spcPts val="375"/>
                </a:spcBef>
                <a:buClr>
                  <a:schemeClr val="tx1"/>
                </a:buClr>
                <a:buFont typeface="Arial" pitchFamily="34" charset="0"/>
                <a:buChar char="–"/>
                <a:defRPr sz="1050" kern="1200" baseline="0">
                  <a:solidFill>
                    <a:schemeClr val="tx1"/>
                  </a:solidFill>
                  <a:latin typeface="+mn-lt"/>
                  <a:ea typeface="+mn-ea"/>
                  <a:cs typeface="+mn-cs"/>
                </a:defRPr>
              </a:lvl9pPr>
            </a:lstStyle>
            <a:p>
              <a:endParaRPr lang="en-GB"/>
            </a:p>
          </p:txBody>
        </p:sp>
        <p:sp>
          <p:nvSpPr>
            <p:cNvPr id="50" name="Rectangle 49">
              <a:extLst>
                <a:ext uri="{FF2B5EF4-FFF2-40B4-BE49-F238E27FC236}">
                  <a16:creationId xmlns:a16="http://schemas.microsoft.com/office/drawing/2014/main" id="{A180ABE7-7E2B-6576-7D04-DB2E1FD9AF5D}"/>
                </a:ext>
              </a:extLst>
            </p:cNvPr>
            <p:cNvSpPr>
              <a:spLocks noChangeArrowheads="1"/>
            </p:cNvSpPr>
            <p:nvPr/>
          </p:nvSpPr>
          <p:spPr bwMode="auto">
            <a:xfrm>
              <a:off x="704850" y="1738313"/>
              <a:ext cx="339725" cy="30163"/>
            </a:xfrm>
            <a:prstGeom prst="rect">
              <a:avLst/>
            </a:prstGeom>
            <a:grpFill/>
            <a:ln>
              <a:noFill/>
            </a:ln>
          </p:spPr>
          <p:txBody>
            <a:bodyPr vert="horz" wrap="square" lIns="91440" tIns="45720" rIns="91440" bIns="45720" numCol="1" anchor="t" anchorCtr="0" compatLnSpc="1">
              <a:prstTxWarp prst="textNoShape">
                <a:avLst/>
              </a:prstTxWarp>
            </a:bodyPr>
            <a:lstStyle>
              <a:defPPr>
                <a:defRPr lang="en-GB"/>
              </a:defPPr>
              <a:lvl1pPr marL="0" indent="0" algn="just" defTabSz="685757" rtl="0" eaLnBrk="1" latinLnBrk="0" hangingPunct="1">
                <a:buClr>
                  <a:schemeClr val="tx1"/>
                </a:buClr>
                <a:buFont typeface="Arial" pitchFamily="34" charset="0"/>
                <a:buNone/>
                <a:defRPr sz="1050" kern="1200">
                  <a:solidFill>
                    <a:schemeClr val="tx1"/>
                  </a:solidFill>
                  <a:latin typeface="+mn-lt"/>
                  <a:ea typeface="+mn-ea"/>
                  <a:cs typeface="+mn-cs"/>
                </a:defRPr>
              </a:lvl1pPr>
              <a:lvl2pPr marL="135731" indent="-135731" algn="just" defTabSz="685757" rtl="0" eaLnBrk="1" latinLnBrk="0" hangingPunct="1">
                <a:buClr>
                  <a:schemeClr val="tx1"/>
                </a:buClr>
                <a:buFont typeface="Calibri Light" panose="020F0302020204030204" pitchFamily="34" charset="0"/>
                <a:buChar char="•"/>
                <a:defRPr sz="1050" kern="1200">
                  <a:solidFill>
                    <a:schemeClr val="tx1"/>
                  </a:solidFill>
                  <a:latin typeface="+mn-lt"/>
                  <a:ea typeface="+mn-ea"/>
                  <a:cs typeface="+mn-cs"/>
                </a:defRPr>
              </a:lvl2pPr>
              <a:lvl3pPr marL="271463" indent="-135731" algn="just" defTabSz="685757" rtl="0" eaLnBrk="1" latinLnBrk="0" hangingPunct="1">
                <a:buClr>
                  <a:schemeClr val="tx1"/>
                </a:buClr>
                <a:buSzPct val="120000"/>
                <a:buFont typeface="Calibri Light" panose="020F0302020204030204" pitchFamily="34" charset="0"/>
                <a:buChar char="◦"/>
                <a:defRPr sz="1050" kern="1200">
                  <a:solidFill>
                    <a:schemeClr val="tx1"/>
                  </a:solidFill>
                  <a:latin typeface="+mn-lt"/>
                  <a:ea typeface="+mn-ea"/>
                  <a:cs typeface="+mn-cs"/>
                </a:defRPr>
              </a:lvl3pPr>
              <a:lvl4pPr marL="407194"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4pPr>
              <a:lvl5pPr marL="542925"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5pPr>
              <a:lvl6pPr marL="678656"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6pPr>
              <a:lvl7pPr marL="814388"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7pPr>
              <a:lvl8pPr marL="950119"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8pPr>
              <a:lvl9pPr marL="1085850" indent="-135731" algn="just" defTabSz="685757" rtl="0" eaLnBrk="1" latinLnBrk="0" hangingPunct="1">
                <a:spcBef>
                  <a:spcPts val="375"/>
                </a:spcBef>
                <a:buClr>
                  <a:schemeClr val="tx1"/>
                </a:buClr>
                <a:buFont typeface="Arial" pitchFamily="34" charset="0"/>
                <a:buChar char="–"/>
                <a:defRPr sz="1050" kern="1200" baseline="0">
                  <a:solidFill>
                    <a:schemeClr val="tx1"/>
                  </a:solidFill>
                  <a:latin typeface="+mn-lt"/>
                  <a:ea typeface="+mn-ea"/>
                  <a:cs typeface="+mn-cs"/>
                </a:defRPr>
              </a:lvl9pPr>
            </a:lstStyle>
            <a:p>
              <a:endParaRPr lang="en-GB"/>
            </a:p>
          </p:txBody>
        </p:sp>
        <p:sp>
          <p:nvSpPr>
            <p:cNvPr id="51" name="Freeform 37">
              <a:extLst>
                <a:ext uri="{FF2B5EF4-FFF2-40B4-BE49-F238E27FC236}">
                  <a16:creationId xmlns:a16="http://schemas.microsoft.com/office/drawing/2014/main" id="{77E5BE29-6FEA-21D0-630B-15D20F4A5A91}"/>
                </a:ext>
              </a:extLst>
            </p:cNvPr>
            <p:cNvSpPr>
              <a:spLocks/>
            </p:cNvSpPr>
            <p:nvPr/>
          </p:nvSpPr>
          <p:spPr bwMode="auto">
            <a:xfrm>
              <a:off x="719138" y="1755775"/>
              <a:ext cx="311150" cy="161925"/>
            </a:xfrm>
            <a:custGeom>
              <a:avLst/>
              <a:gdLst>
                <a:gd name="T0" fmla="*/ 0 w 83"/>
                <a:gd name="T1" fmla="*/ 0 h 43"/>
                <a:gd name="T2" fmla="*/ 10 w 83"/>
                <a:gd name="T3" fmla="*/ 43 h 43"/>
                <a:gd name="T4" fmla="*/ 16 w 83"/>
                <a:gd name="T5" fmla="*/ 43 h 43"/>
                <a:gd name="T6" fmla="*/ 16 w 83"/>
                <a:gd name="T7" fmla="*/ 43 h 43"/>
                <a:gd name="T8" fmla="*/ 26 w 83"/>
                <a:gd name="T9" fmla="*/ 33 h 43"/>
                <a:gd name="T10" fmla="*/ 36 w 83"/>
                <a:gd name="T11" fmla="*/ 43 h 43"/>
                <a:gd name="T12" fmla="*/ 36 w 83"/>
                <a:gd name="T13" fmla="*/ 43 h 43"/>
                <a:gd name="T14" fmla="*/ 47 w 83"/>
                <a:gd name="T15" fmla="*/ 43 h 43"/>
                <a:gd name="T16" fmla="*/ 47 w 83"/>
                <a:gd name="T17" fmla="*/ 43 h 43"/>
                <a:gd name="T18" fmla="*/ 57 w 83"/>
                <a:gd name="T19" fmla="*/ 33 h 43"/>
                <a:gd name="T20" fmla="*/ 67 w 83"/>
                <a:gd name="T21" fmla="*/ 43 h 43"/>
                <a:gd name="T22" fmla="*/ 67 w 83"/>
                <a:gd name="T23" fmla="*/ 43 h 43"/>
                <a:gd name="T24" fmla="*/ 73 w 83"/>
                <a:gd name="T25" fmla="*/ 43 h 43"/>
                <a:gd name="T26" fmla="*/ 83 w 83"/>
                <a:gd name="T27" fmla="*/ 0 h 43"/>
                <a:gd name="T28" fmla="*/ 0 w 83"/>
                <a:gd name="T29"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3" h="43">
                  <a:moveTo>
                    <a:pt x="0" y="0"/>
                  </a:moveTo>
                  <a:cubicBezTo>
                    <a:pt x="10" y="43"/>
                    <a:pt x="10" y="43"/>
                    <a:pt x="10" y="43"/>
                  </a:cubicBezTo>
                  <a:cubicBezTo>
                    <a:pt x="16" y="43"/>
                    <a:pt x="16" y="43"/>
                    <a:pt x="16" y="43"/>
                  </a:cubicBezTo>
                  <a:cubicBezTo>
                    <a:pt x="16" y="43"/>
                    <a:pt x="16" y="43"/>
                    <a:pt x="16" y="43"/>
                  </a:cubicBezTo>
                  <a:cubicBezTo>
                    <a:pt x="16" y="37"/>
                    <a:pt x="21" y="33"/>
                    <a:pt x="26" y="33"/>
                  </a:cubicBezTo>
                  <a:cubicBezTo>
                    <a:pt x="32" y="33"/>
                    <a:pt x="36" y="37"/>
                    <a:pt x="36" y="43"/>
                  </a:cubicBezTo>
                  <a:cubicBezTo>
                    <a:pt x="36" y="43"/>
                    <a:pt x="36" y="43"/>
                    <a:pt x="36" y="43"/>
                  </a:cubicBezTo>
                  <a:cubicBezTo>
                    <a:pt x="47" y="43"/>
                    <a:pt x="47" y="43"/>
                    <a:pt x="47" y="43"/>
                  </a:cubicBezTo>
                  <a:cubicBezTo>
                    <a:pt x="47" y="43"/>
                    <a:pt x="47" y="43"/>
                    <a:pt x="47" y="43"/>
                  </a:cubicBezTo>
                  <a:cubicBezTo>
                    <a:pt x="47" y="37"/>
                    <a:pt x="51" y="33"/>
                    <a:pt x="57" y="33"/>
                  </a:cubicBezTo>
                  <a:cubicBezTo>
                    <a:pt x="62" y="33"/>
                    <a:pt x="67" y="37"/>
                    <a:pt x="67" y="43"/>
                  </a:cubicBezTo>
                  <a:cubicBezTo>
                    <a:pt x="67" y="43"/>
                    <a:pt x="67" y="43"/>
                    <a:pt x="67" y="43"/>
                  </a:cubicBezTo>
                  <a:cubicBezTo>
                    <a:pt x="73" y="43"/>
                    <a:pt x="73" y="43"/>
                    <a:pt x="73" y="43"/>
                  </a:cubicBezTo>
                  <a:cubicBezTo>
                    <a:pt x="83" y="0"/>
                    <a:pt x="83" y="0"/>
                    <a:pt x="83" y="0"/>
                  </a:cubicBezTo>
                  <a:lnTo>
                    <a:pt x="0" y="0"/>
                  </a:lnTo>
                  <a:close/>
                </a:path>
              </a:pathLst>
            </a:custGeom>
            <a:grpFill/>
            <a:ln>
              <a:noFill/>
            </a:ln>
          </p:spPr>
          <p:txBody>
            <a:bodyPr vert="horz" wrap="square" lIns="91440" tIns="45720" rIns="91440" bIns="45720" numCol="1" anchor="t" anchorCtr="0" compatLnSpc="1">
              <a:prstTxWarp prst="textNoShape">
                <a:avLst/>
              </a:prstTxWarp>
            </a:bodyPr>
            <a:lstStyle>
              <a:defPPr>
                <a:defRPr lang="en-GB"/>
              </a:defPPr>
              <a:lvl1pPr marL="0" indent="0" algn="just" defTabSz="685757" rtl="0" eaLnBrk="1" latinLnBrk="0" hangingPunct="1">
                <a:buClr>
                  <a:schemeClr val="tx1"/>
                </a:buClr>
                <a:buFont typeface="Arial" pitchFamily="34" charset="0"/>
                <a:buNone/>
                <a:defRPr sz="1050" kern="1200">
                  <a:solidFill>
                    <a:schemeClr val="tx1"/>
                  </a:solidFill>
                  <a:latin typeface="+mn-lt"/>
                  <a:ea typeface="+mn-ea"/>
                  <a:cs typeface="+mn-cs"/>
                </a:defRPr>
              </a:lvl1pPr>
              <a:lvl2pPr marL="135731" indent="-135731" algn="just" defTabSz="685757" rtl="0" eaLnBrk="1" latinLnBrk="0" hangingPunct="1">
                <a:buClr>
                  <a:schemeClr val="tx1"/>
                </a:buClr>
                <a:buFont typeface="Calibri Light" panose="020F0302020204030204" pitchFamily="34" charset="0"/>
                <a:buChar char="•"/>
                <a:defRPr sz="1050" kern="1200">
                  <a:solidFill>
                    <a:schemeClr val="tx1"/>
                  </a:solidFill>
                  <a:latin typeface="+mn-lt"/>
                  <a:ea typeface="+mn-ea"/>
                  <a:cs typeface="+mn-cs"/>
                </a:defRPr>
              </a:lvl2pPr>
              <a:lvl3pPr marL="271463" indent="-135731" algn="just" defTabSz="685757" rtl="0" eaLnBrk="1" latinLnBrk="0" hangingPunct="1">
                <a:buClr>
                  <a:schemeClr val="tx1"/>
                </a:buClr>
                <a:buSzPct val="120000"/>
                <a:buFont typeface="Calibri Light" panose="020F0302020204030204" pitchFamily="34" charset="0"/>
                <a:buChar char="◦"/>
                <a:defRPr sz="1050" kern="1200">
                  <a:solidFill>
                    <a:schemeClr val="tx1"/>
                  </a:solidFill>
                  <a:latin typeface="+mn-lt"/>
                  <a:ea typeface="+mn-ea"/>
                  <a:cs typeface="+mn-cs"/>
                </a:defRPr>
              </a:lvl3pPr>
              <a:lvl4pPr marL="407194"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4pPr>
              <a:lvl5pPr marL="542925"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5pPr>
              <a:lvl6pPr marL="678656"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6pPr>
              <a:lvl7pPr marL="814388"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7pPr>
              <a:lvl8pPr marL="950119"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8pPr>
              <a:lvl9pPr marL="1085850" indent="-135731" algn="just" defTabSz="685757" rtl="0" eaLnBrk="1" latinLnBrk="0" hangingPunct="1">
                <a:spcBef>
                  <a:spcPts val="375"/>
                </a:spcBef>
                <a:buClr>
                  <a:schemeClr val="tx1"/>
                </a:buClr>
                <a:buFont typeface="Arial" pitchFamily="34" charset="0"/>
                <a:buChar char="–"/>
                <a:defRPr sz="1050" kern="1200" baseline="0">
                  <a:solidFill>
                    <a:schemeClr val="tx1"/>
                  </a:solidFill>
                  <a:latin typeface="+mn-lt"/>
                  <a:ea typeface="+mn-ea"/>
                  <a:cs typeface="+mn-cs"/>
                </a:defRPr>
              </a:lvl9pPr>
            </a:lstStyle>
            <a:p>
              <a:endParaRPr lang="en-GB"/>
            </a:p>
          </p:txBody>
        </p:sp>
        <p:sp>
          <p:nvSpPr>
            <p:cNvPr id="52" name="Oval 51">
              <a:extLst>
                <a:ext uri="{FF2B5EF4-FFF2-40B4-BE49-F238E27FC236}">
                  <a16:creationId xmlns:a16="http://schemas.microsoft.com/office/drawing/2014/main" id="{747B90A4-CFD6-7E75-8C5C-0289EF2103BC}"/>
                </a:ext>
              </a:extLst>
            </p:cNvPr>
            <p:cNvSpPr>
              <a:spLocks noChangeArrowheads="1"/>
            </p:cNvSpPr>
            <p:nvPr/>
          </p:nvSpPr>
          <p:spPr bwMode="auto">
            <a:xfrm>
              <a:off x="787400" y="1892300"/>
              <a:ext cx="60325" cy="55563"/>
            </a:xfrm>
            <a:prstGeom prst="ellipse">
              <a:avLst/>
            </a:prstGeom>
            <a:grpFill/>
            <a:ln>
              <a:noFill/>
            </a:ln>
          </p:spPr>
          <p:txBody>
            <a:bodyPr vert="horz" wrap="square" lIns="91440" tIns="45720" rIns="91440" bIns="45720" numCol="1" anchor="t" anchorCtr="0" compatLnSpc="1">
              <a:prstTxWarp prst="textNoShape">
                <a:avLst/>
              </a:prstTxWarp>
            </a:bodyPr>
            <a:lstStyle>
              <a:defPPr>
                <a:defRPr lang="en-GB"/>
              </a:defPPr>
              <a:lvl1pPr marL="0" indent="0" algn="just" defTabSz="685757" rtl="0" eaLnBrk="1" latinLnBrk="0" hangingPunct="1">
                <a:buClr>
                  <a:schemeClr val="tx1"/>
                </a:buClr>
                <a:buFont typeface="Arial" pitchFamily="34" charset="0"/>
                <a:buNone/>
                <a:defRPr sz="1050" kern="1200">
                  <a:solidFill>
                    <a:schemeClr val="tx1"/>
                  </a:solidFill>
                  <a:latin typeface="+mn-lt"/>
                  <a:ea typeface="+mn-ea"/>
                  <a:cs typeface="+mn-cs"/>
                </a:defRPr>
              </a:lvl1pPr>
              <a:lvl2pPr marL="135731" indent="-135731" algn="just" defTabSz="685757" rtl="0" eaLnBrk="1" latinLnBrk="0" hangingPunct="1">
                <a:buClr>
                  <a:schemeClr val="tx1"/>
                </a:buClr>
                <a:buFont typeface="Calibri Light" panose="020F0302020204030204" pitchFamily="34" charset="0"/>
                <a:buChar char="•"/>
                <a:defRPr sz="1050" kern="1200">
                  <a:solidFill>
                    <a:schemeClr val="tx1"/>
                  </a:solidFill>
                  <a:latin typeface="+mn-lt"/>
                  <a:ea typeface="+mn-ea"/>
                  <a:cs typeface="+mn-cs"/>
                </a:defRPr>
              </a:lvl2pPr>
              <a:lvl3pPr marL="271463" indent="-135731" algn="just" defTabSz="685757" rtl="0" eaLnBrk="1" latinLnBrk="0" hangingPunct="1">
                <a:buClr>
                  <a:schemeClr val="tx1"/>
                </a:buClr>
                <a:buSzPct val="120000"/>
                <a:buFont typeface="Calibri Light" panose="020F0302020204030204" pitchFamily="34" charset="0"/>
                <a:buChar char="◦"/>
                <a:defRPr sz="1050" kern="1200">
                  <a:solidFill>
                    <a:schemeClr val="tx1"/>
                  </a:solidFill>
                  <a:latin typeface="+mn-lt"/>
                  <a:ea typeface="+mn-ea"/>
                  <a:cs typeface="+mn-cs"/>
                </a:defRPr>
              </a:lvl3pPr>
              <a:lvl4pPr marL="407194"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4pPr>
              <a:lvl5pPr marL="542925"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5pPr>
              <a:lvl6pPr marL="678656"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6pPr>
              <a:lvl7pPr marL="814388"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7pPr>
              <a:lvl8pPr marL="950119"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8pPr>
              <a:lvl9pPr marL="1085850" indent="-135731" algn="just" defTabSz="685757" rtl="0" eaLnBrk="1" latinLnBrk="0" hangingPunct="1">
                <a:spcBef>
                  <a:spcPts val="375"/>
                </a:spcBef>
                <a:buClr>
                  <a:schemeClr val="tx1"/>
                </a:buClr>
                <a:buFont typeface="Arial" pitchFamily="34" charset="0"/>
                <a:buChar char="–"/>
                <a:defRPr sz="1050" kern="1200" baseline="0">
                  <a:solidFill>
                    <a:schemeClr val="tx1"/>
                  </a:solidFill>
                  <a:latin typeface="+mn-lt"/>
                  <a:ea typeface="+mn-ea"/>
                  <a:cs typeface="+mn-cs"/>
                </a:defRPr>
              </a:lvl9pPr>
            </a:lstStyle>
            <a:p>
              <a:endParaRPr lang="en-GB"/>
            </a:p>
          </p:txBody>
        </p:sp>
        <p:sp>
          <p:nvSpPr>
            <p:cNvPr id="53" name="Oval 52">
              <a:extLst>
                <a:ext uri="{FF2B5EF4-FFF2-40B4-BE49-F238E27FC236}">
                  <a16:creationId xmlns:a16="http://schemas.microsoft.com/office/drawing/2014/main" id="{FFD3D00F-EAD7-7970-FDCB-3589928CEE18}"/>
                </a:ext>
              </a:extLst>
            </p:cNvPr>
            <p:cNvSpPr>
              <a:spLocks noChangeArrowheads="1"/>
            </p:cNvSpPr>
            <p:nvPr/>
          </p:nvSpPr>
          <p:spPr bwMode="auto">
            <a:xfrm>
              <a:off x="903288" y="1892300"/>
              <a:ext cx="60325" cy="55563"/>
            </a:xfrm>
            <a:prstGeom prst="ellipse">
              <a:avLst/>
            </a:prstGeom>
            <a:grpFill/>
            <a:ln>
              <a:noFill/>
            </a:ln>
          </p:spPr>
          <p:txBody>
            <a:bodyPr vert="horz" wrap="square" lIns="91440" tIns="45720" rIns="91440" bIns="45720" numCol="1" anchor="t" anchorCtr="0" compatLnSpc="1">
              <a:prstTxWarp prst="textNoShape">
                <a:avLst/>
              </a:prstTxWarp>
            </a:bodyPr>
            <a:lstStyle>
              <a:defPPr>
                <a:defRPr lang="en-GB"/>
              </a:defPPr>
              <a:lvl1pPr marL="0" indent="0" algn="just" defTabSz="685757" rtl="0" eaLnBrk="1" latinLnBrk="0" hangingPunct="1">
                <a:buClr>
                  <a:schemeClr val="tx1"/>
                </a:buClr>
                <a:buFont typeface="Arial" pitchFamily="34" charset="0"/>
                <a:buNone/>
                <a:defRPr sz="1050" kern="1200">
                  <a:solidFill>
                    <a:schemeClr val="tx1"/>
                  </a:solidFill>
                  <a:latin typeface="+mn-lt"/>
                  <a:ea typeface="+mn-ea"/>
                  <a:cs typeface="+mn-cs"/>
                </a:defRPr>
              </a:lvl1pPr>
              <a:lvl2pPr marL="135731" indent="-135731" algn="just" defTabSz="685757" rtl="0" eaLnBrk="1" latinLnBrk="0" hangingPunct="1">
                <a:buClr>
                  <a:schemeClr val="tx1"/>
                </a:buClr>
                <a:buFont typeface="Calibri Light" panose="020F0302020204030204" pitchFamily="34" charset="0"/>
                <a:buChar char="•"/>
                <a:defRPr sz="1050" kern="1200">
                  <a:solidFill>
                    <a:schemeClr val="tx1"/>
                  </a:solidFill>
                  <a:latin typeface="+mn-lt"/>
                  <a:ea typeface="+mn-ea"/>
                  <a:cs typeface="+mn-cs"/>
                </a:defRPr>
              </a:lvl2pPr>
              <a:lvl3pPr marL="271463" indent="-135731" algn="just" defTabSz="685757" rtl="0" eaLnBrk="1" latinLnBrk="0" hangingPunct="1">
                <a:buClr>
                  <a:schemeClr val="tx1"/>
                </a:buClr>
                <a:buSzPct val="120000"/>
                <a:buFont typeface="Calibri Light" panose="020F0302020204030204" pitchFamily="34" charset="0"/>
                <a:buChar char="◦"/>
                <a:defRPr sz="1050" kern="1200">
                  <a:solidFill>
                    <a:schemeClr val="tx1"/>
                  </a:solidFill>
                  <a:latin typeface="+mn-lt"/>
                  <a:ea typeface="+mn-ea"/>
                  <a:cs typeface="+mn-cs"/>
                </a:defRPr>
              </a:lvl3pPr>
              <a:lvl4pPr marL="407194"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4pPr>
              <a:lvl5pPr marL="542925"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5pPr>
              <a:lvl6pPr marL="678656" indent="-135731" algn="just" defTabSz="685757" rtl="0" eaLnBrk="1" latinLnBrk="0" hangingPunct="1">
                <a:buClr>
                  <a:schemeClr val="tx1"/>
                </a:buClr>
                <a:buFont typeface="Arial" pitchFamily="34" charset="0"/>
                <a:buChar char="–"/>
                <a:defRPr sz="1050" kern="1200">
                  <a:solidFill>
                    <a:schemeClr val="tx1"/>
                  </a:solidFill>
                  <a:latin typeface="+mn-lt"/>
                  <a:ea typeface="+mn-ea"/>
                  <a:cs typeface="+mn-cs"/>
                </a:defRPr>
              </a:lvl6pPr>
              <a:lvl7pPr marL="814388"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7pPr>
              <a:lvl8pPr marL="950119" indent="-135731" algn="just" defTabSz="685757" rtl="0" eaLnBrk="1" latinLnBrk="0" hangingPunct="1">
                <a:buClr>
                  <a:schemeClr val="tx1"/>
                </a:buClr>
                <a:buFont typeface="Arial" pitchFamily="34" charset="0"/>
                <a:buChar char="–"/>
                <a:defRPr sz="1050" kern="1200" baseline="0">
                  <a:solidFill>
                    <a:schemeClr val="tx1"/>
                  </a:solidFill>
                  <a:latin typeface="+mn-lt"/>
                  <a:ea typeface="+mn-ea"/>
                  <a:cs typeface="+mn-cs"/>
                </a:defRPr>
              </a:lvl8pPr>
              <a:lvl9pPr marL="1085850" indent="-135731" algn="just" defTabSz="685757" rtl="0" eaLnBrk="1" latinLnBrk="0" hangingPunct="1">
                <a:spcBef>
                  <a:spcPts val="375"/>
                </a:spcBef>
                <a:buClr>
                  <a:schemeClr val="tx1"/>
                </a:buClr>
                <a:buFont typeface="Arial" pitchFamily="34" charset="0"/>
                <a:buChar char="–"/>
                <a:defRPr sz="1050" kern="1200" baseline="0">
                  <a:solidFill>
                    <a:schemeClr val="tx1"/>
                  </a:solidFill>
                  <a:latin typeface="+mn-lt"/>
                  <a:ea typeface="+mn-ea"/>
                  <a:cs typeface="+mn-cs"/>
                </a:defRPr>
              </a:lvl9pPr>
            </a:lstStyle>
            <a:p>
              <a:endParaRPr lang="en-GB"/>
            </a:p>
          </p:txBody>
        </p:sp>
      </p:grpSp>
      <p:sp>
        <p:nvSpPr>
          <p:cNvPr id="54" name="Arrow: Right 53">
            <a:extLst>
              <a:ext uri="{FF2B5EF4-FFF2-40B4-BE49-F238E27FC236}">
                <a16:creationId xmlns:a16="http://schemas.microsoft.com/office/drawing/2014/main" id="{856B0DF0-9FBE-BEC5-2103-2751C8221FF7}"/>
              </a:ext>
            </a:extLst>
          </p:cNvPr>
          <p:cNvSpPr/>
          <p:nvPr/>
        </p:nvSpPr>
        <p:spPr>
          <a:xfrm rot="5400000">
            <a:off x="951410" y="1836925"/>
            <a:ext cx="140916" cy="50822"/>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a:latin typeface="Roboto" panose="02000000000000000000" pitchFamily="2" charset="0"/>
              <a:ea typeface="Roboto" panose="02000000000000000000" pitchFamily="2" charset="0"/>
              <a:cs typeface="Roboto" panose="02000000000000000000" pitchFamily="2" charset="0"/>
            </a:endParaRPr>
          </a:p>
        </p:txBody>
      </p:sp>
      <p:sp>
        <p:nvSpPr>
          <p:cNvPr id="61" name="Arrow: Right 60">
            <a:extLst>
              <a:ext uri="{FF2B5EF4-FFF2-40B4-BE49-F238E27FC236}">
                <a16:creationId xmlns:a16="http://schemas.microsoft.com/office/drawing/2014/main" id="{81FF17AB-F285-DF62-8375-691F563C1D07}"/>
              </a:ext>
            </a:extLst>
          </p:cNvPr>
          <p:cNvSpPr/>
          <p:nvPr/>
        </p:nvSpPr>
        <p:spPr>
          <a:xfrm rot="319388">
            <a:off x="3880590" y="1881555"/>
            <a:ext cx="1547860" cy="98776"/>
          </a:xfrm>
          <a:prstGeom prst="right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aseline="0" dirty="0">
              <a:latin typeface="Roboto" panose="02000000000000000000" pitchFamily="2" charset="0"/>
              <a:ea typeface="Roboto" panose="02000000000000000000" pitchFamily="2" charset="0"/>
              <a:cs typeface="Roboto" panose="02000000000000000000" pitchFamily="2" charset="0"/>
            </a:endParaRPr>
          </a:p>
        </p:txBody>
      </p:sp>
      <p:sp>
        <p:nvSpPr>
          <p:cNvPr id="66" name="Text Placeholder 7">
            <a:extLst>
              <a:ext uri="{FF2B5EF4-FFF2-40B4-BE49-F238E27FC236}">
                <a16:creationId xmlns:a16="http://schemas.microsoft.com/office/drawing/2014/main" id="{068D3C79-F97B-E0F7-3E50-D9FA7EA16D2F}"/>
              </a:ext>
            </a:extLst>
          </p:cNvPr>
          <p:cNvSpPr txBox="1">
            <a:spLocks/>
          </p:cNvSpPr>
          <p:nvPr/>
        </p:nvSpPr>
        <p:spPr>
          <a:xfrm>
            <a:off x="5032343" y="3221832"/>
            <a:ext cx="2057400" cy="774483"/>
          </a:xfrm>
          <a:prstGeom prst="rect">
            <a:avLst/>
          </a:prstGeom>
        </p:spPr>
        <p:txBody>
          <a:bodyPr vert="horz" lIns="0" tIns="0" rIns="0" bIns="0" rtlCol="0">
            <a:noAutofit/>
          </a:bodyPr>
          <a:lst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SzPct val="110000"/>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pPr>
              <a:defRPr/>
            </a:pPr>
            <a:r>
              <a:rPr lang="en-US" sz="1000" dirty="0">
                <a:solidFill>
                  <a:srgbClr val="010063"/>
                </a:solidFill>
                <a:latin typeface="Arial"/>
              </a:rPr>
              <a:t>First use</a:t>
            </a:r>
          </a:p>
          <a:p>
            <a:pPr>
              <a:defRPr/>
            </a:pPr>
            <a:r>
              <a:rPr lang="en-US" sz="1000" dirty="0">
                <a:solidFill>
                  <a:srgbClr val="010063"/>
                </a:solidFill>
                <a:latin typeface="Arial"/>
              </a:rPr>
              <a:t>End use</a:t>
            </a:r>
          </a:p>
          <a:p>
            <a:pPr>
              <a:defRPr/>
            </a:pPr>
            <a:r>
              <a:rPr lang="en-US" sz="1000" dirty="0">
                <a:solidFill>
                  <a:srgbClr val="010063"/>
                </a:solidFill>
                <a:latin typeface="Arial"/>
              </a:rPr>
              <a:t>Warehouses</a:t>
            </a:r>
          </a:p>
        </p:txBody>
      </p:sp>
      <p:graphicFrame>
        <p:nvGraphicFramePr>
          <p:cNvPr id="19" name="End_use_pie">
            <a:extLst>
              <a:ext uri="{FF2B5EF4-FFF2-40B4-BE49-F238E27FC236}">
                <a16:creationId xmlns:a16="http://schemas.microsoft.com/office/drawing/2014/main" id="{00000000-0008-0000-1400-000010000000}"/>
              </a:ext>
            </a:extLst>
          </p:cNvPr>
          <p:cNvGraphicFramePr>
            <a:graphicFrameLocks/>
          </p:cNvGraphicFramePr>
          <p:nvPr>
            <p:extLst>
              <p:ext uri="{D42A27DB-BD31-4B8C-83A1-F6EECF244321}">
                <p14:modId xmlns:p14="http://schemas.microsoft.com/office/powerpoint/2010/main" val="2449760930"/>
              </p:ext>
            </p:extLst>
          </p:nvPr>
        </p:nvGraphicFramePr>
        <p:xfrm>
          <a:off x="6472403" y="613092"/>
          <a:ext cx="2520000" cy="216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First_Use_Pie">
            <a:extLst>
              <a:ext uri="{FF2B5EF4-FFF2-40B4-BE49-F238E27FC236}">
                <a16:creationId xmlns:a16="http://schemas.microsoft.com/office/drawing/2014/main" id="{00000000-0008-0000-1400-00000F000000}"/>
              </a:ext>
            </a:extLst>
          </p:cNvPr>
          <p:cNvGraphicFramePr>
            <a:graphicFrameLocks/>
          </p:cNvGraphicFramePr>
          <p:nvPr>
            <p:extLst>
              <p:ext uri="{D42A27DB-BD31-4B8C-83A1-F6EECF244321}">
                <p14:modId xmlns:p14="http://schemas.microsoft.com/office/powerpoint/2010/main" val="3762902343"/>
              </p:ext>
            </p:extLst>
          </p:nvPr>
        </p:nvGraphicFramePr>
        <p:xfrm>
          <a:off x="6467153" y="2773092"/>
          <a:ext cx="2520000" cy="2160000"/>
        </p:xfrm>
        <a:graphic>
          <a:graphicData uri="http://schemas.openxmlformats.org/drawingml/2006/chart">
            <c:chart xmlns:c="http://schemas.openxmlformats.org/drawingml/2006/chart" xmlns:r="http://schemas.openxmlformats.org/officeDocument/2006/relationships" r:id="rId6"/>
          </a:graphicData>
        </a:graphic>
      </p:graphicFrame>
      <p:sp>
        <p:nvSpPr>
          <p:cNvPr id="22" name="Text Placeholder 63">
            <a:extLst>
              <a:ext uri="{FF2B5EF4-FFF2-40B4-BE49-F238E27FC236}">
                <a16:creationId xmlns:a16="http://schemas.microsoft.com/office/drawing/2014/main" id="{DCB39383-F16A-4756-B76A-6530A9F18F36}"/>
              </a:ext>
            </a:extLst>
          </p:cNvPr>
          <p:cNvSpPr txBox="1">
            <a:spLocks/>
          </p:cNvSpPr>
          <p:nvPr/>
        </p:nvSpPr>
        <p:spPr>
          <a:xfrm>
            <a:off x="152400" y="161540"/>
            <a:ext cx="4384447" cy="151220"/>
          </a:xfrm>
          <a:prstGeom prst="rect">
            <a:avLst/>
          </a:prstGeom>
        </p:spPr>
        <p:txBody>
          <a:bodyPr vert="horz" lIns="0" tIns="0" rIns="0" bIns="0" rtlCol="0">
            <a:noAutofit/>
          </a:bodyPr>
          <a:lst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SzPct val="110000"/>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pPr marL="0" indent="0">
              <a:buNone/>
            </a:pPr>
            <a:r>
              <a:rPr lang="en-US" sz="700" dirty="0"/>
              <a:t>IAEG 50 – Friday 8</a:t>
            </a:r>
            <a:r>
              <a:rPr lang="en-US" sz="700" baseline="30000" dirty="0"/>
              <a:t>th</a:t>
            </a:r>
            <a:r>
              <a:rPr lang="en-US" sz="700" dirty="0"/>
              <a:t> September</a:t>
            </a:r>
          </a:p>
        </p:txBody>
      </p:sp>
      <p:sp>
        <p:nvSpPr>
          <p:cNvPr id="23" name="Text Placeholder 17">
            <a:extLst>
              <a:ext uri="{FF2B5EF4-FFF2-40B4-BE49-F238E27FC236}">
                <a16:creationId xmlns:a16="http://schemas.microsoft.com/office/drawing/2014/main" id="{671FBC70-E5A0-4A7A-579E-9868D6414A28}"/>
              </a:ext>
            </a:extLst>
          </p:cNvPr>
          <p:cNvSpPr txBox="1">
            <a:spLocks/>
          </p:cNvSpPr>
          <p:nvPr/>
        </p:nvSpPr>
        <p:spPr>
          <a:xfrm>
            <a:off x="6238547" y="587871"/>
            <a:ext cx="1836934" cy="293049"/>
          </a:xfrm>
          <a:prstGeom prst="rect">
            <a:avLst/>
          </a:prstGeom>
        </p:spPr>
        <p:txBody>
          <a:bodyPr vert="horz" lIns="0" tIns="0" rIns="0" bIns="0" rtlCol="0" anchor="t">
            <a:noAutofit/>
          </a:bodyPr>
          <a:lstStyle>
            <a:lvl1pPr marL="0" marR="0" indent="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None/>
              <a:tabLst/>
              <a:defRPr lang="en-GB" sz="1400" b="0" i="0" u="none" strike="noStrike" kern="1200" baseline="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r>
              <a:rPr lang="en-GB" sz="1200" b="1" dirty="0"/>
              <a:t>First use:</a:t>
            </a:r>
          </a:p>
          <a:p>
            <a:endParaRPr lang="en-GB" sz="1050" dirty="0"/>
          </a:p>
        </p:txBody>
      </p:sp>
      <p:sp>
        <p:nvSpPr>
          <p:cNvPr id="24" name="Text Placeholder 17">
            <a:extLst>
              <a:ext uri="{FF2B5EF4-FFF2-40B4-BE49-F238E27FC236}">
                <a16:creationId xmlns:a16="http://schemas.microsoft.com/office/drawing/2014/main" id="{B64B1547-C6C6-3634-99FF-87D2B8C5AAE8}"/>
              </a:ext>
            </a:extLst>
          </p:cNvPr>
          <p:cNvSpPr txBox="1">
            <a:spLocks/>
          </p:cNvSpPr>
          <p:nvPr/>
        </p:nvSpPr>
        <p:spPr>
          <a:xfrm>
            <a:off x="6238547" y="2938509"/>
            <a:ext cx="1836934" cy="293049"/>
          </a:xfrm>
          <a:prstGeom prst="rect">
            <a:avLst/>
          </a:prstGeom>
        </p:spPr>
        <p:txBody>
          <a:bodyPr vert="horz" lIns="0" tIns="0" rIns="0" bIns="0" rtlCol="0" anchor="t">
            <a:noAutofit/>
          </a:bodyPr>
          <a:lstStyle>
            <a:lvl1pPr marL="0" marR="0" indent="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None/>
              <a:tabLst/>
              <a:defRPr lang="en-GB" sz="1400" b="0" i="0" u="none" strike="noStrike" kern="1200" baseline="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r>
              <a:rPr lang="en-GB" sz="1200" b="1" dirty="0"/>
              <a:t>End use:</a:t>
            </a:r>
          </a:p>
          <a:p>
            <a:endParaRPr lang="en-GB" sz="1050" dirty="0"/>
          </a:p>
        </p:txBody>
      </p:sp>
      <p:pic>
        <p:nvPicPr>
          <p:cNvPr id="2" name="Picture 1">
            <a:extLst>
              <a:ext uri="{FF2B5EF4-FFF2-40B4-BE49-F238E27FC236}">
                <a16:creationId xmlns:a16="http://schemas.microsoft.com/office/drawing/2014/main" id="{994CD8B3-CE4E-9795-4E47-F28CB0C234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06363" y="515200"/>
            <a:ext cx="2774844" cy="4515784"/>
          </a:xfrm>
          <a:prstGeom prst="rect">
            <a:avLst/>
          </a:prstGeom>
        </p:spPr>
      </p:pic>
    </p:spTree>
    <p:extLst>
      <p:ext uri="{BB962C8B-B14F-4D97-AF65-F5344CB8AC3E}">
        <p14:creationId xmlns:p14="http://schemas.microsoft.com/office/powerpoint/2010/main" val="2745047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3D4C62-F191-2BE2-AF31-95A527E29199}"/>
              </a:ext>
            </a:extLst>
          </p:cNvPr>
          <p:cNvSpPr>
            <a:spLocks noGrp="1"/>
          </p:cNvSpPr>
          <p:nvPr>
            <p:ph type="sldNum" sz="quarter" idx="16"/>
          </p:nvPr>
        </p:nvSpPr>
        <p:spPr/>
        <p:txBody>
          <a:bodyPr/>
          <a:lstStyle/>
          <a:p>
            <a:fld id="{CC6EE8D8-BDE1-7940-A77B-94F3F186491E}" type="slidenum">
              <a:rPr lang="en-GB" smtClean="0"/>
              <a:pPr/>
              <a:t>5</a:t>
            </a:fld>
            <a:endParaRPr lang="en-GB" dirty="0"/>
          </a:p>
        </p:txBody>
      </p:sp>
      <p:sp>
        <p:nvSpPr>
          <p:cNvPr id="4" name="Title 3">
            <a:extLst>
              <a:ext uri="{FF2B5EF4-FFF2-40B4-BE49-F238E27FC236}">
                <a16:creationId xmlns:a16="http://schemas.microsoft.com/office/drawing/2014/main" id="{E3791A2D-60B0-403D-D2F7-03AFF20FA537}"/>
              </a:ext>
            </a:extLst>
          </p:cNvPr>
          <p:cNvSpPr>
            <a:spLocks noGrp="1"/>
          </p:cNvSpPr>
          <p:nvPr>
            <p:ph type="title"/>
          </p:nvPr>
        </p:nvSpPr>
        <p:spPr>
          <a:xfrm>
            <a:off x="152400" y="447675"/>
            <a:ext cx="6311900" cy="440075"/>
          </a:xfrm>
        </p:spPr>
        <p:txBody>
          <a:bodyPr/>
          <a:lstStyle/>
          <a:p>
            <a:r>
              <a:rPr lang="en-GB" dirty="0"/>
              <a:t>Global concentrate exports by country</a:t>
            </a:r>
            <a:endParaRPr lang="en-US" dirty="0"/>
          </a:p>
        </p:txBody>
      </p:sp>
      <p:sp>
        <p:nvSpPr>
          <p:cNvPr id="22" name="Text Placeholder 63">
            <a:extLst>
              <a:ext uri="{FF2B5EF4-FFF2-40B4-BE49-F238E27FC236}">
                <a16:creationId xmlns:a16="http://schemas.microsoft.com/office/drawing/2014/main" id="{D73FEA08-A822-928D-C197-CF77478D4AFB}"/>
              </a:ext>
            </a:extLst>
          </p:cNvPr>
          <p:cNvSpPr>
            <a:spLocks noGrp="1"/>
          </p:cNvSpPr>
          <p:nvPr>
            <p:ph type="body" sz="quarter" idx="27"/>
          </p:nvPr>
        </p:nvSpPr>
        <p:spPr/>
        <p:txBody>
          <a:bodyPr/>
          <a:lstStyle/>
          <a:p>
            <a:r>
              <a:rPr lang="en-US" dirty="0"/>
              <a:t>IAEG 50 – Friday 8</a:t>
            </a:r>
            <a:r>
              <a:rPr lang="en-US" baseline="30000" dirty="0"/>
              <a:t>th</a:t>
            </a:r>
            <a:r>
              <a:rPr lang="en-US" dirty="0"/>
              <a:t> September</a:t>
            </a:r>
          </a:p>
        </p:txBody>
      </p:sp>
      <p:grpSp>
        <p:nvGrpSpPr>
          <p:cNvPr id="3" name="Group 2">
            <a:extLst>
              <a:ext uri="{FF2B5EF4-FFF2-40B4-BE49-F238E27FC236}">
                <a16:creationId xmlns:a16="http://schemas.microsoft.com/office/drawing/2014/main" id="{D5E79F2A-5642-6CF3-AF5A-E3A3B9957DF8}"/>
              </a:ext>
            </a:extLst>
          </p:cNvPr>
          <p:cNvGrpSpPr/>
          <p:nvPr/>
        </p:nvGrpSpPr>
        <p:grpSpPr>
          <a:xfrm>
            <a:off x="1489198" y="1298333"/>
            <a:ext cx="6703135" cy="3423448"/>
            <a:chOff x="416631" y="1975746"/>
            <a:chExt cx="8676161" cy="4273256"/>
          </a:xfrm>
          <a:solidFill>
            <a:schemeClr val="bg1">
              <a:lumMod val="85000"/>
            </a:schemeClr>
          </a:solidFill>
        </p:grpSpPr>
        <p:sp>
          <p:nvSpPr>
            <p:cNvPr id="5" name="Freeform 74">
              <a:extLst>
                <a:ext uri="{FF2B5EF4-FFF2-40B4-BE49-F238E27FC236}">
                  <a16:creationId xmlns:a16="http://schemas.microsoft.com/office/drawing/2014/main" id="{0DB1C17D-83EF-F15E-F793-FB86A9F272F7}"/>
                </a:ext>
              </a:extLst>
            </p:cNvPr>
            <p:cNvSpPr>
              <a:spLocks noChangeAspect="1"/>
            </p:cNvSpPr>
            <p:nvPr/>
          </p:nvSpPr>
          <p:spPr bwMode="auto">
            <a:xfrm>
              <a:off x="4695236" y="4319191"/>
              <a:ext cx="547412" cy="603729"/>
            </a:xfrm>
            <a:custGeom>
              <a:avLst/>
              <a:gdLst>
                <a:gd name="T0" fmla="*/ 318 w 360"/>
                <a:gd name="T1" fmla="*/ 157 h 397"/>
                <a:gd name="T2" fmla="*/ 314 w 360"/>
                <a:gd name="T3" fmla="*/ 171 h 397"/>
                <a:gd name="T4" fmla="*/ 316 w 360"/>
                <a:gd name="T5" fmla="*/ 173 h 397"/>
                <a:gd name="T6" fmla="*/ 322 w 360"/>
                <a:gd name="T7" fmla="*/ 207 h 397"/>
                <a:gd name="T8" fmla="*/ 324 w 360"/>
                <a:gd name="T9" fmla="*/ 223 h 397"/>
                <a:gd name="T10" fmla="*/ 332 w 360"/>
                <a:gd name="T11" fmla="*/ 257 h 397"/>
                <a:gd name="T12" fmla="*/ 348 w 360"/>
                <a:gd name="T13" fmla="*/ 287 h 397"/>
                <a:gd name="T14" fmla="*/ 312 w 360"/>
                <a:gd name="T15" fmla="*/ 295 h 397"/>
                <a:gd name="T16" fmla="*/ 306 w 360"/>
                <a:gd name="T17" fmla="*/ 329 h 397"/>
                <a:gd name="T18" fmla="*/ 304 w 360"/>
                <a:gd name="T19" fmla="*/ 365 h 397"/>
                <a:gd name="T20" fmla="*/ 328 w 360"/>
                <a:gd name="T21" fmla="*/ 371 h 397"/>
                <a:gd name="T22" fmla="*/ 318 w 360"/>
                <a:gd name="T23" fmla="*/ 395 h 397"/>
                <a:gd name="T24" fmla="*/ 296 w 360"/>
                <a:gd name="T25" fmla="*/ 375 h 397"/>
                <a:gd name="T26" fmla="*/ 276 w 360"/>
                <a:gd name="T27" fmla="*/ 359 h 397"/>
                <a:gd name="T28" fmla="*/ 244 w 360"/>
                <a:gd name="T29" fmla="*/ 357 h 397"/>
                <a:gd name="T30" fmla="*/ 226 w 360"/>
                <a:gd name="T31" fmla="*/ 353 h 397"/>
                <a:gd name="T32" fmla="*/ 204 w 360"/>
                <a:gd name="T33" fmla="*/ 347 h 397"/>
                <a:gd name="T34" fmla="*/ 188 w 360"/>
                <a:gd name="T35" fmla="*/ 341 h 397"/>
                <a:gd name="T36" fmla="*/ 182 w 360"/>
                <a:gd name="T37" fmla="*/ 295 h 397"/>
                <a:gd name="T38" fmla="*/ 156 w 360"/>
                <a:gd name="T39" fmla="*/ 267 h 397"/>
                <a:gd name="T40" fmla="*/ 138 w 360"/>
                <a:gd name="T41" fmla="*/ 261 h 397"/>
                <a:gd name="T42" fmla="*/ 112 w 360"/>
                <a:gd name="T43" fmla="*/ 285 h 397"/>
                <a:gd name="T44" fmla="*/ 90 w 360"/>
                <a:gd name="T45" fmla="*/ 259 h 397"/>
                <a:gd name="T46" fmla="*/ 68 w 360"/>
                <a:gd name="T47" fmla="*/ 239 h 397"/>
                <a:gd name="T48" fmla="*/ 36 w 360"/>
                <a:gd name="T49" fmla="*/ 237 h 397"/>
                <a:gd name="T50" fmla="*/ 4 w 360"/>
                <a:gd name="T51" fmla="*/ 239 h 397"/>
                <a:gd name="T52" fmla="*/ 6 w 360"/>
                <a:gd name="T53" fmla="*/ 233 h 397"/>
                <a:gd name="T54" fmla="*/ 18 w 360"/>
                <a:gd name="T55" fmla="*/ 211 h 397"/>
                <a:gd name="T56" fmla="*/ 32 w 360"/>
                <a:gd name="T57" fmla="*/ 209 h 397"/>
                <a:gd name="T58" fmla="*/ 46 w 360"/>
                <a:gd name="T59" fmla="*/ 217 h 397"/>
                <a:gd name="T60" fmla="*/ 74 w 360"/>
                <a:gd name="T61" fmla="*/ 189 h 397"/>
                <a:gd name="T62" fmla="*/ 80 w 360"/>
                <a:gd name="T63" fmla="*/ 157 h 397"/>
                <a:gd name="T64" fmla="*/ 106 w 360"/>
                <a:gd name="T65" fmla="*/ 121 h 397"/>
                <a:gd name="T66" fmla="*/ 110 w 360"/>
                <a:gd name="T67" fmla="*/ 89 h 397"/>
                <a:gd name="T68" fmla="*/ 116 w 360"/>
                <a:gd name="T69" fmla="*/ 56 h 397"/>
                <a:gd name="T70" fmla="*/ 120 w 360"/>
                <a:gd name="T71" fmla="*/ 22 h 397"/>
                <a:gd name="T72" fmla="*/ 156 w 360"/>
                <a:gd name="T73" fmla="*/ 14 h 397"/>
                <a:gd name="T74" fmla="*/ 192 w 360"/>
                <a:gd name="T75" fmla="*/ 24 h 397"/>
                <a:gd name="T76" fmla="*/ 208 w 360"/>
                <a:gd name="T77" fmla="*/ 14 h 397"/>
                <a:gd name="T78" fmla="*/ 240 w 360"/>
                <a:gd name="T79" fmla="*/ 6 h 397"/>
                <a:gd name="T80" fmla="*/ 262 w 360"/>
                <a:gd name="T81" fmla="*/ 2 h 397"/>
                <a:gd name="T82" fmla="*/ 286 w 360"/>
                <a:gd name="T83" fmla="*/ 6 h 397"/>
                <a:gd name="T84" fmla="*/ 306 w 360"/>
                <a:gd name="T85" fmla="*/ 20 h 397"/>
                <a:gd name="T86" fmla="*/ 324 w 360"/>
                <a:gd name="T87" fmla="*/ 14 h 397"/>
                <a:gd name="T88" fmla="*/ 350 w 360"/>
                <a:gd name="T89" fmla="*/ 38 h 397"/>
                <a:gd name="T90" fmla="*/ 360 w 360"/>
                <a:gd name="T91" fmla="*/ 67 h 397"/>
                <a:gd name="T92" fmla="*/ 336 w 360"/>
                <a:gd name="T93" fmla="*/ 95 h 397"/>
                <a:gd name="T94" fmla="*/ 328 w 360"/>
                <a:gd name="T95" fmla="*/ 143 h 39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60" h="397">
                  <a:moveTo>
                    <a:pt x="328" y="143"/>
                  </a:moveTo>
                  <a:lnTo>
                    <a:pt x="318" y="157"/>
                  </a:lnTo>
                  <a:lnTo>
                    <a:pt x="314" y="169"/>
                  </a:lnTo>
                  <a:lnTo>
                    <a:pt x="314" y="171"/>
                  </a:lnTo>
                  <a:lnTo>
                    <a:pt x="316" y="171"/>
                  </a:lnTo>
                  <a:lnTo>
                    <a:pt x="316" y="173"/>
                  </a:lnTo>
                  <a:lnTo>
                    <a:pt x="320" y="189"/>
                  </a:lnTo>
                  <a:lnTo>
                    <a:pt x="322" y="207"/>
                  </a:lnTo>
                  <a:lnTo>
                    <a:pt x="324" y="207"/>
                  </a:lnTo>
                  <a:lnTo>
                    <a:pt x="324" y="223"/>
                  </a:lnTo>
                  <a:lnTo>
                    <a:pt x="324" y="239"/>
                  </a:lnTo>
                  <a:lnTo>
                    <a:pt x="332" y="257"/>
                  </a:lnTo>
                  <a:lnTo>
                    <a:pt x="338" y="271"/>
                  </a:lnTo>
                  <a:lnTo>
                    <a:pt x="348" y="287"/>
                  </a:lnTo>
                  <a:lnTo>
                    <a:pt x="330" y="291"/>
                  </a:lnTo>
                  <a:lnTo>
                    <a:pt x="312" y="295"/>
                  </a:lnTo>
                  <a:lnTo>
                    <a:pt x="302" y="309"/>
                  </a:lnTo>
                  <a:lnTo>
                    <a:pt x="306" y="329"/>
                  </a:lnTo>
                  <a:lnTo>
                    <a:pt x="304" y="347"/>
                  </a:lnTo>
                  <a:lnTo>
                    <a:pt x="304" y="365"/>
                  </a:lnTo>
                  <a:lnTo>
                    <a:pt x="320" y="377"/>
                  </a:lnTo>
                  <a:lnTo>
                    <a:pt x="328" y="371"/>
                  </a:lnTo>
                  <a:lnTo>
                    <a:pt x="324" y="397"/>
                  </a:lnTo>
                  <a:lnTo>
                    <a:pt x="318" y="395"/>
                  </a:lnTo>
                  <a:lnTo>
                    <a:pt x="312" y="397"/>
                  </a:lnTo>
                  <a:lnTo>
                    <a:pt x="296" y="375"/>
                  </a:lnTo>
                  <a:lnTo>
                    <a:pt x="284" y="367"/>
                  </a:lnTo>
                  <a:lnTo>
                    <a:pt x="276" y="359"/>
                  </a:lnTo>
                  <a:lnTo>
                    <a:pt x="268" y="367"/>
                  </a:lnTo>
                  <a:lnTo>
                    <a:pt x="244" y="357"/>
                  </a:lnTo>
                  <a:lnTo>
                    <a:pt x="242" y="351"/>
                  </a:lnTo>
                  <a:lnTo>
                    <a:pt x="226" y="353"/>
                  </a:lnTo>
                  <a:lnTo>
                    <a:pt x="220" y="343"/>
                  </a:lnTo>
                  <a:lnTo>
                    <a:pt x="204" y="347"/>
                  </a:lnTo>
                  <a:lnTo>
                    <a:pt x="190" y="351"/>
                  </a:lnTo>
                  <a:lnTo>
                    <a:pt x="188" y="341"/>
                  </a:lnTo>
                  <a:lnTo>
                    <a:pt x="182" y="319"/>
                  </a:lnTo>
                  <a:lnTo>
                    <a:pt x="182" y="295"/>
                  </a:lnTo>
                  <a:lnTo>
                    <a:pt x="180" y="271"/>
                  </a:lnTo>
                  <a:lnTo>
                    <a:pt x="156" y="267"/>
                  </a:lnTo>
                  <a:lnTo>
                    <a:pt x="158" y="263"/>
                  </a:lnTo>
                  <a:lnTo>
                    <a:pt x="138" y="261"/>
                  </a:lnTo>
                  <a:lnTo>
                    <a:pt x="134" y="281"/>
                  </a:lnTo>
                  <a:lnTo>
                    <a:pt x="112" y="285"/>
                  </a:lnTo>
                  <a:lnTo>
                    <a:pt x="98" y="281"/>
                  </a:lnTo>
                  <a:lnTo>
                    <a:pt x="90" y="259"/>
                  </a:lnTo>
                  <a:lnTo>
                    <a:pt x="84" y="239"/>
                  </a:lnTo>
                  <a:lnTo>
                    <a:pt x="68" y="239"/>
                  </a:lnTo>
                  <a:lnTo>
                    <a:pt x="50" y="239"/>
                  </a:lnTo>
                  <a:lnTo>
                    <a:pt x="36" y="237"/>
                  </a:lnTo>
                  <a:lnTo>
                    <a:pt x="20" y="237"/>
                  </a:lnTo>
                  <a:lnTo>
                    <a:pt x="4" y="239"/>
                  </a:lnTo>
                  <a:lnTo>
                    <a:pt x="0" y="235"/>
                  </a:lnTo>
                  <a:lnTo>
                    <a:pt x="6" y="233"/>
                  </a:lnTo>
                  <a:lnTo>
                    <a:pt x="8" y="217"/>
                  </a:lnTo>
                  <a:lnTo>
                    <a:pt x="18" y="211"/>
                  </a:lnTo>
                  <a:lnTo>
                    <a:pt x="26" y="215"/>
                  </a:lnTo>
                  <a:lnTo>
                    <a:pt x="32" y="209"/>
                  </a:lnTo>
                  <a:lnTo>
                    <a:pt x="44" y="207"/>
                  </a:lnTo>
                  <a:lnTo>
                    <a:pt x="46" y="217"/>
                  </a:lnTo>
                  <a:lnTo>
                    <a:pt x="60" y="203"/>
                  </a:lnTo>
                  <a:lnTo>
                    <a:pt x="74" y="189"/>
                  </a:lnTo>
                  <a:lnTo>
                    <a:pt x="76" y="173"/>
                  </a:lnTo>
                  <a:lnTo>
                    <a:pt x="80" y="157"/>
                  </a:lnTo>
                  <a:lnTo>
                    <a:pt x="92" y="139"/>
                  </a:lnTo>
                  <a:lnTo>
                    <a:pt x="106" y="121"/>
                  </a:lnTo>
                  <a:lnTo>
                    <a:pt x="108" y="105"/>
                  </a:lnTo>
                  <a:lnTo>
                    <a:pt x="110" y="89"/>
                  </a:lnTo>
                  <a:lnTo>
                    <a:pt x="114" y="73"/>
                  </a:lnTo>
                  <a:lnTo>
                    <a:pt x="116" y="56"/>
                  </a:lnTo>
                  <a:lnTo>
                    <a:pt x="122" y="38"/>
                  </a:lnTo>
                  <a:lnTo>
                    <a:pt x="120" y="22"/>
                  </a:lnTo>
                  <a:lnTo>
                    <a:pt x="136" y="4"/>
                  </a:lnTo>
                  <a:lnTo>
                    <a:pt x="156" y="14"/>
                  </a:lnTo>
                  <a:lnTo>
                    <a:pt x="172" y="18"/>
                  </a:lnTo>
                  <a:lnTo>
                    <a:pt x="192" y="24"/>
                  </a:lnTo>
                  <a:lnTo>
                    <a:pt x="198" y="12"/>
                  </a:lnTo>
                  <a:lnTo>
                    <a:pt x="208" y="14"/>
                  </a:lnTo>
                  <a:lnTo>
                    <a:pt x="226" y="6"/>
                  </a:lnTo>
                  <a:lnTo>
                    <a:pt x="240" y="6"/>
                  </a:lnTo>
                  <a:lnTo>
                    <a:pt x="246" y="0"/>
                  </a:lnTo>
                  <a:lnTo>
                    <a:pt x="262" y="2"/>
                  </a:lnTo>
                  <a:lnTo>
                    <a:pt x="276" y="4"/>
                  </a:lnTo>
                  <a:lnTo>
                    <a:pt x="286" y="6"/>
                  </a:lnTo>
                  <a:lnTo>
                    <a:pt x="290" y="10"/>
                  </a:lnTo>
                  <a:lnTo>
                    <a:pt x="306" y="20"/>
                  </a:lnTo>
                  <a:lnTo>
                    <a:pt x="316" y="18"/>
                  </a:lnTo>
                  <a:lnTo>
                    <a:pt x="324" y="14"/>
                  </a:lnTo>
                  <a:lnTo>
                    <a:pt x="336" y="26"/>
                  </a:lnTo>
                  <a:lnTo>
                    <a:pt x="350" y="38"/>
                  </a:lnTo>
                  <a:lnTo>
                    <a:pt x="350" y="56"/>
                  </a:lnTo>
                  <a:lnTo>
                    <a:pt x="360" y="67"/>
                  </a:lnTo>
                  <a:lnTo>
                    <a:pt x="346" y="81"/>
                  </a:lnTo>
                  <a:lnTo>
                    <a:pt x="336" y="95"/>
                  </a:lnTo>
                  <a:lnTo>
                    <a:pt x="332" y="119"/>
                  </a:lnTo>
                  <a:lnTo>
                    <a:pt x="328" y="143"/>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6" name="Freeform 75">
              <a:extLst>
                <a:ext uri="{FF2B5EF4-FFF2-40B4-BE49-F238E27FC236}">
                  <a16:creationId xmlns:a16="http://schemas.microsoft.com/office/drawing/2014/main" id="{1FEEB356-73FA-1EDC-5C7E-D531F0BC9ECB}"/>
                </a:ext>
              </a:extLst>
            </p:cNvPr>
            <p:cNvSpPr>
              <a:spLocks noChangeAspect="1" noEditPoints="1"/>
            </p:cNvSpPr>
            <p:nvPr/>
          </p:nvSpPr>
          <p:spPr bwMode="auto">
            <a:xfrm>
              <a:off x="4692196" y="2731547"/>
              <a:ext cx="252417" cy="182487"/>
            </a:xfrm>
            <a:custGeom>
              <a:avLst/>
              <a:gdLst>
                <a:gd name="T0" fmla="*/ 8 w 166"/>
                <a:gd name="T1" fmla="*/ 16 h 120"/>
                <a:gd name="T2" fmla="*/ 2 w 166"/>
                <a:gd name="T3" fmla="*/ 20 h 120"/>
                <a:gd name="T4" fmla="*/ 0 w 166"/>
                <a:gd name="T5" fmla="*/ 20 h 120"/>
                <a:gd name="T6" fmla="*/ 2 w 166"/>
                <a:gd name="T7" fmla="*/ 22 h 120"/>
                <a:gd name="T8" fmla="*/ 132 w 166"/>
                <a:gd name="T9" fmla="*/ 10 h 120"/>
                <a:gd name="T10" fmla="*/ 138 w 166"/>
                <a:gd name="T11" fmla="*/ 12 h 120"/>
                <a:gd name="T12" fmla="*/ 148 w 166"/>
                <a:gd name="T13" fmla="*/ 22 h 120"/>
                <a:gd name="T14" fmla="*/ 154 w 166"/>
                <a:gd name="T15" fmla="*/ 32 h 120"/>
                <a:gd name="T16" fmla="*/ 154 w 166"/>
                <a:gd name="T17" fmla="*/ 36 h 120"/>
                <a:gd name="T18" fmla="*/ 146 w 166"/>
                <a:gd name="T19" fmla="*/ 50 h 120"/>
                <a:gd name="T20" fmla="*/ 148 w 166"/>
                <a:gd name="T21" fmla="*/ 54 h 120"/>
                <a:gd name="T22" fmla="*/ 154 w 166"/>
                <a:gd name="T23" fmla="*/ 56 h 120"/>
                <a:gd name="T24" fmla="*/ 152 w 166"/>
                <a:gd name="T25" fmla="*/ 62 h 120"/>
                <a:gd name="T26" fmla="*/ 156 w 166"/>
                <a:gd name="T27" fmla="*/ 68 h 120"/>
                <a:gd name="T28" fmla="*/ 156 w 166"/>
                <a:gd name="T29" fmla="*/ 72 h 120"/>
                <a:gd name="T30" fmla="*/ 160 w 166"/>
                <a:gd name="T31" fmla="*/ 78 h 120"/>
                <a:gd name="T32" fmla="*/ 164 w 166"/>
                <a:gd name="T33" fmla="*/ 80 h 120"/>
                <a:gd name="T34" fmla="*/ 164 w 166"/>
                <a:gd name="T35" fmla="*/ 82 h 120"/>
                <a:gd name="T36" fmla="*/ 164 w 166"/>
                <a:gd name="T37" fmla="*/ 90 h 120"/>
                <a:gd name="T38" fmla="*/ 154 w 166"/>
                <a:gd name="T39" fmla="*/ 96 h 120"/>
                <a:gd name="T40" fmla="*/ 146 w 166"/>
                <a:gd name="T41" fmla="*/ 104 h 120"/>
                <a:gd name="T42" fmla="*/ 146 w 166"/>
                <a:gd name="T43" fmla="*/ 112 h 120"/>
                <a:gd name="T44" fmla="*/ 148 w 166"/>
                <a:gd name="T45" fmla="*/ 118 h 120"/>
                <a:gd name="T46" fmla="*/ 146 w 166"/>
                <a:gd name="T47" fmla="*/ 118 h 120"/>
                <a:gd name="T48" fmla="*/ 134 w 166"/>
                <a:gd name="T49" fmla="*/ 112 h 120"/>
                <a:gd name="T50" fmla="*/ 122 w 166"/>
                <a:gd name="T51" fmla="*/ 110 h 120"/>
                <a:gd name="T52" fmla="*/ 114 w 166"/>
                <a:gd name="T53" fmla="*/ 110 h 120"/>
                <a:gd name="T54" fmla="*/ 102 w 166"/>
                <a:gd name="T55" fmla="*/ 116 h 120"/>
                <a:gd name="T56" fmla="*/ 96 w 166"/>
                <a:gd name="T57" fmla="*/ 110 h 120"/>
                <a:gd name="T58" fmla="*/ 84 w 166"/>
                <a:gd name="T59" fmla="*/ 108 h 120"/>
                <a:gd name="T60" fmla="*/ 72 w 166"/>
                <a:gd name="T61" fmla="*/ 100 h 120"/>
                <a:gd name="T62" fmla="*/ 66 w 166"/>
                <a:gd name="T63" fmla="*/ 100 h 120"/>
                <a:gd name="T64" fmla="*/ 62 w 166"/>
                <a:gd name="T65" fmla="*/ 92 h 120"/>
                <a:gd name="T66" fmla="*/ 54 w 166"/>
                <a:gd name="T67" fmla="*/ 92 h 120"/>
                <a:gd name="T68" fmla="*/ 48 w 166"/>
                <a:gd name="T69" fmla="*/ 94 h 120"/>
                <a:gd name="T70" fmla="*/ 38 w 166"/>
                <a:gd name="T71" fmla="*/ 90 h 120"/>
                <a:gd name="T72" fmla="*/ 36 w 166"/>
                <a:gd name="T73" fmla="*/ 84 h 120"/>
                <a:gd name="T74" fmla="*/ 24 w 166"/>
                <a:gd name="T75" fmla="*/ 82 h 120"/>
                <a:gd name="T76" fmla="*/ 18 w 166"/>
                <a:gd name="T77" fmla="*/ 78 h 120"/>
                <a:gd name="T78" fmla="*/ 18 w 166"/>
                <a:gd name="T79" fmla="*/ 74 h 120"/>
                <a:gd name="T80" fmla="*/ 12 w 166"/>
                <a:gd name="T81" fmla="*/ 66 h 120"/>
                <a:gd name="T82" fmla="*/ 10 w 166"/>
                <a:gd name="T83" fmla="*/ 58 h 120"/>
                <a:gd name="T84" fmla="*/ 8 w 166"/>
                <a:gd name="T85" fmla="*/ 52 h 120"/>
                <a:gd name="T86" fmla="*/ 8 w 166"/>
                <a:gd name="T87" fmla="*/ 46 h 120"/>
                <a:gd name="T88" fmla="*/ 0 w 166"/>
                <a:gd name="T89" fmla="*/ 40 h 120"/>
                <a:gd name="T90" fmla="*/ 2 w 166"/>
                <a:gd name="T91" fmla="*/ 34 h 120"/>
                <a:gd name="T92" fmla="*/ 2 w 166"/>
                <a:gd name="T93" fmla="*/ 28 h 120"/>
                <a:gd name="T94" fmla="*/ 2 w 166"/>
                <a:gd name="T95" fmla="*/ 24 h 120"/>
                <a:gd name="T96" fmla="*/ 4 w 166"/>
                <a:gd name="T97" fmla="*/ 24 h 120"/>
                <a:gd name="T98" fmla="*/ 8 w 166"/>
                <a:gd name="T99" fmla="*/ 16 h 120"/>
                <a:gd name="T100" fmla="*/ 24 w 166"/>
                <a:gd name="T101" fmla="*/ 14 h 120"/>
                <a:gd name="T102" fmla="*/ 32 w 166"/>
                <a:gd name="T103" fmla="*/ 8 h 120"/>
                <a:gd name="T104" fmla="*/ 46 w 166"/>
                <a:gd name="T105" fmla="*/ 2 h 120"/>
                <a:gd name="T106" fmla="*/ 70 w 166"/>
                <a:gd name="T107" fmla="*/ 4 h 120"/>
                <a:gd name="T108" fmla="*/ 64 w 166"/>
                <a:gd name="T109" fmla="*/ 4 h 120"/>
                <a:gd name="T110" fmla="*/ 68 w 166"/>
                <a:gd name="T111" fmla="*/ 10 h 120"/>
                <a:gd name="T112" fmla="*/ 78 w 166"/>
                <a:gd name="T113" fmla="*/ 10 h 120"/>
                <a:gd name="T114" fmla="*/ 80 w 166"/>
                <a:gd name="T115" fmla="*/ 10 h 120"/>
                <a:gd name="T116" fmla="*/ 78 w 166"/>
                <a:gd name="T117" fmla="*/ 14 h 120"/>
                <a:gd name="T118" fmla="*/ 84 w 166"/>
                <a:gd name="T119" fmla="*/ 8 h 1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66" h="120">
                  <a:moveTo>
                    <a:pt x="0" y="20"/>
                  </a:moveTo>
                  <a:lnTo>
                    <a:pt x="0" y="18"/>
                  </a:lnTo>
                  <a:lnTo>
                    <a:pt x="2" y="20"/>
                  </a:lnTo>
                  <a:lnTo>
                    <a:pt x="2" y="18"/>
                  </a:lnTo>
                  <a:lnTo>
                    <a:pt x="4" y="18"/>
                  </a:lnTo>
                  <a:lnTo>
                    <a:pt x="6" y="16"/>
                  </a:lnTo>
                  <a:lnTo>
                    <a:pt x="8" y="16"/>
                  </a:lnTo>
                  <a:lnTo>
                    <a:pt x="6" y="18"/>
                  </a:lnTo>
                  <a:lnTo>
                    <a:pt x="6" y="20"/>
                  </a:lnTo>
                  <a:lnTo>
                    <a:pt x="4" y="20"/>
                  </a:lnTo>
                  <a:lnTo>
                    <a:pt x="4" y="22"/>
                  </a:lnTo>
                  <a:lnTo>
                    <a:pt x="4" y="20"/>
                  </a:lnTo>
                  <a:lnTo>
                    <a:pt x="2" y="20"/>
                  </a:lnTo>
                  <a:lnTo>
                    <a:pt x="0" y="20"/>
                  </a:lnTo>
                  <a:lnTo>
                    <a:pt x="2" y="20"/>
                  </a:lnTo>
                  <a:lnTo>
                    <a:pt x="2" y="22"/>
                  </a:lnTo>
                  <a:lnTo>
                    <a:pt x="2" y="20"/>
                  </a:lnTo>
                  <a:lnTo>
                    <a:pt x="0" y="20"/>
                  </a:lnTo>
                  <a:close/>
                  <a:moveTo>
                    <a:pt x="130" y="10"/>
                  </a:moveTo>
                  <a:lnTo>
                    <a:pt x="132" y="10"/>
                  </a:lnTo>
                  <a:lnTo>
                    <a:pt x="134" y="8"/>
                  </a:lnTo>
                  <a:lnTo>
                    <a:pt x="134" y="10"/>
                  </a:lnTo>
                  <a:lnTo>
                    <a:pt x="136" y="10"/>
                  </a:lnTo>
                  <a:lnTo>
                    <a:pt x="138" y="10"/>
                  </a:lnTo>
                  <a:lnTo>
                    <a:pt x="136" y="12"/>
                  </a:lnTo>
                  <a:lnTo>
                    <a:pt x="138" y="12"/>
                  </a:lnTo>
                  <a:lnTo>
                    <a:pt x="140" y="12"/>
                  </a:lnTo>
                  <a:lnTo>
                    <a:pt x="142" y="14"/>
                  </a:lnTo>
                  <a:lnTo>
                    <a:pt x="146" y="22"/>
                  </a:lnTo>
                  <a:lnTo>
                    <a:pt x="146" y="20"/>
                  </a:lnTo>
                  <a:lnTo>
                    <a:pt x="146" y="22"/>
                  </a:lnTo>
                  <a:lnTo>
                    <a:pt x="148" y="22"/>
                  </a:lnTo>
                  <a:lnTo>
                    <a:pt x="148" y="24"/>
                  </a:lnTo>
                  <a:lnTo>
                    <a:pt x="148" y="26"/>
                  </a:lnTo>
                  <a:lnTo>
                    <a:pt x="148" y="28"/>
                  </a:lnTo>
                  <a:lnTo>
                    <a:pt x="150" y="28"/>
                  </a:lnTo>
                  <a:lnTo>
                    <a:pt x="152" y="32"/>
                  </a:lnTo>
                  <a:lnTo>
                    <a:pt x="154" y="32"/>
                  </a:lnTo>
                  <a:lnTo>
                    <a:pt x="154" y="34"/>
                  </a:lnTo>
                  <a:lnTo>
                    <a:pt x="154" y="36"/>
                  </a:lnTo>
                  <a:lnTo>
                    <a:pt x="156" y="36"/>
                  </a:lnTo>
                  <a:lnTo>
                    <a:pt x="156" y="38"/>
                  </a:lnTo>
                  <a:lnTo>
                    <a:pt x="156" y="44"/>
                  </a:lnTo>
                  <a:lnTo>
                    <a:pt x="150" y="46"/>
                  </a:lnTo>
                  <a:lnTo>
                    <a:pt x="148" y="46"/>
                  </a:lnTo>
                  <a:lnTo>
                    <a:pt x="146" y="48"/>
                  </a:lnTo>
                  <a:lnTo>
                    <a:pt x="146" y="50"/>
                  </a:lnTo>
                  <a:lnTo>
                    <a:pt x="146" y="52"/>
                  </a:lnTo>
                  <a:lnTo>
                    <a:pt x="146" y="54"/>
                  </a:lnTo>
                  <a:lnTo>
                    <a:pt x="148" y="54"/>
                  </a:lnTo>
                  <a:lnTo>
                    <a:pt x="150" y="54"/>
                  </a:lnTo>
                  <a:lnTo>
                    <a:pt x="150" y="56"/>
                  </a:lnTo>
                  <a:lnTo>
                    <a:pt x="152" y="56"/>
                  </a:lnTo>
                  <a:lnTo>
                    <a:pt x="154" y="56"/>
                  </a:lnTo>
                  <a:lnTo>
                    <a:pt x="154" y="58"/>
                  </a:lnTo>
                  <a:lnTo>
                    <a:pt x="154" y="60"/>
                  </a:lnTo>
                  <a:lnTo>
                    <a:pt x="154" y="62"/>
                  </a:lnTo>
                  <a:lnTo>
                    <a:pt x="152" y="62"/>
                  </a:lnTo>
                  <a:lnTo>
                    <a:pt x="152" y="64"/>
                  </a:lnTo>
                  <a:lnTo>
                    <a:pt x="152" y="66"/>
                  </a:lnTo>
                  <a:lnTo>
                    <a:pt x="154" y="66"/>
                  </a:lnTo>
                  <a:lnTo>
                    <a:pt x="154" y="68"/>
                  </a:lnTo>
                  <a:lnTo>
                    <a:pt x="156" y="68"/>
                  </a:lnTo>
                  <a:lnTo>
                    <a:pt x="156" y="70"/>
                  </a:lnTo>
                  <a:lnTo>
                    <a:pt x="156" y="72"/>
                  </a:lnTo>
                  <a:lnTo>
                    <a:pt x="156" y="74"/>
                  </a:lnTo>
                  <a:lnTo>
                    <a:pt x="158" y="74"/>
                  </a:lnTo>
                  <a:lnTo>
                    <a:pt x="160" y="76"/>
                  </a:lnTo>
                  <a:lnTo>
                    <a:pt x="160" y="78"/>
                  </a:lnTo>
                  <a:lnTo>
                    <a:pt x="162" y="78"/>
                  </a:lnTo>
                  <a:lnTo>
                    <a:pt x="160" y="78"/>
                  </a:lnTo>
                  <a:lnTo>
                    <a:pt x="162" y="78"/>
                  </a:lnTo>
                  <a:lnTo>
                    <a:pt x="160" y="78"/>
                  </a:lnTo>
                  <a:lnTo>
                    <a:pt x="162" y="78"/>
                  </a:lnTo>
                  <a:lnTo>
                    <a:pt x="162" y="80"/>
                  </a:lnTo>
                  <a:lnTo>
                    <a:pt x="164" y="80"/>
                  </a:lnTo>
                  <a:lnTo>
                    <a:pt x="166" y="80"/>
                  </a:lnTo>
                  <a:lnTo>
                    <a:pt x="164" y="80"/>
                  </a:lnTo>
                  <a:lnTo>
                    <a:pt x="162" y="80"/>
                  </a:lnTo>
                  <a:lnTo>
                    <a:pt x="162" y="82"/>
                  </a:lnTo>
                  <a:lnTo>
                    <a:pt x="164" y="82"/>
                  </a:lnTo>
                  <a:lnTo>
                    <a:pt x="164" y="84"/>
                  </a:lnTo>
                  <a:lnTo>
                    <a:pt x="164" y="86"/>
                  </a:lnTo>
                  <a:lnTo>
                    <a:pt x="166" y="86"/>
                  </a:lnTo>
                  <a:lnTo>
                    <a:pt x="164" y="88"/>
                  </a:lnTo>
                  <a:lnTo>
                    <a:pt x="164" y="90"/>
                  </a:lnTo>
                  <a:lnTo>
                    <a:pt x="162" y="90"/>
                  </a:lnTo>
                  <a:lnTo>
                    <a:pt x="160" y="90"/>
                  </a:lnTo>
                  <a:lnTo>
                    <a:pt x="158" y="92"/>
                  </a:lnTo>
                  <a:lnTo>
                    <a:pt x="156" y="94"/>
                  </a:lnTo>
                  <a:lnTo>
                    <a:pt x="154" y="96"/>
                  </a:lnTo>
                  <a:lnTo>
                    <a:pt x="152" y="96"/>
                  </a:lnTo>
                  <a:lnTo>
                    <a:pt x="152" y="98"/>
                  </a:lnTo>
                  <a:lnTo>
                    <a:pt x="148" y="102"/>
                  </a:lnTo>
                  <a:lnTo>
                    <a:pt x="148" y="104"/>
                  </a:lnTo>
                  <a:lnTo>
                    <a:pt x="146" y="104"/>
                  </a:lnTo>
                  <a:lnTo>
                    <a:pt x="146" y="106"/>
                  </a:lnTo>
                  <a:lnTo>
                    <a:pt x="144" y="108"/>
                  </a:lnTo>
                  <a:lnTo>
                    <a:pt x="146" y="110"/>
                  </a:lnTo>
                  <a:lnTo>
                    <a:pt x="146" y="112"/>
                  </a:lnTo>
                  <a:lnTo>
                    <a:pt x="146" y="114"/>
                  </a:lnTo>
                  <a:lnTo>
                    <a:pt x="146" y="116"/>
                  </a:lnTo>
                  <a:lnTo>
                    <a:pt x="148" y="116"/>
                  </a:lnTo>
                  <a:lnTo>
                    <a:pt x="148" y="118"/>
                  </a:lnTo>
                  <a:lnTo>
                    <a:pt x="150" y="118"/>
                  </a:lnTo>
                  <a:lnTo>
                    <a:pt x="148" y="120"/>
                  </a:lnTo>
                  <a:lnTo>
                    <a:pt x="148" y="118"/>
                  </a:lnTo>
                  <a:lnTo>
                    <a:pt x="146" y="118"/>
                  </a:lnTo>
                  <a:lnTo>
                    <a:pt x="144" y="118"/>
                  </a:lnTo>
                  <a:lnTo>
                    <a:pt x="142" y="118"/>
                  </a:lnTo>
                  <a:lnTo>
                    <a:pt x="140" y="116"/>
                  </a:lnTo>
                  <a:lnTo>
                    <a:pt x="138" y="116"/>
                  </a:lnTo>
                  <a:lnTo>
                    <a:pt x="136" y="114"/>
                  </a:lnTo>
                  <a:lnTo>
                    <a:pt x="134" y="114"/>
                  </a:lnTo>
                  <a:lnTo>
                    <a:pt x="134" y="112"/>
                  </a:lnTo>
                  <a:lnTo>
                    <a:pt x="132" y="110"/>
                  </a:lnTo>
                  <a:lnTo>
                    <a:pt x="130" y="112"/>
                  </a:lnTo>
                  <a:lnTo>
                    <a:pt x="130" y="110"/>
                  </a:lnTo>
                  <a:lnTo>
                    <a:pt x="128" y="110"/>
                  </a:lnTo>
                  <a:lnTo>
                    <a:pt x="124" y="110"/>
                  </a:lnTo>
                  <a:lnTo>
                    <a:pt x="122" y="110"/>
                  </a:lnTo>
                  <a:lnTo>
                    <a:pt x="120" y="110"/>
                  </a:lnTo>
                  <a:lnTo>
                    <a:pt x="118" y="110"/>
                  </a:lnTo>
                  <a:lnTo>
                    <a:pt x="120" y="112"/>
                  </a:lnTo>
                  <a:lnTo>
                    <a:pt x="118" y="112"/>
                  </a:lnTo>
                  <a:lnTo>
                    <a:pt x="116" y="112"/>
                  </a:lnTo>
                  <a:lnTo>
                    <a:pt x="114" y="110"/>
                  </a:lnTo>
                  <a:lnTo>
                    <a:pt x="112" y="110"/>
                  </a:lnTo>
                  <a:lnTo>
                    <a:pt x="112" y="112"/>
                  </a:lnTo>
                  <a:lnTo>
                    <a:pt x="108" y="110"/>
                  </a:lnTo>
                  <a:lnTo>
                    <a:pt x="106" y="110"/>
                  </a:lnTo>
                  <a:lnTo>
                    <a:pt x="106" y="112"/>
                  </a:lnTo>
                  <a:lnTo>
                    <a:pt x="104" y="112"/>
                  </a:lnTo>
                  <a:lnTo>
                    <a:pt x="102" y="116"/>
                  </a:lnTo>
                  <a:lnTo>
                    <a:pt x="100" y="114"/>
                  </a:lnTo>
                  <a:lnTo>
                    <a:pt x="98" y="116"/>
                  </a:lnTo>
                  <a:lnTo>
                    <a:pt x="98" y="114"/>
                  </a:lnTo>
                  <a:lnTo>
                    <a:pt x="98" y="110"/>
                  </a:lnTo>
                  <a:lnTo>
                    <a:pt x="98" y="112"/>
                  </a:lnTo>
                  <a:lnTo>
                    <a:pt x="96" y="110"/>
                  </a:lnTo>
                  <a:lnTo>
                    <a:pt x="94" y="108"/>
                  </a:lnTo>
                  <a:lnTo>
                    <a:pt x="92" y="106"/>
                  </a:lnTo>
                  <a:lnTo>
                    <a:pt x="90" y="108"/>
                  </a:lnTo>
                  <a:lnTo>
                    <a:pt x="88" y="108"/>
                  </a:lnTo>
                  <a:lnTo>
                    <a:pt x="88" y="110"/>
                  </a:lnTo>
                  <a:lnTo>
                    <a:pt x="84" y="110"/>
                  </a:lnTo>
                  <a:lnTo>
                    <a:pt x="84" y="108"/>
                  </a:lnTo>
                  <a:lnTo>
                    <a:pt x="82" y="108"/>
                  </a:lnTo>
                  <a:lnTo>
                    <a:pt x="80" y="106"/>
                  </a:lnTo>
                  <a:lnTo>
                    <a:pt x="78" y="104"/>
                  </a:lnTo>
                  <a:lnTo>
                    <a:pt x="76" y="102"/>
                  </a:lnTo>
                  <a:lnTo>
                    <a:pt x="76" y="100"/>
                  </a:lnTo>
                  <a:lnTo>
                    <a:pt x="72" y="100"/>
                  </a:lnTo>
                  <a:lnTo>
                    <a:pt x="72" y="98"/>
                  </a:lnTo>
                  <a:lnTo>
                    <a:pt x="70" y="100"/>
                  </a:lnTo>
                  <a:lnTo>
                    <a:pt x="68" y="98"/>
                  </a:lnTo>
                  <a:lnTo>
                    <a:pt x="66" y="100"/>
                  </a:lnTo>
                  <a:lnTo>
                    <a:pt x="64" y="98"/>
                  </a:lnTo>
                  <a:lnTo>
                    <a:pt x="62" y="96"/>
                  </a:lnTo>
                  <a:lnTo>
                    <a:pt x="60" y="96"/>
                  </a:lnTo>
                  <a:lnTo>
                    <a:pt x="64" y="94"/>
                  </a:lnTo>
                  <a:lnTo>
                    <a:pt x="62" y="94"/>
                  </a:lnTo>
                  <a:lnTo>
                    <a:pt x="62" y="92"/>
                  </a:lnTo>
                  <a:lnTo>
                    <a:pt x="60" y="94"/>
                  </a:lnTo>
                  <a:lnTo>
                    <a:pt x="58" y="94"/>
                  </a:lnTo>
                  <a:lnTo>
                    <a:pt x="58" y="92"/>
                  </a:lnTo>
                  <a:lnTo>
                    <a:pt x="56" y="94"/>
                  </a:lnTo>
                  <a:lnTo>
                    <a:pt x="56" y="92"/>
                  </a:lnTo>
                  <a:lnTo>
                    <a:pt x="54" y="92"/>
                  </a:lnTo>
                  <a:lnTo>
                    <a:pt x="54" y="90"/>
                  </a:lnTo>
                  <a:lnTo>
                    <a:pt x="50" y="90"/>
                  </a:lnTo>
                  <a:lnTo>
                    <a:pt x="48" y="90"/>
                  </a:lnTo>
                  <a:lnTo>
                    <a:pt x="50" y="90"/>
                  </a:lnTo>
                  <a:lnTo>
                    <a:pt x="50" y="92"/>
                  </a:lnTo>
                  <a:lnTo>
                    <a:pt x="50" y="94"/>
                  </a:lnTo>
                  <a:lnTo>
                    <a:pt x="48" y="94"/>
                  </a:lnTo>
                  <a:lnTo>
                    <a:pt x="46" y="96"/>
                  </a:lnTo>
                  <a:lnTo>
                    <a:pt x="44" y="96"/>
                  </a:lnTo>
                  <a:lnTo>
                    <a:pt x="44" y="94"/>
                  </a:lnTo>
                  <a:lnTo>
                    <a:pt x="42" y="92"/>
                  </a:lnTo>
                  <a:lnTo>
                    <a:pt x="40" y="92"/>
                  </a:lnTo>
                  <a:lnTo>
                    <a:pt x="40" y="90"/>
                  </a:lnTo>
                  <a:lnTo>
                    <a:pt x="38" y="90"/>
                  </a:lnTo>
                  <a:lnTo>
                    <a:pt x="40" y="88"/>
                  </a:lnTo>
                  <a:lnTo>
                    <a:pt x="40" y="86"/>
                  </a:lnTo>
                  <a:lnTo>
                    <a:pt x="42" y="86"/>
                  </a:lnTo>
                  <a:lnTo>
                    <a:pt x="40" y="84"/>
                  </a:lnTo>
                  <a:lnTo>
                    <a:pt x="38" y="84"/>
                  </a:lnTo>
                  <a:lnTo>
                    <a:pt x="36" y="86"/>
                  </a:lnTo>
                  <a:lnTo>
                    <a:pt x="36" y="84"/>
                  </a:lnTo>
                  <a:lnTo>
                    <a:pt x="34" y="86"/>
                  </a:lnTo>
                  <a:lnTo>
                    <a:pt x="34" y="84"/>
                  </a:lnTo>
                  <a:lnTo>
                    <a:pt x="32" y="84"/>
                  </a:lnTo>
                  <a:lnTo>
                    <a:pt x="30" y="82"/>
                  </a:lnTo>
                  <a:lnTo>
                    <a:pt x="28" y="84"/>
                  </a:lnTo>
                  <a:lnTo>
                    <a:pt x="24" y="82"/>
                  </a:lnTo>
                  <a:lnTo>
                    <a:pt x="24" y="80"/>
                  </a:lnTo>
                  <a:lnTo>
                    <a:pt x="22" y="80"/>
                  </a:lnTo>
                  <a:lnTo>
                    <a:pt x="20" y="78"/>
                  </a:lnTo>
                  <a:lnTo>
                    <a:pt x="18" y="78"/>
                  </a:lnTo>
                  <a:lnTo>
                    <a:pt x="16" y="78"/>
                  </a:lnTo>
                  <a:lnTo>
                    <a:pt x="18" y="78"/>
                  </a:lnTo>
                  <a:lnTo>
                    <a:pt x="18" y="80"/>
                  </a:lnTo>
                  <a:lnTo>
                    <a:pt x="16" y="80"/>
                  </a:lnTo>
                  <a:lnTo>
                    <a:pt x="18" y="80"/>
                  </a:lnTo>
                  <a:lnTo>
                    <a:pt x="14" y="80"/>
                  </a:lnTo>
                  <a:lnTo>
                    <a:pt x="16" y="80"/>
                  </a:lnTo>
                  <a:lnTo>
                    <a:pt x="16" y="76"/>
                  </a:lnTo>
                  <a:lnTo>
                    <a:pt x="18" y="74"/>
                  </a:lnTo>
                  <a:lnTo>
                    <a:pt x="18" y="72"/>
                  </a:lnTo>
                  <a:lnTo>
                    <a:pt x="16" y="72"/>
                  </a:lnTo>
                  <a:lnTo>
                    <a:pt x="16" y="70"/>
                  </a:lnTo>
                  <a:lnTo>
                    <a:pt x="16" y="68"/>
                  </a:lnTo>
                  <a:lnTo>
                    <a:pt x="12" y="68"/>
                  </a:lnTo>
                  <a:lnTo>
                    <a:pt x="12" y="66"/>
                  </a:lnTo>
                  <a:lnTo>
                    <a:pt x="12" y="64"/>
                  </a:lnTo>
                  <a:lnTo>
                    <a:pt x="10" y="64"/>
                  </a:lnTo>
                  <a:lnTo>
                    <a:pt x="10" y="62"/>
                  </a:lnTo>
                  <a:lnTo>
                    <a:pt x="8" y="62"/>
                  </a:lnTo>
                  <a:lnTo>
                    <a:pt x="8" y="60"/>
                  </a:lnTo>
                  <a:lnTo>
                    <a:pt x="10" y="58"/>
                  </a:lnTo>
                  <a:lnTo>
                    <a:pt x="10" y="56"/>
                  </a:lnTo>
                  <a:lnTo>
                    <a:pt x="10" y="54"/>
                  </a:lnTo>
                  <a:lnTo>
                    <a:pt x="10" y="52"/>
                  </a:lnTo>
                  <a:lnTo>
                    <a:pt x="8" y="52"/>
                  </a:lnTo>
                  <a:lnTo>
                    <a:pt x="6" y="50"/>
                  </a:lnTo>
                  <a:lnTo>
                    <a:pt x="8" y="48"/>
                  </a:lnTo>
                  <a:lnTo>
                    <a:pt x="6" y="48"/>
                  </a:lnTo>
                  <a:lnTo>
                    <a:pt x="8" y="46"/>
                  </a:lnTo>
                  <a:lnTo>
                    <a:pt x="6" y="44"/>
                  </a:lnTo>
                  <a:lnTo>
                    <a:pt x="4" y="44"/>
                  </a:lnTo>
                  <a:lnTo>
                    <a:pt x="2" y="42"/>
                  </a:lnTo>
                  <a:lnTo>
                    <a:pt x="2" y="40"/>
                  </a:lnTo>
                  <a:lnTo>
                    <a:pt x="0" y="40"/>
                  </a:lnTo>
                  <a:lnTo>
                    <a:pt x="0" y="38"/>
                  </a:lnTo>
                  <a:lnTo>
                    <a:pt x="2" y="38"/>
                  </a:lnTo>
                  <a:lnTo>
                    <a:pt x="2" y="36"/>
                  </a:lnTo>
                  <a:lnTo>
                    <a:pt x="2" y="34"/>
                  </a:lnTo>
                  <a:lnTo>
                    <a:pt x="2" y="32"/>
                  </a:lnTo>
                  <a:lnTo>
                    <a:pt x="4" y="32"/>
                  </a:lnTo>
                  <a:lnTo>
                    <a:pt x="2" y="32"/>
                  </a:lnTo>
                  <a:lnTo>
                    <a:pt x="2" y="30"/>
                  </a:lnTo>
                  <a:lnTo>
                    <a:pt x="2" y="28"/>
                  </a:lnTo>
                  <a:lnTo>
                    <a:pt x="2" y="26"/>
                  </a:lnTo>
                  <a:lnTo>
                    <a:pt x="2" y="24"/>
                  </a:lnTo>
                  <a:lnTo>
                    <a:pt x="0" y="24"/>
                  </a:lnTo>
                  <a:lnTo>
                    <a:pt x="2" y="24"/>
                  </a:lnTo>
                  <a:lnTo>
                    <a:pt x="4" y="24"/>
                  </a:lnTo>
                  <a:lnTo>
                    <a:pt x="4" y="26"/>
                  </a:lnTo>
                  <a:lnTo>
                    <a:pt x="6" y="26"/>
                  </a:lnTo>
                  <a:lnTo>
                    <a:pt x="6" y="24"/>
                  </a:lnTo>
                  <a:lnTo>
                    <a:pt x="4" y="24"/>
                  </a:lnTo>
                  <a:lnTo>
                    <a:pt x="4" y="22"/>
                  </a:lnTo>
                  <a:lnTo>
                    <a:pt x="6" y="22"/>
                  </a:lnTo>
                  <a:lnTo>
                    <a:pt x="6" y="20"/>
                  </a:lnTo>
                  <a:lnTo>
                    <a:pt x="6" y="18"/>
                  </a:lnTo>
                  <a:lnTo>
                    <a:pt x="8" y="18"/>
                  </a:lnTo>
                  <a:lnTo>
                    <a:pt x="8" y="16"/>
                  </a:lnTo>
                  <a:lnTo>
                    <a:pt x="6" y="16"/>
                  </a:lnTo>
                  <a:lnTo>
                    <a:pt x="12" y="16"/>
                  </a:lnTo>
                  <a:lnTo>
                    <a:pt x="16" y="14"/>
                  </a:lnTo>
                  <a:lnTo>
                    <a:pt x="18" y="14"/>
                  </a:lnTo>
                  <a:lnTo>
                    <a:pt x="20" y="14"/>
                  </a:lnTo>
                  <a:lnTo>
                    <a:pt x="22" y="14"/>
                  </a:lnTo>
                  <a:lnTo>
                    <a:pt x="24" y="14"/>
                  </a:lnTo>
                  <a:lnTo>
                    <a:pt x="24" y="12"/>
                  </a:lnTo>
                  <a:lnTo>
                    <a:pt x="26" y="12"/>
                  </a:lnTo>
                  <a:lnTo>
                    <a:pt x="28" y="12"/>
                  </a:lnTo>
                  <a:lnTo>
                    <a:pt x="30" y="10"/>
                  </a:lnTo>
                  <a:lnTo>
                    <a:pt x="30" y="12"/>
                  </a:lnTo>
                  <a:lnTo>
                    <a:pt x="30" y="10"/>
                  </a:lnTo>
                  <a:lnTo>
                    <a:pt x="32" y="8"/>
                  </a:lnTo>
                  <a:lnTo>
                    <a:pt x="34" y="8"/>
                  </a:lnTo>
                  <a:lnTo>
                    <a:pt x="36" y="6"/>
                  </a:lnTo>
                  <a:lnTo>
                    <a:pt x="38" y="6"/>
                  </a:lnTo>
                  <a:lnTo>
                    <a:pt x="40" y="6"/>
                  </a:lnTo>
                  <a:lnTo>
                    <a:pt x="42" y="6"/>
                  </a:lnTo>
                  <a:lnTo>
                    <a:pt x="42" y="4"/>
                  </a:lnTo>
                  <a:lnTo>
                    <a:pt x="46" y="2"/>
                  </a:lnTo>
                  <a:lnTo>
                    <a:pt x="50" y="2"/>
                  </a:lnTo>
                  <a:lnTo>
                    <a:pt x="56" y="0"/>
                  </a:lnTo>
                  <a:lnTo>
                    <a:pt x="62" y="0"/>
                  </a:lnTo>
                  <a:lnTo>
                    <a:pt x="62" y="2"/>
                  </a:lnTo>
                  <a:lnTo>
                    <a:pt x="64" y="2"/>
                  </a:lnTo>
                  <a:lnTo>
                    <a:pt x="66" y="4"/>
                  </a:lnTo>
                  <a:lnTo>
                    <a:pt x="68" y="4"/>
                  </a:lnTo>
                  <a:lnTo>
                    <a:pt x="70" y="4"/>
                  </a:lnTo>
                  <a:lnTo>
                    <a:pt x="70" y="6"/>
                  </a:lnTo>
                  <a:lnTo>
                    <a:pt x="68" y="4"/>
                  </a:lnTo>
                  <a:lnTo>
                    <a:pt x="66" y="4"/>
                  </a:lnTo>
                  <a:lnTo>
                    <a:pt x="64" y="2"/>
                  </a:lnTo>
                  <a:lnTo>
                    <a:pt x="62" y="2"/>
                  </a:lnTo>
                  <a:lnTo>
                    <a:pt x="64" y="4"/>
                  </a:lnTo>
                  <a:lnTo>
                    <a:pt x="64" y="6"/>
                  </a:lnTo>
                  <a:lnTo>
                    <a:pt x="66" y="6"/>
                  </a:lnTo>
                  <a:lnTo>
                    <a:pt x="66" y="8"/>
                  </a:lnTo>
                  <a:lnTo>
                    <a:pt x="68" y="10"/>
                  </a:lnTo>
                  <a:lnTo>
                    <a:pt x="70" y="10"/>
                  </a:lnTo>
                  <a:lnTo>
                    <a:pt x="72" y="10"/>
                  </a:lnTo>
                  <a:lnTo>
                    <a:pt x="74" y="10"/>
                  </a:lnTo>
                  <a:lnTo>
                    <a:pt x="76" y="10"/>
                  </a:lnTo>
                  <a:lnTo>
                    <a:pt x="78" y="10"/>
                  </a:lnTo>
                  <a:lnTo>
                    <a:pt x="80" y="10"/>
                  </a:lnTo>
                  <a:lnTo>
                    <a:pt x="82" y="10"/>
                  </a:lnTo>
                  <a:lnTo>
                    <a:pt x="82" y="8"/>
                  </a:lnTo>
                  <a:lnTo>
                    <a:pt x="84" y="8"/>
                  </a:lnTo>
                  <a:lnTo>
                    <a:pt x="82" y="8"/>
                  </a:lnTo>
                  <a:lnTo>
                    <a:pt x="82" y="10"/>
                  </a:lnTo>
                  <a:lnTo>
                    <a:pt x="80" y="10"/>
                  </a:lnTo>
                  <a:lnTo>
                    <a:pt x="78" y="10"/>
                  </a:lnTo>
                  <a:lnTo>
                    <a:pt x="76" y="10"/>
                  </a:lnTo>
                  <a:lnTo>
                    <a:pt x="78" y="12"/>
                  </a:lnTo>
                  <a:lnTo>
                    <a:pt x="80" y="12"/>
                  </a:lnTo>
                  <a:lnTo>
                    <a:pt x="78" y="14"/>
                  </a:lnTo>
                  <a:lnTo>
                    <a:pt x="80" y="14"/>
                  </a:lnTo>
                  <a:lnTo>
                    <a:pt x="80" y="12"/>
                  </a:lnTo>
                  <a:lnTo>
                    <a:pt x="82" y="10"/>
                  </a:lnTo>
                  <a:lnTo>
                    <a:pt x="84" y="10"/>
                  </a:lnTo>
                  <a:lnTo>
                    <a:pt x="84" y="8"/>
                  </a:lnTo>
                  <a:lnTo>
                    <a:pt x="88" y="10"/>
                  </a:lnTo>
                  <a:lnTo>
                    <a:pt x="92" y="10"/>
                  </a:lnTo>
                  <a:lnTo>
                    <a:pt x="98" y="10"/>
                  </a:lnTo>
                  <a:lnTo>
                    <a:pt x="112" y="12"/>
                  </a:lnTo>
                  <a:lnTo>
                    <a:pt x="130" y="10"/>
                  </a:lnTo>
                  <a:close/>
                </a:path>
              </a:pathLst>
            </a:custGeom>
            <a:solidFill>
              <a:srgbClr val="F94355"/>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7" name="Freeform 76">
              <a:extLst>
                <a:ext uri="{FF2B5EF4-FFF2-40B4-BE49-F238E27FC236}">
                  <a16:creationId xmlns:a16="http://schemas.microsoft.com/office/drawing/2014/main" id="{9FE8C968-8760-0790-7F3B-C328187D3CD2}"/>
                </a:ext>
              </a:extLst>
            </p:cNvPr>
            <p:cNvSpPr>
              <a:spLocks noChangeAspect="1"/>
            </p:cNvSpPr>
            <p:nvPr/>
          </p:nvSpPr>
          <p:spPr bwMode="auto">
            <a:xfrm>
              <a:off x="4838174" y="2676802"/>
              <a:ext cx="142935" cy="88203"/>
            </a:xfrm>
            <a:custGeom>
              <a:avLst/>
              <a:gdLst>
                <a:gd name="T0" fmla="*/ 30 w 94"/>
                <a:gd name="T1" fmla="*/ 46 h 58"/>
                <a:gd name="T2" fmla="*/ 30 w 94"/>
                <a:gd name="T3" fmla="*/ 40 h 58"/>
                <a:gd name="T4" fmla="*/ 16 w 94"/>
                <a:gd name="T5" fmla="*/ 38 h 58"/>
                <a:gd name="T6" fmla="*/ 6 w 94"/>
                <a:gd name="T7" fmla="*/ 36 h 58"/>
                <a:gd name="T8" fmla="*/ 6 w 94"/>
                <a:gd name="T9" fmla="*/ 34 h 58"/>
                <a:gd name="T10" fmla="*/ 6 w 94"/>
                <a:gd name="T11" fmla="*/ 34 h 58"/>
                <a:gd name="T12" fmla="*/ 4 w 94"/>
                <a:gd name="T13" fmla="*/ 20 h 58"/>
                <a:gd name="T14" fmla="*/ 2 w 94"/>
                <a:gd name="T15" fmla="*/ 24 h 58"/>
                <a:gd name="T16" fmla="*/ 2 w 94"/>
                <a:gd name="T17" fmla="*/ 30 h 58"/>
                <a:gd name="T18" fmla="*/ 0 w 94"/>
                <a:gd name="T19" fmla="*/ 28 h 58"/>
                <a:gd name="T20" fmla="*/ 2 w 94"/>
                <a:gd name="T21" fmla="*/ 24 h 58"/>
                <a:gd name="T22" fmla="*/ 4 w 94"/>
                <a:gd name="T23" fmla="*/ 18 h 58"/>
                <a:gd name="T24" fmla="*/ 4 w 94"/>
                <a:gd name="T25" fmla="*/ 8 h 58"/>
                <a:gd name="T26" fmla="*/ 8 w 94"/>
                <a:gd name="T27" fmla="*/ 8 h 58"/>
                <a:gd name="T28" fmla="*/ 34 w 94"/>
                <a:gd name="T29" fmla="*/ 4 h 58"/>
                <a:gd name="T30" fmla="*/ 60 w 94"/>
                <a:gd name="T31" fmla="*/ 0 h 58"/>
                <a:gd name="T32" fmla="*/ 94 w 94"/>
                <a:gd name="T33" fmla="*/ 16 h 58"/>
                <a:gd name="T34" fmla="*/ 92 w 94"/>
                <a:gd name="T35" fmla="*/ 28 h 58"/>
                <a:gd name="T36" fmla="*/ 80 w 94"/>
                <a:gd name="T37" fmla="*/ 38 h 58"/>
                <a:gd name="T38" fmla="*/ 80 w 94"/>
                <a:gd name="T39" fmla="*/ 44 h 58"/>
                <a:gd name="T40" fmla="*/ 86 w 94"/>
                <a:gd name="T41" fmla="*/ 52 h 58"/>
                <a:gd name="T42" fmla="*/ 78 w 94"/>
                <a:gd name="T43" fmla="*/ 50 h 58"/>
                <a:gd name="T44" fmla="*/ 72 w 94"/>
                <a:gd name="T45" fmla="*/ 50 h 58"/>
                <a:gd name="T46" fmla="*/ 60 w 94"/>
                <a:gd name="T47" fmla="*/ 54 h 58"/>
                <a:gd name="T48" fmla="*/ 50 w 94"/>
                <a:gd name="T49" fmla="*/ 58 h 58"/>
                <a:gd name="T50" fmla="*/ 46 w 94"/>
                <a:gd name="T51" fmla="*/ 50 h 58"/>
                <a:gd name="T52" fmla="*/ 44 w 94"/>
                <a:gd name="T53" fmla="*/ 48 h 58"/>
                <a:gd name="T54" fmla="*/ 44 w 94"/>
                <a:gd name="T55" fmla="*/ 48 h 58"/>
                <a:gd name="T56" fmla="*/ 44 w 94"/>
                <a:gd name="T57" fmla="*/ 48 h 58"/>
                <a:gd name="T58" fmla="*/ 42 w 94"/>
                <a:gd name="T59" fmla="*/ 48 h 58"/>
                <a:gd name="T60" fmla="*/ 42 w 94"/>
                <a:gd name="T61" fmla="*/ 48 h 58"/>
                <a:gd name="T62" fmla="*/ 40 w 94"/>
                <a:gd name="T63" fmla="*/ 48 h 58"/>
                <a:gd name="T64" fmla="*/ 42 w 94"/>
                <a:gd name="T65" fmla="*/ 46 h 58"/>
                <a:gd name="T66" fmla="*/ 40 w 94"/>
                <a:gd name="T67" fmla="*/ 46 h 58"/>
                <a:gd name="T68" fmla="*/ 40 w 94"/>
                <a:gd name="T69" fmla="*/ 46 h 58"/>
                <a:gd name="T70" fmla="*/ 38 w 94"/>
                <a:gd name="T71" fmla="*/ 46 h 58"/>
                <a:gd name="T72" fmla="*/ 38 w 94"/>
                <a:gd name="T73" fmla="*/ 44 h 58"/>
                <a:gd name="T74" fmla="*/ 36 w 94"/>
                <a:gd name="T75" fmla="*/ 46 h 58"/>
                <a:gd name="T76" fmla="*/ 36 w 94"/>
                <a:gd name="T77" fmla="*/ 46 h 58"/>
                <a:gd name="T78" fmla="*/ 36 w 94"/>
                <a:gd name="T79" fmla="*/ 46 h 58"/>
                <a:gd name="T80" fmla="*/ 34 w 94"/>
                <a:gd name="T81" fmla="*/ 46 h 58"/>
                <a:gd name="T82" fmla="*/ 30 w 94"/>
                <a:gd name="T83" fmla="*/ 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4" h="58">
                  <a:moveTo>
                    <a:pt x="30" y="46"/>
                  </a:moveTo>
                  <a:lnTo>
                    <a:pt x="30" y="40"/>
                  </a:lnTo>
                  <a:lnTo>
                    <a:pt x="16" y="38"/>
                  </a:lnTo>
                  <a:lnTo>
                    <a:pt x="6" y="36"/>
                  </a:lnTo>
                  <a:lnTo>
                    <a:pt x="6" y="34"/>
                  </a:lnTo>
                  <a:lnTo>
                    <a:pt x="4" y="20"/>
                  </a:lnTo>
                  <a:lnTo>
                    <a:pt x="2" y="24"/>
                  </a:lnTo>
                  <a:lnTo>
                    <a:pt x="2" y="30"/>
                  </a:lnTo>
                  <a:lnTo>
                    <a:pt x="0" y="28"/>
                  </a:lnTo>
                  <a:lnTo>
                    <a:pt x="2" y="24"/>
                  </a:lnTo>
                  <a:lnTo>
                    <a:pt x="4" y="18"/>
                  </a:lnTo>
                  <a:lnTo>
                    <a:pt x="4" y="8"/>
                  </a:lnTo>
                  <a:lnTo>
                    <a:pt x="8" y="8"/>
                  </a:lnTo>
                  <a:lnTo>
                    <a:pt x="34" y="4"/>
                  </a:lnTo>
                  <a:lnTo>
                    <a:pt x="60" y="0"/>
                  </a:lnTo>
                  <a:lnTo>
                    <a:pt x="94" y="16"/>
                  </a:lnTo>
                  <a:lnTo>
                    <a:pt x="92" y="28"/>
                  </a:lnTo>
                  <a:lnTo>
                    <a:pt x="80" y="38"/>
                  </a:lnTo>
                  <a:lnTo>
                    <a:pt x="80" y="44"/>
                  </a:lnTo>
                  <a:lnTo>
                    <a:pt x="86" y="52"/>
                  </a:lnTo>
                  <a:lnTo>
                    <a:pt x="78" y="50"/>
                  </a:lnTo>
                  <a:lnTo>
                    <a:pt x="72" y="50"/>
                  </a:lnTo>
                  <a:lnTo>
                    <a:pt x="60" y="54"/>
                  </a:lnTo>
                  <a:lnTo>
                    <a:pt x="50" y="58"/>
                  </a:lnTo>
                  <a:lnTo>
                    <a:pt x="46" y="50"/>
                  </a:lnTo>
                  <a:lnTo>
                    <a:pt x="44" y="48"/>
                  </a:lnTo>
                  <a:lnTo>
                    <a:pt x="42" y="48"/>
                  </a:lnTo>
                  <a:lnTo>
                    <a:pt x="40" y="48"/>
                  </a:lnTo>
                  <a:lnTo>
                    <a:pt x="42" y="46"/>
                  </a:lnTo>
                  <a:lnTo>
                    <a:pt x="40" y="46"/>
                  </a:lnTo>
                  <a:lnTo>
                    <a:pt x="38" y="46"/>
                  </a:lnTo>
                  <a:lnTo>
                    <a:pt x="38" y="44"/>
                  </a:lnTo>
                  <a:lnTo>
                    <a:pt x="36" y="46"/>
                  </a:lnTo>
                  <a:lnTo>
                    <a:pt x="34" y="46"/>
                  </a:lnTo>
                  <a:lnTo>
                    <a:pt x="30" y="4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8" name="Freeform 77">
              <a:extLst>
                <a:ext uri="{FF2B5EF4-FFF2-40B4-BE49-F238E27FC236}">
                  <a16:creationId xmlns:a16="http://schemas.microsoft.com/office/drawing/2014/main" id="{0F5EA1EC-FCF4-133D-75D5-BABD995DEDE0}"/>
                </a:ext>
              </a:extLst>
            </p:cNvPr>
            <p:cNvSpPr>
              <a:spLocks noChangeAspect="1"/>
            </p:cNvSpPr>
            <p:nvPr/>
          </p:nvSpPr>
          <p:spPr bwMode="auto">
            <a:xfrm>
              <a:off x="4753021" y="3031130"/>
              <a:ext cx="100360" cy="85160"/>
            </a:xfrm>
            <a:custGeom>
              <a:avLst/>
              <a:gdLst>
                <a:gd name="T0" fmla="*/ 0 w 66"/>
                <a:gd name="T1" fmla="*/ 2 h 56"/>
                <a:gd name="T2" fmla="*/ 4 w 66"/>
                <a:gd name="T3" fmla="*/ 2 h 56"/>
                <a:gd name="T4" fmla="*/ 10 w 66"/>
                <a:gd name="T5" fmla="*/ 6 h 56"/>
                <a:gd name="T6" fmla="*/ 12 w 66"/>
                <a:gd name="T7" fmla="*/ 2 h 56"/>
                <a:gd name="T8" fmla="*/ 18 w 66"/>
                <a:gd name="T9" fmla="*/ 2 h 56"/>
                <a:gd name="T10" fmla="*/ 18 w 66"/>
                <a:gd name="T11" fmla="*/ 2 h 56"/>
                <a:gd name="T12" fmla="*/ 24 w 66"/>
                <a:gd name="T13" fmla="*/ 4 h 56"/>
                <a:gd name="T14" fmla="*/ 26 w 66"/>
                <a:gd name="T15" fmla="*/ 4 h 56"/>
                <a:gd name="T16" fmla="*/ 28 w 66"/>
                <a:gd name="T17" fmla="*/ 4 h 56"/>
                <a:gd name="T18" fmla="*/ 32 w 66"/>
                <a:gd name="T19" fmla="*/ 4 h 56"/>
                <a:gd name="T20" fmla="*/ 36 w 66"/>
                <a:gd name="T21" fmla="*/ 4 h 56"/>
                <a:gd name="T22" fmla="*/ 38 w 66"/>
                <a:gd name="T23" fmla="*/ 4 h 56"/>
                <a:gd name="T24" fmla="*/ 40 w 66"/>
                <a:gd name="T25" fmla="*/ 4 h 56"/>
                <a:gd name="T26" fmla="*/ 42 w 66"/>
                <a:gd name="T27" fmla="*/ 4 h 56"/>
                <a:gd name="T28" fmla="*/ 46 w 66"/>
                <a:gd name="T29" fmla="*/ 4 h 56"/>
                <a:gd name="T30" fmla="*/ 46 w 66"/>
                <a:gd name="T31" fmla="*/ 4 h 56"/>
                <a:gd name="T32" fmla="*/ 46 w 66"/>
                <a:gd name="T33" fmla="*/ 4 h 56"/>
                <a:gd name="T34" fmla="*/ 48 w 66"/>
                <a:gd name="T35" fmla="*/ 4 h 56"/>
                <a:gd name="T36" fmla="*/ 50 w 66"/>
                <a:gd name="T37" fmla="*/ 6 h 56"/>
                <a:gd name="T38" fmla="*/ 52 w 66"/>
                <a:gd name="T39" fmla="*/ 8 h 56"/>
                <a:gd name="T40" fmla="*/ 58 w 66"/>
                <a:gd name="T41" fmla="*/ 8 h 56"/>
                <a:gd name="T42" fmla="*/ 60 w 66"/>
                <a:gd name="T43" fmla="*/ 8 h 56"/>
                <a:gd name="T44" fmla="*/ 58 w 66"/>
                <a:gd name="T45" fmla="*/ 14 h 56"/>
                <a:gd name="T46" fmla="*/ 58 w 66"/>
                <a:gd name="T47" fmla="*/ 18 h 56"/>
                <a:gd name="T48" fmla="*/ 58 w 66"/>
                <a:gd name="T49" fmla="*/ 22 h 56"/>
                <a:gd name="T50" fmla="*/ 62 w 66"/>
                <a:gd name="T51" fmla="*/ 24 h 56"/>
                <a:gd name="T52" fmla="*/ 64 w 66"/>
                <a:gd name="T53" fmla="*/ 24 h 56"/>
                <a:gd name="T54" fmla="*/ 66 w 66"/>
                <a:gd name="T55" fmla="*/ 26 h 56"/>
                <a:gd name="T56" fmla="*/ 64 w 66"/>
                <a:gd name="T57" fmla="*/ 28 h 56"/>
                <a:gd name="T58" fmla="*/ 62 w 66"/>
                <a:gd name="T59" fmla="*/ 28 h 56"/>
                <a:gd name="T60" fmla="*/ 62 w 66"/>
                <a:gd name="T61" fmla="*/ 30 h 56"/>
                <a:gd name="T62" fmla="*/ 64 w 66"/>
                <a:gd name="T63" fmla="*/ 34 h 56"/>
                <a:gd name="T64" fmla="*/ 62 w 66"/>
                <a:gd name="T65" fmla="*/ 36 h 56"/>
                <a:gd name="T66" fmla="*/ 60 w 66"/>
                <a:gd name="T67" fmla="*/ 36 h 56"/>
                <a:gd name="T68" fmla="*/ 58 w 66"/>
                <a:gd name="T69" fmla="*/ 38 h 56"/>
                <a:gd name="T70" fmla="*/ 56 w 66"/>
                <a:gd name="T71" fmla="*/ 38 h 56"/>
                <a:gd name="T72" fmla="*/ 58 w 66"/>
                <a:gd name="T73" fmla="*/ 40 h 56"/>
                <a:gd name="T74" fmla="*/ 56 w 66"/>
                <a:gd name="T75" fmla="*/ 40 h 56"/>
                <a:gd name="T76" fmla="*/ 52 w 66"/>
                <a:gd name="T77" fmla="*/ 42 h 56"/>
                <a:gd name="T78" fmla="*/ 52 w 66"/>
                <a:gd name="T79" fmla="*/ 48 h 56"/>
                <a:gd name="T80" fmla="*/ 50 w 66"/>
                <a:gd name="T81" fmla="*/ 52 h 56"/>
                <a:gd name="T82" fmla="*/ 50 w 66"/>
                <a:gd name="T83" fmla="*/ 56 h 56"/>
                <a:gd name="T84" fmla="*/ 48 w 66"/>
                <a:gd name="T85" fmla="*/ 56 h 56"/>
                <a:gd name="T86" fmla="*/ 40 w 66"/>
                <a:gd name="T87" fmla="*/ 52 h 56"/>
                <a:gd name="T88" fmla="*/ 38 w 66"/>
                <a:gd name="T89" fmla="*/ 50 h 56"/>
                <a:gd name="T90" fmla="*/ 34 w 66"/>
                <a:gd name="T91" fmla="*/ 50 h 56"/>
                <a:gd name="T92" fmla="*/ 34 w 66"/>
                <a:gd name="T93" fmla="*/ 50 h 56"/>
                <a:gd name="T94" fmla="*/ 34 w 66"/>
                <a:gd name="T95" fmla="*/ 48 h 56"/>
                <a:gd name="T96" fmla="*/ 32 w 66"/>
                <a:gd name="T97" fmla="*/ 44 h 56"/>
                <a:gd name="T98" fmla="*/ 28 w 66"/>
                <a:gd name="T99" fmla="*/ 38 h 56"/>
                <a:gd name="T100" fmla="*/ 22 w 66"/>
                <a:gd name="T101" fmla="*/ 36 h 56"/>
                <a:gd name="T102" fmla="*/ 20 w 66"/>
                <a:gd name="T103" fmla="*/ 34 h 56"/>
                <a:gd name="T104" fmla="*/ 16 w 66"/>
                <a:gd name="T105" fmla="*/ 28 h 56"/>
                <a:gd name="T106" fmla="*/ 12 w 66"/>
                <a:gd name="T107" fmla="*/ 26 h 56"/>
                <a:gd name="T108" fmla="*/ 8 w 66"/>
                <a:gd name="T109" fmla="*/ 20 h 56"/>
                <a:gd name="T110" fmla="*/ 6 w 66"/>
                <a:gd name="T111" fmla="*/ 16 h 56"/>
                <a:gd name="T112" fmla="*/ 6 w 66"/>
                <a:gd name="T113" fmla="*/ 14 h 56"/>
                <a:gd name="T114" fmla="*/ 0 w 66"/>
                <a:gd name="T115" fmla="*/ 12 h 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66" h="56">
                  <a:moveTo>
                    <a:pt x="0" y="10"/>
                  </a:moveTo>
                  <a:lnTo>
                    <a:pt x="0" y="2"/>
                  </a:lnTo>
                  <a:lnTo>
                    <a:pt x="2" y="2"/>
                  </a:lnTo>
                  <a:lnTo>
                    <a:pt x="4" y="2"/>
                  </a:lnTo>
                  <a:lnTo>
                    <a:pt x="6" y="4"/>
                  </a:lnTo>
                  <a:lnTo>
                    <a:pt x="10" y="6"/>
                  </a:lnTo>
                  <a:lnTo>
                    <a:pt x="10" y="2"/>
                  </a:lnTo>
                  <a:lnTo>
                    <a:pt x="12" y="2"/>
                  </a:lnTo>
                  <a:lnTo>
                    <a:pt x="16" y="2"/>
                  </a:lnTo>
                  <a:lnTo>
                    <a:pt x="18" y="2"/>
                  </a:lnTo>
                  <a:lnTo>
                    <a:pt x="18" y="0"/>
                  </a:lnTo>
                  <a:lnTo>
                    <a:pt x="18" y="2"/>
                  </a:lnTo>
                  <a:lnTo>
                    <a:pt x="20" y="2"/>
                  </a:lnTo>
                  <a:lnTo>
                    <a:pt x="24" y="4"/>
                  </a:lnTo>
                  <a:lnTo>
                    <a:pt x="24" y="2"/>
                  </a:lnTo>
                  <a:lnTo>
                    <a:pt x="26" y="4"/>
                  </a:lnTo>
                  <a:lnTo>
                    <a:pt x="28" y="4"/>
                  </a:lnTo>
                  <a:lnTo>
                    <a:pt x="30" y="4"/>
                  </a:lnTo>
                  <a:lnTo>
                    <a:pt x="32" y="4"/>
                  </a:lnTo>
                  <a:lnTo>
                    <a:pt x="34" y="4"/>
                  </a:lnTo>
                  <a:lnTo>
                    <a:pt x="36" y="4"/>
                  </a:lnTo>
                  <a:lnTo>
                    <a:pt x="38" y="4"/>
                  </a:lnTo>
                  <a:lnTo>
                    <a:pt x="40" y="4"/>
                  </a:lnTo>
                  <a:lnTo>
                    <a:pt x="42" y="4"/>
                  </a:lnTo>
                  <a:lnTo>
                    <a:pt x="44" y="4"/>
                  </a:lnTo>
                  <a:lnTo>
                    <a:pt x="46" y="4"/>
                  </a:lnTo>
                  <a:lnTo>
                    <a:pt x="48" y="4"/>
                  </a:lnTo>
                  <a:lnTo>
                    <a:pt x="50" y="6"/>
                  </a:lnTo>
                  <a:lnTo>
                    <a:pt x="52" y="8"/>
                  </a:lnTo>
                  <a:lnTo>
                    <a:pt x="56" y="8"/>
                  </a:lnTo>
                  <a:lnTo>
                    <a:pt x="58" y="8"/>
                  </a:lnTo>
                  <a:lnTo>
                    <a:pt x="60" y="8"/>
                  </a:lnTo>
                  <a:lnTo>
                    <a:pt x="60" y="10"/>
                  </a:lnTo>
                  <a:lnTo>
                    <a:pt x="58" y="14"/>
                  </a:lnTo>
                  <a:lnTo>
                    <a:pt x="58" y="16"/>
                  </a:lnTo>
                  <a:lnTo>
                    <a:pt x="58" y="18"/>
                  </a:lnTo>
                  <a:lnTo>
                    <a:pt x="58" y="20"/>
                  </a:lnTo>
                  <a:lnTo>
                    <a:pt x="58" y="22"/>
                  </a:lnTo>
                  <a:lnTo>
                    <a:pt x="60" y="22"/>
                  </a:lnTo>
                  <a:lnTo>
                    <a:pt x="62" y="24"/>
                  </a:lnTo>
                  <a:lnTo>
                    <a:pt x="64" y="24"/>
                  </a:lnTo>
                  <a:lnTo>
                    <a:pt x="66" y="26"/>
                  </a:lnTo>
                  <a:lnTo>
                    <a:pt x="66" y="28"/>
                  </a:lnTo>
                  <a:lnTo>
                    <a:pt x="64" y="28"/>
                  </a:lnTo>
                  <a:lnTo>
                    <a:pt x="62" y="28"/>
                  </a:lnTo>
                  <a:lnTo>
                    <a:pt x="60" y="28"/>
                  </a:lnTo>
                  <a:lnTo>
                    <a:pt x="62" y="30"/>
                  </a:lnTo>
                  <a:lnTo>
                    <a:pt x="66" y="34"/>
                  </a:lnTo>
                  <a:lnTo>
                    <a:pt x="64" y="34"/>
                  </a:lnTo>
                  <a:lnTo>
                    <a:pt x="64" y="36"/>
                  </a:lnTo>
                  <a:lnTo>
                    <a:pt x="62" y="36"/>
                  </a:lnTo>
                  <a:lnTo>
                    <a:pt x="62" y="34"/>
                  </a:lnTo>
                  <a:lnTo>
                    <a:pt x="60" y="36"/>
                  </a:lnTo>
                  <a:lnTo>
                    <a:pt x="58" y="38"/>
                  </a:lnTo>
                  <a:lnTo>
                    <a:pt x="58" y="36"/>
                  </a:lnTo>
                  <a:lnTo>
                    <a:pt x="56" y="38"/>
                  </a:lnTo>
                  <a:lnTo>
                    <a:pt x="58" y="38"/>
                  </a:lnTo>
                  <a:lnTo>
                    <a:pt x="58" y="40"/>
                  </a:lnTo>
                  <a:lnTo>
                    <a:pt x="58" y="42"/>
                  </a:lnTo>
                  <a:lnTo>
                    <a:pt x="56" y="40"/>
                  </a:lnTo>
                  <a:lnTo>
                    <a:pt x="54" y="40"/>
                  </a:lnTo>
                  <a:lnTo>
                    <a:pt x="52" y="42"/>
                  </a:lnTo>
                  <a:lnTo>
                    <a:pt x="52" y="44"/>
                  </a:lnTo>
                  <a:lnTo>
                    <a:pt x="52" y="48"/>
                  </a:lnTo>
                  <a:lnTo>
                    <a:pt x="50" y="48"/>
                  </a:lnTo>
                  <a:lnTo>
                    <a:pt x="50" y="52"/>
                  </a:lnTo>
                  <a:lnTo>
                    <a:pt x="50" y="54"/>
                  </a:lnTo>
                  <a:lnTo>
                    <a:pt x="50" y="56"/>
                  </a:lnTo>
                  <a:lnTo>
                    <a:pt x="48" y="56"/>
                  </a:lnTo>
                  <a:lnTo>
                    <a:pt x="46" y="56"/>
                  </a:lnTo>
                  <a:lnTo>
                    <a:pt x="40" y="52"/>
                  </a:lnTo>
                  <a:lnTo>
                    <a:pt x="38" y="52"/>
                  </a:lnTo>
                  <a:lnTo>
                    <a:pt x="38" y="50"/>
                  </a:lnTo>
                  <a:lnTo>
                    <a:pt x="34" y="50"/>
                  </a:lnTo>
                  <a:lnTo>
                    <a:pt x="34" y="48"/>
                  </a:lnTo>
                  <a:lnTo>
                    <a:pt x="34" y="46"/>
                  </a:lnTo>
                  <a:lnTo>
                    <a:pt x="32" y="44"/>
                  </a:lnTo>
                  <a:lnTo>
                    <a:pt x="28" y="40"/>
                  </a:lnTo>
                  <a:lnTo>
                    <a:pt x="28" y="38"/>
                  </a:lnTo>
                  <a:lnTo>
                    <a:pt x="24" y="36"/>
                  </a:lnTo>
                  <a:lnTo>
                    <a:pt x="22" y="36"/>
                  </a:lnTo>
                  <a:lnTo>
                    <a:pt x="22" y="34"/>
                  </a:lnTo>
                  <a:lnTo>
                    <a:pt x="20" y="34"/>
                  </a:lnTo>
                  <a:lnTo>
                    <a:pt x="16" y="30"/>
                  </a:lnTo>
                  <a:lnTo>
                    <a:pt x="16" y="28"/>
                  </a:lnTo>
                  <a:lnTo>
                    <a:pt x="14" y="28"/>
                  </a:lnTo>
                  <a:lnTo>
                    <a:pt x="12" y="26"/>
                  </a:lnTo>
                  <a:lnTo>
                    <a:pt x="8" y="24"/>
                  </a:lnTo>
                  <a:lnTo>
                    <a:pt x="8" y="20"/>
                  </a:lnTo>
                  <a:lnTo>
                    <a:pt x="6" y="16"/>
                  </a:lnTo>
                  <a:lnTo>
                    <a:pt x="6" y="14"/>
                  </a:lnTo>
                  <a:lnTo>
                    <a:pt x="2" y="10"/>
                  </a:lnTo>
                  <a:lnTo>
                    <a:pt x="0" y="12"/>
                  </a:lnTo>
                  <a:lnTo>
                    <a:pt x="0" y="1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9" name="Freeform 78">
              <a:extLst>
                <a:ext uri="{FF2B5EF4-FFF2-40B4-BE49-F238E27FC236}">
                  <a16:creationId xmlns:a16="http://schemas.microsoft.com/office/drawing/2014/main" id="{BC05A63D-5C49-58B7-128A-458A3979D851}"/>
                </a:ext>
              </a:extLst>
            </p:cNvPr>
            <p:cNvSpPr>
              <a:spLocks noChangeAspect="1"/>
            </p:cNvSpPr>
            <p:nvPr/>
          </p:nvSpPr>
          <p:spPr bwMode="auto">
            <a:xfrm>
              <a:off x="4826008" y="3000722"/>
              <a:ext cx="118605" cy="142948"/>
            </a:xfrm>
            <a:custGeom>
              <a:avLst/>
              <a:gdLst>
                <a:gd name="T0" fmla="*/ 14 w 78"/>
                <a:gd name="T1" fmla="*/ 56 h 94"/>
                <a:gd name="T2" fmla="*/ 18 w 78"/>
                <a:gd name="T3" fmla="*/ 54 h 94"/>
                <a:gd name="T4" fmla="*/ 14 w 78"/>
                <a:gd name="T5" fmla="*/ 48 h 94"/>
                <a:gd name="T6" fmla="*/ 18 w 78"/>
                <a:gd name="T7" fmla="*/ 48 h 94"/>
                <a:gd name="T8" fmla="*/ 16 w 78"/>
                <a:gd name="T9" fmla="*/ 44 h 94"/>
                <a:gd name="T10" fmla="*/ 12 w 78"/>
                <a:gd name="T11" fmla="*/ 42 h 94"/>
                <a:gd name="T12" fmla="*/ 10 w 78"/>
                <a:gd name="T13" fmla="*/ 38 h 94"/>
                <a:gd name="T14" fmla="*/ 12 w 78"/>
                <a:gd name="T15" fmla="*/ 30 h 94"/>
                <a:gd name="T16" fmla="*/ 10 w 78"/>
                <a:gd name="T17" fmla="*/ 28 h 94"/>
                <a:gd name="T18" fmla="*/ 8 w 78"/>
                <a:gd name="T19" fmla="*/ 26 h 94"/>
                <a:gd name="T20" fmla="*/ 8 w 78"/>
                <a:gd name="T21" fmla="*/ 24 h 94"/>
                <a:gd name="T22" fmla="*/ 10 w 78"/>
                <a:gd name="T23" fmla="*/ 22 h 94"/>
                <a:gd name="T24" fmla="*/ 12 w 78"/>
                <a:gd name="T25" fmla="*/ 22 h 94"/>
                <a:gd name="T26" fmla="*/ 6 w 78"/>
                <a:gd name="T27" fmla="*/ 18 h 94"/>
                <a:gd name="T28" fmla="*/ 6 w 78"/>
                <a:gd name="T29" fmla="*/ 14 h 94"/>
                <a:gd name="T30" fmla="*/ 4 w 78"/>
                <a:gd name="T31" fmla="*/ 12 h 94"/>
                <a:gd name="T32" fmla="*/ 2 w 78"/>
                <a:gd name="T33" fmla="*/ 6 h 94"/>
                <a:gd name="T34" fmla="*/ 4 w 78"/>
                <a:gd name="T35" fmla="*/ 6 h 94"/>
                <a:gd name="T36" fmla="*/ 6 w 78"/>
                <a:gd name="T37" fmla="*/ 4 h 94"/>
                <a:gd name="T38" fmla="*/ 8 w 78"/>
                <a:gd name="T39" fmla="*/ 4 h 94"/>
                <a:gd name="T40" fmla="*/ 10 w 78"/>
                <a:gd name="T41" fmla="*/ 4 h 94"/>
                <a:gd name="T42" fmla="*/ 10 w 78"/>
                <a:gd name="T43" fmla="*/ 4 h 94"/>
                <a:gd name="T44" fmla="*/ 12 w 78"/>
                <a:gd name="T45" fmla="*/ 2 h 94"/>
                <a:gd name="T46" fmla="*/ 16 w 78"/>
                <a:gd name="T47" fmla="*/ 2 h 94"/>
                <a:gd name="T48" fmla="*/ 20 w 78"/>
                <a:gd name="T49" fmla="*/ 2 h 94"/>
                <a:gd name="T50" fmla="*/ 24 w 78"/>
                <a:gd name="T51" fmla="*/ 2 h 94"/>
                <a:gd name="T52" fmla="*/ 28 w 78"/>
                <a:gd name="T53" fmla="*/ 6 h 94"/>
                <a:gd name="T54" fmla="*/ 34 w 78"/>
                <a:gd name="T55" fmla="*/ 10 h 94"/>
                <a:gd name="T56" fmla="*/ 36 w 78"/>
                <a:gd name="T57" fmla="*/ 16 h 94"/>
                <a:gd name="T58" fmla="*/ 42 w 78"/>
                <a:gd name="T59" fmla="*/ 20 h 94"/>
                <a:gd name="T60" fmla="*/ 48 w 78"/>
                <a:gd name="T61" fmla="*/ 24 h 94"/>
                <a:gd name="T62" fmla="*/ 46 w 78"/>
                <a:gd name="T63" fmla="*/ 28 h 94"/>
                <a:gd name="T64" fmla="*/ 50 w 78"/>
                <a:gd name="T65" fmla="*/ 32 h 94"/>
                <a:gd name="T66" fmla="*/ 58 w 78"/>
                <a:gd name="T67" fmla="*/ 36 h 94"/>
                <a:gd name="T68" fmla="*/ 64 w 78"/>
                <a:gd name="T69" fmla="*/ 32 h 94"/>
                <a:gd name="T70" fmla="*/ 70 w 78"/>
                <a:gd name="T71" fmla="*/ 36 h 94"/>
                <a:gd name="T72" fmla="*/ 66 w 78"/>
                <a:gd name="T73" fmla="*/ 36 h 94"/>
                <a:gd name="T74" fmla="*/ 68 w 78"/>
                <a:gd name="T75" fmla="*/ 40 h 94"/>
                <a:gd name="T76" fmla="*/ 68 w 78"/>
                <a:gd name="T77" fmla="*/ 44 h 94"/>
                <a:gd name="T78" fmla="*/ 66 w 78"/>
                <a:gd name="T79" fmla="*/ 48 h 94"/>
                <a:gd name="T80" fmla="*/ 68 w 78"/>
                <a:gd name="T81" fmla="*/ 54 h 94"/>
                <a:gd name="T82" fmla="*/ 72 w 78"/>
                <a:gd name="T83" fmla="*/ 60 h 94"/>
                <a:gd name="T84" fmla="*/ 78 w 78"/>
                <a:gd name="T85" fmla="*/ 64 h 94"/>
                <a:gd name="T86" fmla="*/ 74 w 78"/>
                <a:gd name="T87" fmla="*/ 70 h 94"/>
                <a:gd name="T88" fmla="*/ 68 w 78"/>
                <a:gd name="T89" fmla="*/ 72 h 94"/>
                <a:gd name="T90" fmla="*/ 68 w 78"/>
                <a:gd name="T91" fmla="*/ 82 h 94"/>
                <a:gd name="T92" fmla="*/ 58 w 78"/>
                <a:gd name="T93" fmla="*/ 82 h 94"/>
                <a:gd name="T94" fmla="*/ 50 w 78"/>
                <a:gd name="T95" fmla="*/ 86 h 94"/>
                <a:gd name="T96" fmla="*/ 40 w 78"/>
                <a:gd name="T97" fmla="*/ 88 h 94"/>
                <a:gd name="T98" fmla="*/ 38 w 78"/>
                <a:gd name="T99" fmla="*/ 94 h 94"/>
                <a:gd name="T100" fmla="*/ 38 w 78"/>
                <a:gd name="T101" fmla="*/ 90 h 94"/>
                <a:gd name="T102" fmla="*/ 34 w 78"/>
                <a:gd name="T103" fmla="*/ 82 h 94"/>
                <a:gd name="T104" fmla="*/ 28 w 78"/>
                <a:gd name="T105" fmla="*/ 76 h 94"/>
                <a:gd name="T106" fmla="*/ 28 w 78"/>
                <a:gd name="T107" fmla="*/ 74 h 94"/>
                <a:gd name="T108" fmla="*/ 28 w 78"/>
                <a:gd name="T109" fmla="*/ 72 h 94"/>
                <a:gd name="T110" fmla="*/ 34 w 78"/>
                <a:gd name="T111" fmla="*/ 72 h 94"/>
                <a:gd name="T112" fmla="*/ 30 w 78"/>
                <a:gd name="T113" fmla="*/ 68 h 94"/>
                <a:gd name="T114" fmla="*/ 26 w 78"/>
                <a:gd name="T115" fmla="*/ 66 h 94"/>
                <a:gd name="T116" fmla="*/ 20 w 78"/>
                <a:gd name="T117" fmla="*/ 64 h 94"/>
                <a:gd name="T118" fmla="*/ 16 w 78"/>
                <a:gd name="T119" fmla="*/ 60 h 94"/>
                <a:gd name="T120" fmla="*/ 12 w 78"/>
                <a:gd name="T121" fmla="*/ 56 h 9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8" h="94">
                  <a:moveTo>
                    <a:pt x="12" y="56"/>
                  </a:moveTo>
                  <a:lnTo>
                    <a:pt x="14" y="54"/>
                  </a:lnTo>
                  <a:lnTo>
                    <a:pt x="14" y="56"/>
                  </a:lnTo>
                  <a:lnTo>
                    <a:pt x="16" y="56"/>
                  </a:lnTo>
                  <a:lnTo>
                    <a:pt x="16" y="54"/>
                  </a:lnTo>
                  <a:lnTo>
                    <a:pt x="18" y="54"/>
                  </a:lnTo>
                  <a:lnTo>
                    <a:pt x="14" y="50"/>
                  </a:lnTo>
                  <a:lnTo>
                    <a:pt x="12" y="48"/>
                  </a:lnTo>
                  <a:lnTo>
                    <a:pt x="14" y="48"/>
                  </a:lnTo>
                  <a:lnTo>
                    <a:pt x="16" y="48"/>
                  </a:lnTo>
                  <a:lnTo>
                    <a:pt x="18" y="48"/>
                  </a:lnTo>
                  <a:lnTo>
                    <a:pt x="18" y="46"/>
                  </a:lnTo>
                  <a:lnTo>
                    <a:pt x="16" y="44"/>
                  </a:lnTo>
                  <a:lnTo>
                    <a:pt x="14" y="44"/>
                  </a:lnTo>
                  <a:lnTo>
                    <a:pt x="12" y="42"/>
                  </a:lnTo>
                  <a:lnTo>
                    <a:pt x="10" y="42"/>
                  </a:lnTo>
                  <a:lnTo>
                    <a:pt x="10" y="40"/>
                  </a:lnTo>
                  <a:lnTo>
                    <a:pt x="10" y="38"/>
                  </a:lnTo>
                  <a:lnTo>
                    <a:pt x="10" y="36"/>
                  </a:lnTo>
                  <a:lnTo>
                    <a:pt x="10" y="34"/>
                  </a:lnTo>
                  <a:lnTo>
                    <a:pt x="12" y="30"/>
                  </a:lnTo>
                  <a:lnTo>
                    <a:pt x="12" y="28"/>
                  </a:lnTo>
                  <a:lnTo>
                    <a:pt x="10" y="28"/>
                  </a:lnTo>
                  <a:lnTo>
                    <a:pt x="8" y="28"/>
                  </a:lnTo>
                  <a:lnTo>
                    <a:pt x="6" y="28"/>
                  </a:lnTo>
                  <a:lnTo>
                    <a:pt x="8" y="26"/>
                  </a:lnTo>
                  <a:lnTo>
                    <a:pt x="6" y="26"/>
                  </a:lnTo>
                  <a:lnTo>
                    <a:pt x="8" y="24"/>
                  </a:lnTo>
                  <a:lnTo>
                    <a:pt x="10" y="22"/>
                  </a:lnTo>
                  <a:lnTo>
                    <a:pt x="12" y="22"/>
                  </a:lnTo>
                  <a:lnTo>
                    <a:pt x="10" y="22"/>
                  </a:lnTo>
                  <a:lnTo>
                    <a:pt x="8" y="20"/>
                  </a:lnTo>
                  <a:lnTo>
                    <a:pt x="6" y="18"/>
                  </a:lnTo>
                  <a:lnTo>
                    <a:pt x="6" y="16"/>
                  </a:lnTo>
                  <a:lnTo>
                    <a:pt x="6" y="14"/>
                  </a:lnTo>
                  <a:lnTo>
                    <a:pt x="4" y="14"/>
                  </a:lnTo>
                  <a:lnTo>
                    <a:pt x="4" y="12"/>
                  </a:lnTo>
                  <a:lnTo>
                    <a:pt x="0" y="6"/>
                  </a:lnTo>
                  <a:lnTo>
                    <a:pt x="2" y="6"/>
                  </a:lnTo>
                  <a:lnTo>
                    <a:pt x="4" y="6"/>
                  </a:lnTo>
                  <a:lnTo>
                    <a:pt x="6" y="6"/>
                  </a:lnTo>
                  <a:lnTo>
                    <a:pt x="6" y="4"/>
                  </a:lnTo>
                  <a:lnTo>
                    <a:pt x="8" y="6"/>
                  </a:lnTo>
                  <a:lnTo>
                    <a:pt x="8" y="4"/>
                  </a:lnTo>
                  <a:lnTo>
                    <a:pt x="10" y="4"/>
                  </a:lnTo>
                  <a:lnTo>
                    <a:pt x="12" y="2"/>
                  </a:lnTo>
                  <a:lnTo>
                    <a:pt x="14" y="2"/>
                  </a:lnTo>
                  <a:lnTo>
                    <a:pt x="14" y="0"/>
                  </a:lnTo>
                  <a:lnTo>
                    <a:pt x="16" y="2"/>
                  </a:lnTo>
                  <a:lnTo>
                    <a:pt x="18" y="2"/>
                  </a:lnTo>
                  <a:lnTo>
                    <a:pt x="20" y="2"/>
                  </a:lnTo>
                  <a:lnTo>
                    <a:pt x="22" y="2"/>
                  </a:lnTo>
                  <a:lnTo>
                    <a:pt x="24" y="2"/>
                  </a:lnTo>
                  <a:lnTo>
                    <a:pt x="26" y="4"/>
                  </a:lnTo>
                  <a:lnTo>
                    <a:pt x="28" y="6"/>
                  </a:lnTo>
                  <a:lnTo>
                    <a:pt x="30" y="6"/>
                  </a:lnTo>
                  <a:lnTo>
                    <a:pt x="34" y="10"/>
                  </a:lnTo>
                  <a:lnTo>
                    <a:pt x="36" y="16"/>
                  </a:lnTo>
                  <a:lnTo>
                    <a:pt x="38" y="20"/>
                  </a:lnTo>
                  <a:lnTo>
                    <a:pt x="40" y="20"/>
                  </a:lnTo>
                  <a:lnTo>
                    <a:pt x="42" y="20"/>
                  </a:lnTo>
                  <a:lnTo>
                    <a:pt x="42" y="22"/>
                  </a:lnTo>
                  <a:lnTo>
                    <a:pt x="46" y="22"/>
                  </a:lnTo>
                  <a:lnTo>
                    <a:pt x="48" y="24"/>
                  </a:lnTo>
                  <a:lnTo>
                    <a:pt x="46" y="26"/>
                  </a:lnTo>
                  <a:lnTo>
                    <a:pt x="48" y="28"/>
                  </a:lnTo>
                  <a:lnTo>
                    <a:pt x="46" y="28"/>
                  </a:lnTo>
                  <a:lnTo>
                    <a:pt x="46" y="30"/>
                  </a:lnTo>
                  <a:lnTo>
                    <a:pt x="50" y="30"/>
                  </a:lnTo>
                  <a:lnTo>
                    <a:pt x="50" y="32"/>
                  </a:lnTo>
                  <a:lnTo>
                    <a:pt x="58" y="34"/>
                  </a:lnTo>
                  <a:lnTo>
                    <a:pt x="58" y="36"/>
                  </a:lnTo>
                  <a:lnTo>
                    <a:pt x="60" y="36"/>
                  </a:lnTo>
                  <a:lnTo>
                    <a:pt x="62" y="34"/>
                  </a:lnTo>
                  <a:lnTo>
                    <a:pt x="64" y="32"/>
                  </a:lnTo>
                  <a:lnTo>
                    <a:pt x="68" y="34"/>
                  </a:lnTo>
                  <a:lnTo>
                    <a:pt x="70" y="36"/>
                  </a:lnTo>
                  <a:lnTo>
                    <a:pt x="68" y="36"/>
                  </a:lnTo>
                  <a:lnTo>
                    <a:pt x="66" y="36"/>
                  </a:lnTo>
                  <a:lnTo>
                    <a:pt x="64" y="38"/>
                  </a:lnTo>
                  <a:lnTo>
                    <a:pt x="66" y="40"/>
                  </a:lnTo>
                  <a:lnTo>
                    <a:pt x="68" y="40"/>
                  </a:lnTo>
                  <a:lnTo>
                    <a:pt x="70" y="42"/>
                  </a:lnTo>
                  <a:lnTo>
                    <a:pt x="68" y="44"/>
                  </a:lnTo>
                  <a:lnTo>
                    <a:pt x="68" y="46"/>
                  </a:lnTo>
                  <a:lnTo>
                    <a:pt x="66" y="48"/>
                  </a:lnTo>
                  <a:lnTo>
                    <a:pt x="64" y="50"/>
                  </a:lnTo>
                  <a:lnTo>
                    <a:pt x="66" y="52"/>
                  </a:lnTo>
                  <a:lnTo>
                    <a:pt x="68" y="54"/>
                  </a:lnTo>
                  <a:lnTo>
                    <a:pt x="68" y="58"/>
                  </a:lnTo>
                  <a:lnTo>
                    <a:pt x="70" y="58"/>
                  </a:lnTo>
                  <a:lnTo>
                    <a:pt x="72" y="60"/>
                  </a:lnTo>
                  <a:lnTo>
                    <a:pt x="76" y="64"/>
                  </a:lnTo>
                  <a:lnTo>
                    <a:pt x="78" y="64"/>
                  </a:lnTo>
                  <a:lnTo>
                    <a:pt x="76" y="66"/>
                  </a:lnTo>
                  <a:lnTo>
                    <a:pt x="74" y="68"/>
                  </a:lnTo>
                  <a:lnTo>
                    <a:pt x="74" y="70"/>
                  </a:lnTo>
                  <a:lnTo>
                    <a:pt x="72" y="70"/>
                  </a:lnTo>
                  <a:lnTo>
                    <a:pt x="70" y="70"/>
                  </a:lnTo>
                  <a:lnTo>
                    <a:pt x="68" y="72"/>
                  </a:lnTo>
                  <a:lnTo>
                    <a:pt x="70" y="72"/>
                  </a:lnTo>
                  <a:lnTo>
                    <a:pt x="70" y="82"/>
                  </a:lnTo>
                  <a:lnTo>
                    <a:pt x="68" y="82"/>
                  </a:lnTo>
                  <a:lnTo>
                    <a:pt x="60" y="82"/>
                  </a:lnTo>
                  <a:lnTo>
                    <a:pt x="58" y="82"/>
                  </a:lnTo>
                  <a:lnTo>
                    <a:pt x="58" y="84"/>
                  </a:lnTo>
                  <a:lnTo>
                    <a:pt x="52" y="82"/>
                  </a:lnTo>
                  <a:lnTo>
                    <a:pt x="50" y="86"/>
                  </a:lnTo>
                  <a:lnTo>
                    <a:pt x="48" y="86"/>
                  </a:lnTo>
                  <a:lnTo>
                    <a:pt x="48" y="84"/>
                  </a:lnTo>
                  <a:lnTo>
                    <a:pt x="40" y="88"/>
                  </a:lnTo>
                  <a:lnTo>
                    <a:pt x="42" y="90"/>
                  </a:lnTo>
                  <a:lnTo>
                    <a:pt x="38" y="94"/>
                  </a:lnTo>
                  <a:lnTo>
                    <a:pt x="38" y="92"/>
                  </a:lnTo>
                  <a:lnTo>
                    <a:pt x="38" y="90"/>
                  </a:lnTo>
                  <a:lnTo>
                    <a:pt x="36" y="84"/>
                  </a:lnTo>
                  <a:lnTo>
                    <a:pt x="34" y="82"/>
                  </a:lnTo>
                  <a:lnTo>
                    <a:pt x="32" y="82"/>
                  </a:lnTo>
                  <a:lnTo>
                    <a:pt x="30" y="78"/>
                  </a:lnTo>
                  <a:lnTo>
                    <a:pt x="28" y="76"/>
                  </a:lnTo>
                  <a:lnTo>
                    <a:pt x="30" y="74"/>
                  </a:lnTo>
                  <a:lnTo>
                    <a:pt x="28" y="74"/>
                  </a:lnTo>
                  <a:lnTo>
                    <a:pt x="26" y="74"/>
                  </a:lnTo>
                  <a:lnTo>
                    <a:pt x="28" y="72"/>
                  </a:lnTo>
                  <a:lnTo>
                    <a:pt x="30" y="72"/>
                  </a:lnTo>
                  <a:lnTo>
                    <a:pt x="32" y="72"/>
                  </a:lnTo>
                  <a:lnTo>
                    <a:pt x="34" y="72"/>
                  </a:lnTo>
                  <a:lnTo>
                    <a:pt x="34" y="70"/>
                  </a:lnTo>
                  <a:lnTo>
                    <a:pt x="32" y="70"/>
                  </a:lnTo>
                  <a:lnTo>
                    <a:pt x="30" y="68"/>
                  </a:lnTo>
                  <a:lnTo>
                    <a:pt x="28" y="68"/>
                  </a:lnTo>
                  <a:lnTo>
                    <a:pt x="26" y="66"/>
                  </a:lnTo>
                  <a:lnTo>
                    <a:pt x="22" y="64"/>
                  </a:lnTo>
                  <a:lnTo>
                    <a:pt x="20" y="64"/>
                  </a:lnTo>
                  <a:lnTo>
                    <a:pt x="18" y="62"/>
                  </a:lnTo>
                  <a:lnTo>
                    <a:pt x="16" y="60"/>
                  </a:lnTo>
                  <a:lnTo>
                    <a:pt x="12" y="58"/>
                  </a:lnTo>
                  <a:lnTo>
                    <a:pt x="12" y="5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1" name="Freeform 79">
              <a:extLst>
                <a:ext uri="{FF2B5EF4-FFF2-40B4-BE49-F238E27FC236}">
                  <a16:creationId xmlns:a16="http://schemas.microsoft.com/office/drawing/2014/main" id="{142AE08B-27A9-0BD9-7863-E81215F08F71}"/>
                </a:ext>
              </a:extLst>
            </p:cNvPr>
            <p:cNvSpPr>
              <a:spLocks noChangeAspect="1" noEditPoints="1"/>
            </p:cNvSpPr>
            <p:nvPr/>
          </p:nvSpPr>
          <p:spPr bwMode="auto">
            <a:xfrm>
              <a:off x="4695236" y="2990074"/>
              <a:ext cx="149018" cy="132303"/>
            </a:xfrm>
            <a:custGeom>
              <a:avLst/>
              <a:gdLst>
                <a:gd name="T0" fmla="*/ 70 w 98"/>
                <a:gd name="T1" fmla="*/ 77 h 87"/>
                <a:gd name="T2" fmla="*/ 72 w 98"/>
                <a:gd name="T3" fmla="*/ 77 h 87"/>
                <a:gd name="T4" fmla="*/ 76 w 98"/>
                <a:gd name="T5" fmla="*/ 79 h 87"/>
                <a:gd name="T6" fmla="*/ 88 w 98"/>
                <a:gd name="T7" fmla="*/ 87 h 87"/>
                <a:gd name="T8" fmla="*/ 82 w 98"/>
                <a:gd name="T9" fmla="*/ 83 h 87"/>
                <a:gd name="T10" fmla="*/ 78 w 98"/>
                <a:gd name="T11" fmla="*/ 81 h 87"/>
                <a:gd name="T12" fmla="*/ 74 w 98"/>
                <a:gd name="T13" fmla="*/ 79 h 87"/>
                <a:gd name="T14" fmla="*/ 70 w 98"/>
                <a:gd name="T15" fmla="*/ 77 h 87"/>
                <a:gd name="T16" fmla="*/ 62 w 98"/>
                <a:gd name="T17" fmla="*/ 75 h 87"/>
                <a:gd name="T18" fmla="*/ 4 w 98"/>
                <a:gd name="T19" fmla="*/ 25 h 87"/>
                <a:gd name="T20" fmla="*/ 18 w 98"/>
                <a:gd name="T21" fmla="*/ 21 h 87"/>
                <a:gd name="T22" fmla="*/ 28 w 98"/>
                <a:gd name="T23" fmla="*/ 23 h 87"/>
                <a:gd name="T24" fmla="*/ 34 w 98"/>
                <a:gd name="T25" fmla="*/ 15 h 87"/>
                <a:gd name="T26" fmla="*/ 40 w 98"/>
                <a:gd name="T27" fmla="*/ 5 h 87"/>
                <a:gd name="T28" fmla="*/ 50 w 98"/>
                <a:gd name="T29" fmla="*/ 3 h 87"/>
                <a:gd name="T30" fmla="*/ 56 w 98"/>
                <a:gd name="T31" fmla="*/ 7 h 87"/>
                <a:gd name="T32" fmla="*/ 62 w 98"/>
                <a:gd name="T33" fmla="*/ 11 h 87"/>
                <a:gd name="T34" fmla="*/ 62 w 98"/>
                <a:gd name="T35" fmla="*/ 13 h 87"/>
                <a:gd name="T36" fmla="*/ 70 w 98"/>
                <a:gd name="T37" fmla="*/ 15 h 87"/>
                <a:gd name="T38" fmla="*/ 76 w 98"/>
                <a:gd name="T39" fmla="*/ 17 h 87"/>
                <a:gd name="T40" fmla="*/ 82 w 98"/>
                <a:gd name="T41" fmla="*/ 17 h 87"/>
                <a:gd name="T42" fmla="*/ 90 w 98"/>
                <a:gd name="T43" fmla="*/ 21 h 87"/>
                <a:gd name="T44" fmla="*/ 96 w 98"/>
                <a:gd name="T45" fmla="*/ 29 h 87"/>
                <a:gd name="T46" fmla="*/ 94 w 98"/>
                <a:gd name="T47" fmla="*/ 31 h 87"/>
                <a:gd name="T48" fmla="*/ 88 w 98"/>
                <a:gd name="T49" fmla="*/ 33 h 87"/>
                <a:gd name="T50" fmla="*/ 84 w 98"/>
                <a:gd name="T51" fmla="*/ 31 h 87"/>
                <a:gd name="T52" fmla="*/ 76 w 98"/>
                <a:gd name="T53" fmla="*/ 31 h 87"/>
                <a:gd name="T54" fmla="*/ 66 w 98"/>
                <a:gd name="T55" fmla="*/ 31 h 87"/>
                <a:gd name="T56" fmla="*/ 56 w 98"/>
                <a:gd name="T57" fmla="*/ 27 h 87"/>
                <a:gd name="T58" fmla="*/ 42 w 98"/>
                <a:gd name="T59" fmla="*/ 29 h 87"/>
                <a:gd name="T60" fmla="*/ 44 w 98"/>
                <a:gd name="T61" fmla="*/ 41 h 87"/>
                <a:gd name="T62" fmla="*/ 54 w 98"/>
                <a:gd name="T63" fmla="*/ 55 h 87"/>
                <a:gd name="T64" fmla="*/ 66 w 98"/>
                <a:gd name="T65" fmla="*/ 67 h 87"/>
                <a:gd name="T66" fmla="*/ 70 w 98"/>
                <a:gd name="T67" fmla="*/ 75 h 87"/>
                <a:gd name="T68" fmla="*/ 66 w 98"/>
                <a:gd name="T69" fmla="*/ 73 h 87"/>
                <a:gd name="T70" fmla="*/ 58 w 98"/>
                <a:gd name="T71" fmla="*/ 67 h 87"/>
                <a:gd name="T72" fmla="*/ 52 w 98"/>
                <a:gd name="T73" fmla="*/ 63 h 87"/>
                <a:gd name="T74" fmla="*/ 48 w 98"/>
                <a:gd name="T75" fmla="*/ 65 h 87"/>
                <a:gd name="T76" fmla="*/ 48 w 98"/>
                <a:gd name="T77" fmla="*/ 65 h 87"/>
                <a:gd name="T78" fmla="*/ 42 w 98"/>
                <a:gd name="T79" fmla="*/ 63 h 87"/>
                <a:gd name="T80" fmla="*/ 42 w 98"/>
                <a:gd name="T81" fmla="*/ 61 h 87"/>
                <a:gd name="T82" fmla="*/ 42 w 98"/>
                <a:gd name="T83" fmla="*/ 55 h 87"/>
                <a:gd name="T84" fmla="*/ 42 w 98"/>
                <a:gd name="T85" fmla="*/ 57 h 87"/>
                <a:gd name="T86" fmla="*/ 42 w 98"/>
                <a:gd name="T87" fmla="*/ 59 h 87"/>
                <a:gd name="T88" fmla="*/ 36 w 98"/>
                <a:gd name="T89" fmla="*/ 57 h 87"/>
                <a:gd name="T90" fmla="*/ 30 w 98"/>
                <a:gd name="T91" fmla="*/ 53 h 87"/>
                <a:gd name="T92" fmla="*/ 28 w 98"/>
                <a:gd name="T93" fmla="*/ 49 h 87"/>
                <a:gd name="T94" fmla="*/ 30 w 98"/>
                <a:gd name="T95" fmla="*/ 47 h 87"/>
                <a:gd name="T96" fmla="*/ 34 w 98"/>
                <a:gd name="T97" fmla="*/ 51 h 87"/>
                <a:gd name="T98" fmla="*/ 34 w 98"/>
                <a:gd name="T99" fmla="*/ 49 h 87"/>
                <a:gd name="T100" fmla="*/ 28 w 98"/>
                <a:gd name="T101" fmla="*/ 45 h 87"/>
                <a:gd name="T102" fmla="*/ 24 w 98"/>
                <a:gd name="T103" fmla="*/ 39 h 87"/>
                <a:gd name="T104" fmla="*/ 20 w 98"/>
                <a:gd name="T105" fmla="*/ 31 h 87"/>
                <a:gd name="T106" fmla="*/ 16 w 98"/>
                <a:gd name="T107" fmla="*/ 27 h 87"/>
                <a:gd name="T108" fmla="*/ 10 w 98"/>
                <a:gd name="T109" fmla="*/ 31 h 87"/>
                <a:gd name="T110" fmla="*/ 10 w 98"/>
                <a:gd name="T111" fmla="*/ 33 h 87"/>
                <a:gd name="T112" fmla="*/ 8 w 98"/>
                <a:gd name="T113" fmla="*/ 35 h 87"/>
                <a:gd name="T114" fmla="*/ 6 w 98"/>
                <a:gd name="T115" fmla="*/ 37 h 87"/>
                <a:gd name="T116" fmla="*/ 4 w 98"/>
                <a:gd name="T117" fmla="*/ 35 h 87"/>
                <a:gd name="T118" fmla="*/ 0 w 98"/>
                <a:gd name="T119" fmla="*/ 31 h 87"/>
                <a:gd name="T120" fmla="*/ 0 w 98"/>
                <a:gd name="T121" fmla="*/ 29 h 87"/>
                <a:gd name="T122" fmla="*/ 0 w 98"/>
                <a:gd name="T123" fmla="*/ 27 h 87"/>
                <a:gd name="T124" fmla="*/ 0 w 98"/>
                <a:gd name="T125" fmla="*/ 25 h 8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8" h="87">
                  <a:moveTo>
                    <a:pt x="62" y="75"/>
                  </a:moveTo>
                  <a:lnTo>
                    <a:pt x="62" y="75"/>
                  </a:lnTo>
                  <a:lnTo>
                    <a:pt x="64" y="75"/>
                  </a:lnTo>
                  <a:lnTo>
                    <a:pt x="68" y="75"/>
                  </a:lnTo>
                  <a:lnTo>
                    <a:pt x="70" y="77"/>
                  </a:lnTo>
                  <a:lnTo>
                    <a:pt x="72" y="77"/>
                  </a:lnTo>
                  <a:lnTo>
                    <a:pt x="70" y="77"/>
                  </a:lnTo>
                  <a:lnTo>
                    <a:pt x="72" y="77"/>
                  </a:lnTo>
                  <a:lnTo>
                    <a:pt x="72" y="79"/>
                  </a:lnTo>
                  <a:lnTo>
                    <a:pt x="72" y="77"/>
                  </a:lnTo>
                  <a:lnTo>
                    <a:pt x="74" y="79"/>
                  </a:lnTo>
                  <a:lnTo>
                    <a:pt x="74" y="77"/>
                  </a:lnTo>
                  <a:lnTo>
                    <a:pt x="72" y="77"/>
                  </a:lnTo>
                  <a:lnTo>
                    <a:pt x="76" y="77"/>
                  </a:lnTo>
                  <a:lnTo>
                    <a:pt x="76" y="79"/>
                  </a:lnTo>
                  <a:lnTo>
                    <a:pt x="78" y="79"/>
                  </a:lnTo>
                  <a:lnTo>
                    <a:pt x="84" y="83"/>
                  </a:lnTo>
                  <a:lnTo>
                    <a:pt x="86" y="83"/>
                  </a:lnTo>
                  <a:lnTo>
                    <a:pt x="88" y="83"/>
                  </a:lnTo>
                  <a:lnTo>
                    <a:pt x="88" y="85"/>
                  </a:lnTo>
                  <a:lnTo>
                    <a:pt x="88" y="87"/>
                  </a:lnTo>
                  <a:lnTo>
                    <a:pt x="86" y="87"/>
                  </a:lnTo>
                  <a:lnTo>
                    <a:pt x="86" y="85"/>
                  </a:lnTo>
                  <a:lnTo>
                    <a:pt x="84" y="85"/>
                  </a:lnTo>
                  <a:lnTo>
                    <a:pt x="84" y="83"/>
                  </a:lnTo>
                  <a:lnTo>
                    <a:pt x="82" y="83"/>
                  </a:lnTo>
                  <a:lnTo>
                    <a:pt x="80" y="81"/>
                  </a:lnTo>
                  <a:lnTo>
                    <a:pt x="78" y="81"/>
                  </a:lnTo>
                  <a:lnTo>
                    <a:pt x="76" y="79"/>
                  </a:lnTo>
                  <a:lnTo>
                    <a:pt x="74" y="79"/>
                  </a:lnTo>
                  <a:lnTo>
                    <a:pt x="72" y="79"/>
                  </a:lnTo>
                  <a:lnTo>
                    <a:pt x="70" y="77"/>
                  </a:lnTo>
                  <a:lnTo>
                    <a:pt x="68" y="77"/>
                  </a:lnTo>
                  <a:lnTo>
                    <a:pt x="66" y="77"/>
                  </a:lnTo>
                  <a:lnTo>
                    <a:pt x="66" y="75"/>
                  </a:lnTo>
                  <a:lnTo>
                    <a:pt x="64" y="75"/>
                  </a:lnTo>
                  <a:lnTo>
                    <a:pt x="62" y="75"/>
                  </a:lnTo>
                  <a:close/>
                  <a:moveTo>
                    <a:pt x="0" y="23"/>
                  </a:moveTo>
                  <a:lnTo>
                    <a:pt x="0" y="23"/>
                  </a:lnTo>
                  <a:lnTo>
                    <a:pt x="2" y="25"/>
                  </a:lnTo>
                  <a:lnTo>
                    <a:pt x="2" y="23"/>
                  </a:lnTo>
                  <a:lnTo>
                    <a:pt x="4" y="25"/>
                  </a:lnTo>
                  <a:lnTo>
                    <a:pt x="6" y="23"/>
                  </a:lnTo>
                  <a:lnTo>
                    <a:pt x="10" y="23"/>
                  </a:lnTo>
                  <a:lnTo>
                    <a:pt x="14" y="23"/>
                  </a:lnTo>
                  <a:lnTo>
                    <a:pt x="16" y="19"/>
                  </a:lnTo>
                  <a:lnTo>
                    <a:pt x="18" y="21"/>
                  </a:lnTo>
                  <a:lnTo>
                    <a:pt x="18" y="23"/>
                  </a:lnTo>
                  <a:lnTo>
                    <a:pt x="20" y="23"/>
                  </a:lnTo>
                  <a:lnTo>
                    <a:pt x="22" y="23"/>
                  </a:lnTo>
                  <a:lnTo>
                    <a:pt x="24" y="23"/>
                  </a:lnTo>
                  <a:lnTo>
                    <a:pt x="26" y="25"/>
                  </a:lnTo>
                  <a:lnTo>
                    <a:pt x="28" y="23"/>
                  </a:lnTo>
                  <a:lnTo>
                    <a:pt x="30" y="23"/>
                  </a:lnTo>
                  <a:lnTo>
                    <a:pt x="30" y="19"/>
                  </a:lnTo>
                  <a:lnTo>
                    <a:pt x="30" y="17"/>
                  </a:lnTo>
                  <a:lnTo>
                    <a:pt x="34" y="15"/>
                  </a:lnTo>
                  <a:lnTo>
                    <a:pt x="34" y="11"/>
                  </a:lnTo>
                  <a:lnTo>
                    <a:pt x="32" y="9"/>
                  </a:lnTo>
                  <a:lnTo>
                    <a:pt x="34" y="7"/>
                  </a:lnTo>
                  <a:lnTo>
                    <a:pt x="36" y="7"/>
                  </a:lnTo>
                  <a:lnTo>
                    <a:pt x="40" y="5"/>
                  </a:lnTo>
                  <a:lnTo>
                    <a:pt x="44" y="5"/>
                  </a:lnTo>
                  <a:lnTo>
                    <a:pt x="44" y="3"/>
                  </a:lnTo>
                  <a:lnTo>
                    <a:pt x="46" y="0"/>
                  </a:lnTo>
                  <a:lnTo>
                    <a:pt x="48" y="3"/>
                  </a:lnTo>
                  <a:lnTo>
                    <a:pt x="50" y="3"/>
                  </a:lnTo>
                  <a:lnTo>
                    <a:pt x="50" y="5"/>
                  </a:lnTo>
                  <a:lnTo>
                    <a:pt x="52" y="5"/>
                  </a:lnTo>
                  <a:lnTo>
                    <a:pt x="54" y="5"/>
                  </a:lnTo>
                  <a:lnTo>
                    <a:pt x="54" y="7"/>
                  </a:lnTo>
                  <a:lnTo>
                    <a:pt x="56" y="7"/>
                  </a:lnTo>
                  <a:lnTo>
                    <a:pt x="58" y="9"/>
                  </a:lnTo>
                  <a:lnTo>
                    <a:pt x="60" y="9"/>
                  </a:lnTo>
                  <a:lnTo>
                    <a:pt x="60" y="11"/>
                  </a:lnTo>
                  <a:lnTo>
                    <a:pt x="62" y="11"/>
                  </a:lnTo>
                  <a:lnTo>
                    <a:pt x="60" y="11"/>
                  </a:lnTo>
                  <a:lnTo>
                    <a:pt x="62" y="11"/>
                  </a:lnTo>
                  <a:lnTo>
                    <a:pt x="62" y="13"/>
                  </a:lnTo>
                  <a:lnTo>
                    <a:pt x="64" y="13"/>
                  </a:lnTo>
                  <a:lnTo>
                    <a:pt x="62" y="13"/>
                  </a:lnTo>
                  <a:lnTo>
                    <a:pt x="64" y="13"/>
                  </a:lnTo>
                  <a:lnTo>
                    <a:pt x="66" y="13"/>
                  </a:lnTo>
                  <a:lnTo>
                    <a:pt x="68" y="15"/>
                  </a:lnTo>
                  <a:lnTo>
                    <a:pt x="70" y="15"/>
                  </a:lnTo>
                  <a:lnTo>
                    <a:pt x="70" y="17"/>
                  </a:lnTo>
                  <a:lnTo>
                    <a:pt x="72" y="17"/>
                  </a:lnTo>
                  <a:lnTo>
                    <a:pt x="74" y="17"/>
                  </a:lnTo>
                  <a:lnTo>
                    <a:pt x="76" y="17"/>
                  </a:lnTo>
                  <a:lnTo>
                    <a:pt x="78" y="17"/>
                  </a:lnTo>
                  <a:lnTo>
                    <a:pt x="80" y="17"/>
                  </a:lnTo>
                  <a:lnTo>
                    <a:pt x="82" y="17"/>
                  </a:lnTo>
                  <a:lnTo>
                    <a:pt x="84" y="15"/>
                  </a:lnTo>
                  <a:lnTo>
                    <a:pt x="84" y="13"/>
                  </a:lnTo>
                  <a:lnTo>
                    <a:pt x="86" y="15"/>
                  </a:lnTo>
                  <a:lnTo>
                    <a:pt x="86" y="13"/>
                  </a:lnTo>
                  <a:lnTo>
                    <a:pt x="90" y="19"/>
                  </a:lnTo>
                  <a:lnTo>
                    <a:pt x="90" y="21"/>
                  </a:lnTo>
                  <a:lnTo>
                    <a:pt x="92" y="21"/>
                  </a:lnTo>
                  <a:lnTo>
                    <a:pt x="92" y="23"/>
                  </a:lnTo>
                  <a:lnTo>
                    <a:pt x="92" y="25"/>
                  </a:lnTo>
                  <a:lnTo>
                    <a:pt x="94" y="27"/>
                  </a:lnTo>
                  <a:lnTo>
                    <a:pt x="96" y="29"/>
                  </a:lnTo>
                  <a:lnTo>
                    <a:pt x="98" y="29"/>
                  </a:lnTo>
                  <a:lnTo>
                    <a:pt x="96" y="29"/>
                  </a:lnTo>
                  <a:lnTo>
                    <a:pt x="94" y="31"/>
                  </a:lnTo>
                  <a:lnTo>
                    <a:pt x="92" y="33"/>
                  </a:lnTo>
                  <a:lnTo>
                    <a:pt x="94" y="33"/>
                  </a:lnTo>
                  <a:lnTo>
                    <a:pt x="92" y="35"/>
                  </a:lnTo>
                  <a:lnTo>
                    <a:pt x="94" y="35"/>
                  </a:lnTo>
                  <a:lnTo>
                    <a:pt x="90" y="35"/>
                  </a:lnTo>
                  <a:lnTo>
                    <a:pt x="88" y="33"/>
                  </a:lnTo>
                  <a:lnTo>
                    <a:pt x="86" y="31"/>
                  </a:lnTo>
                  <a:lnTo>
                    <a:pt x="84" y="31"/>
                  </a:lnTo>
                  <a:lnTo>
                    <a:pt x="82" y="31"/>
                  </a:lnTo>
                  <a:lnTo>
                    <a:pt x="80" y="31"/>
                  </a:lnTo>
                  <a:lnTo>
                    <a:pt x="78" y="31"/>
                  </a:lnTo>
                  <a:lnTo>
                    <a:pt x="76" y="31"/>
                  </a:lnTo>
                  <a:lnTo>
                    <a:pt x="74" y="31"/>
                  </a:lnTo>
                  <a:lnTo>
                    <a:pt x="72" y="31"/>
                  </a:lnTo>
                  <a:lnTo>
                    <a:pt x="70" y="31"/>
                  </a:lnTo>
                  <a:lnTo>
                    <a:pt x="68" y="31"/>
                  </a:lnTo>
                  <a:lnTo>
                    <a:pt x="66" y="31"/>
                  </a:lnTo>
                  <a:lnTo>
                    <a:pt x="64" y="31"/>
                  </a:lnTo>
                  <a:lnTo>
                    <a:pt x="62" y="29"/>
                  </a:lnTo>
                  <a:lnTo>
                    <a:pt x="62" y="31"/>
                  </a:lnTo>
                  <a:lnTo>
                    <a:pt x="58" y="29"/>
                  </a:lnTo>
                  <a:lnTo>
                    <a:pt x="56" y="29"/>
                  </a:lnTo>
                  <a:lnTo>
                    <a:pt x="56" y="27"/>
                  </a:lnTo>
                  <a:lnTo>
                    <a:pt x="56" y="29"/>
                  </a:lnTo>
                  <a:lnTo>
                    <a:pt x="54" y="29"/>
                  </a:lnTo>
                  <a:lnTo>
                    <a:pt x="50" y="29"/>
                  </a:lnTo>
                  <a:lnTo>
                    <a:pt x="48" y="29"/>
                  </a:lnTo>
                  <a:lnTo>
                    <a:pt x="48" y="33"/>
                  </a:lnTo>
                  <a:lnTo>
                    <a:pt x="44" y="31"/>
                  </a:lnTo>
                  <a:lnTo>
                    <a:pt x="42" y="29"/>
                  </a:lnTo>
                  <a:lnTo>
                    <a:pt x="40" y="29"/>
                  </a:lnTo>
                  <a:lnTo>
                    <a:pt x="38" y="29"/>
                  </a:lnTo>
                  <a:lnTo>
                    <a:pt x="38" y="37"/>
                  </a:lnTo>
                  <a:lnTo>
                    <a:pt x="38" y="39"/>
                  </a:lnTo>
                  <a:lnTo>
                    <a:pt x="40" y="37"/>
                  </a:lnTo>
                  <a:lnTo>
                    <a:pt x="44" y="41"/>
                  </a:lnTo>
                  <a:lnTo>
                    <a:pt x="44" y="43"/>
                  </a:lnTo>
                  <a:lnTo>
                    <a:pt x="46" y="47"/>
                  </a:lnTo>
                  <a:lnTo>
                    <a:pt x="46" y="51"/>
                  </a:lnTo>
                  <a:lnTo>
                    <a:pt x="50" y="53"/>
                  </a:lnTo>
                  <a:lnTo>
                    <a:pt x="52" y="55"/>
                  </a:lnTo>
                  <a:lnTo>
                    <a:pt x="54" y="55"/>
                  </a:lnTo>
                  <a:lnTo>
                    <a:pt x="54" y="57"/>
                  </a:lnTo>
                  <a:lnTo>
                    <a:pt x="58" y="61"/>
                  </a:lnTo>
                  <a:lnTo>
                    <a:pt x="60" y="61"/>
                  </a:lnTo>
                  <a:lnTo>
                    <a:pt x="60" y="63"/>
                  </a:lnTo>
                  <a:lnTo>
                    <a:pt x="62" y="63"/>
                  </a:lnTo>
                  <a:lnTo>
                    <a:pt x="66" y="65"/>
                  </a:lnTo>
                  <a:lnTo>
                    <a:pt x="66" y="67"/>
                  </a:lnTo>
                  <a:lnTo>
                    <a:pt x="70" y="71"/>
                  </a:lnTo>
                  <a:lnTo>
                    <a:pt x="72" y="73"/>
                  </a:lnTo>
                  <a:lnTo>
                    <a:pt x="72" y="75"/>
                  </a:lnTo>
                  <a:lnTo>
                    <a:pt x="72" y="77"/>
                  </a:lnTo>
                  <a:lnTo>
                    <a:pt x="70" y="77"/>
                  </a:lnTo>
                  <a:lnTo>
                    <a:pt x="70" y="75"/>
                  </a:lnTo>
                  <a:lnTo>
                    <a:pt x="68" y="73"/>
                  </a:lnTo>
                  <a:lnTo>
                    <a:pt x="68" y="75"/>
                  </a:lnTo>
                  <a:lnTo>
                    <a:pt x="68" y="73"/>
                  </a:lnTo>
                  <a:lnTo>
                    <a:pt x="66" y="73"/>
                  </a:lnTo>
                  <a:lnTo>
                    <a:pt x="66" y="71"/>
                  </a:lnTo>
                  <a:lnTo>
                    <a:pt x="64" y="71"/>
                  </a:lnTo>
                  <a:lnTo>
                    <a:pt x="62" y="71"/>
                  </a:lnTo>
                  <a:lnTo>
                    <a:pt x="62" y="69"/>
                  </a:lnTo>
                  <a:lnTo>
                    <a:pt x="58" y="67"/>
                  </a:lnTo>
                  <a:lnTo>
                    <a:pt x="56" y="67"/>
                  </a:lnTo>
                  <a:lnTo>
                    <a:pt x="56" y="65"/>
                  </a:lnTo>
                  <a:lnTo>
                    <a:pt x="54" y="65"/>
                  </a:lnTo>
                  <a:lnTo>
                    <a:pt x="52" y="65"/>
                  </a:lnTo>
                  <a:lnTo>
                    <a:pt x="50" y="65"/>
                  </a:lnTo>
                  <a:lnTo>
                    <a:pt x="50" y="63"/>
                  </a:lnTo>
                  <a:lnTo>
                    <a:pt x="52" y="63"/>
                  </a:lnTo>
                  <a:lnTo>
                    <a:pt x="50" y="63"/>
                  </a:lnTo>
                  <a:lnTo>
                    <a:pt x="48" y="63"/>
                  </a:lnTo>
                  <a:lnTo>
                    <a:pt x="50" y="65"/>
                  </a:lnTo>
                  <a:lnTo>
                    <a:pt x="48" y="65"/>
                  </a:lnTo>
                  <a:lnTo>
                    <a:pt x="48" y="63"/>
                  </a:lnTo>
                  <a:lnTo>
                    <a:pt x="48" y="65"/>
                  </a:lnTo>
                  <a:lnTo>
                    <a:pt x="46" y="63"/>
                  </a:lnTo>
                  <a:lnTo>
                    <a:pt x="46" y="65"/>
                  </a:lnTo>
                  <a:lnTo>
                    <a:pt x="48" y="65"/>
                  </a:lnTo>
                  <a:lnTo>
                    <a:pt x="46" y="65"/>
                  </a:lnTo>
                  <a:lnTo>
                    <a:pt x="44" y="65"/>
                  </a:lnTo>
                  <a:lnTo>
                    <a:pt x="44" y="63"/>
                  </a:lnTo>
                  <a:lnTo>
                    <a:pt x="42" y="63"/>
                  </a:lnTo>
                  <a:lnTo>
                    <a:pt x="42" y="61"/>
                  </a:lnTo>
                  <a:lnTo>
                    <a:pt x="44" y="61"/>
                  </a:lnTo>
                  <a:lnTo>
                    <a:pt x="42" y="61"/>
                  </a:lnTo>
                  <a:lnTo>
                    <a:pt x="42" y="59"/>
                  </a:lnTo>
                  <a:lnTo>
                    <a:pt x="42" y="61"/>
                  </a:lnTo>
                  <a:lnTo>
                    <a:pt x="42" y="59"/>
                  </a:lnTo>
                  <a:lnTo>
                    <a:pt x="40" y="59"/>
                  </a:lnTo>
                  <a:lnTo>
                    <a:pt x="42" y="57"/>
                  </a:lnTo>
                  <a:lnTo>
                    <a:pt x="44" y="57"/>
                  </a:lnTo>
                  <a:lnTo>
                    <a:pt x="42" y="55"/>
                  </a:lnTo>
                  <a:lnTo>
                    <a:pt x="44" y="55"/>
                  </a:lnTo>
                  <a:lnTo>
                    <a:pt x="42" y="57"/>
                  </a:lnTo>
                  <a:lnTo>
                    <a:pt x="44" y="57"/>
                  </a:lnTo>
                  <a:lnTo>
                    <a:pt x="42" y="57"/>
                  </a:lnTo>
                  <a:lnTo>
                    <a:pt x="44" y="57"/>
                  </a:lnTo>
                  <a:lnTo>
                    <a:pt x="42" y="57"/>
                  </a:lnTo>
                  <a:lnTo>
                    <a:pt x="40" y="57"/>
                  </a:lnTo>
                  <a:lnTo>
                    <a:pt x="42" y="57"/>
                  </a:lnTo>
                  <a:lnTo>
                    <a:pt x="40" y="59"/>
                  </a:lnTo>
                  <a:lnTo>
                    <a:pt x="42" y="59"/>
                  </a:lnTo>
                  <a:lnTo>
                    <a:pt x="40" y="59"/>
                  </a:lnTo>
                  <a:lnTo>
                    <a:pt x="38" y="59"/>
                  </a:lnTo>
                  <a:lnTo>
                    <a:pt x="38" y="57"/>
                  </a:lnTo>
                  <a:lnTo>
                    <a:pt x="36" y="57"/>
                  </a:lnTo>
                  <a:lnTo>
                    <a:pt x="38" y="57"/>
                  </a:lnTo>
                  <a:lnTo>
                    <a:pt x="36" y="57"/>
                  </a:lnTo>
                  <a:lnTo>
                    <a:pt x="36" y="55"/>
                  </a:lnTo>
                  <a:lnTo>
                    <a:pt x="34" y="55"/>
                  </a:lnTo>
                  <a:lnTo>
                    <a:pt x="32" y="55"/>
                  </a:lnTo>
                  <a:lnTo>
                    <a:pt x="32" y="53"/>
                  </a:lnTo>
                  <a:lnTo>
                    <a:pt x="30" y="53"/>
                  </a:lnTo>
                  <a:lnTo>
                    <a:pt x="30" y="51"/>
                  </a:lnTo>
                  <a:lnTo>
                    <a:pt x="28" y="51"/>
                  </a:lnTo>
                  <a:lnTo>
                    <a:pt x="28" y="49"/>
                  </a:lnTo>
                  <a:lnTo>
                    <a:pt x="28" y="47"/>
                  </a:lnTo>
                  <a:lnTo>
                    <a:pt x="30" y="49"/>
                  </a:lnTo>
                  <a:lnTo>
                    <a:pt x="30" y="47"/>
                  </a:lnTo>
                  <a:lnTo>
                    <a:pt x="32" y="47"/>
                  </a:lnTo>
                  <a:lnTo>
                    <a:pt x="30" y="47"/>
                  </a:lnTo>
                  <a:lnTo>
                    <a:pt x="32" y="49"/>
                  </a:lnTo>
                  <a:lnTo>
                    <a:pt x="34" y="49"/>
                  </a:lnTo>
                  <a:lnTo>
                    <a:pt x="34" y="51"/>
                  </a:lnTo>
                  <a:lnTo>
                    <a:pt x="36" y="51"/>
                  </a:lnTo>
                  <a:lnTo>
                    <a:pt x="36" y="49"/>
                  </a:lnTo>
                  <a:lnTo>
                    <a:pt x="34" y="49"/>
                  </a:lnTo>
                  <a:lnTo>
                    <a:pt x="32" y="49"/>
                  </a:lnTo>
                  <a:lnTo>
                    <a:pt x="32" y="47"/>
                  </a:lnTo>
                  <a:lnTo>
                    <a:pt x="30" y="47"/>
                  </a:lnTo>
                  <a:lnTo>
                    <a:pt x="28" y="45"/>
                  </a:lnTo>
                  <a:lnTo>
                    <a:pt x="26" y="43"/>
                  </a:lnTo>
                  <a:lnTo>
                    <a:pt x="24" y="41"/>
                  </a:lnTo>
                  <a:lnTo>
                    <a:pt x="24" y="39"/>
                  </a:lnTo>
                  <a:lnTo>
                    <a:pt x="24" y="37"/>
                  </a:lnTo>
                  <a:lnTo>
                    <a:pt x="24" y="35"/>
                  </a:lnTo>
                  <a:lnTo>
                    <a:pt x="24" y="33"/>
                  </a:lnTo>
                  <a:lnTo>
                    <a:pt x="22" y="31"/>
                  </a:lnTo>
                  <a:lnTo>
                    <a:pt x="20" y="31"/>
                  </a:lnTo>
                  <a:lnTo>
                    <a:pt x="20" y="29"/>
                  </a:lnTo>
                  <a:lnTo>
                    <a:pt x="18" y="29"/>
                  </a:lnTo>
                  <a:lnTo>
                    <a:pt x="18" y="27"/>
                  </a:lnTo>
                  <a:lnTo>
                    <a:pt x="16" y="27"/>
                  </a:lnTo>
                  <a:lnTo>
                    <a:pt x="14" y="27"/>
                  </a:lnTo>
                  <a:lnTo>
                    <a:pt x="12" y="25"/>
                  </a:lnTo>
                  <a:lnTo>
                    <a:pt x="12" y="27"/>
                  </a:lnTo>
                  <a:lnTo>
                    <a:pt x="12" y="29"/>
                  </a:lnTo>
                  <a:lnTo>
                    <a:pt x="12" y="31"/>
                  </a:lnTo>
                  <a:lnTo>
                    <a:pt x="10" y="31"/>
                  </a:lnTo>
                  <a:lnTo>
                    <a:pt x="10" y="33"/>
                  </a:lnTo>
                  <a:lnTo>
                    <a:pt x="8" y="33"/>
                  </a:lnTo>
                  <a:lnTo>
                    <a:pt x="10" y="33"/>
                  </a:lnTo>
                  <a:lnTo>
                    <a:pt x="8" y="33"/>
                  </a:lnTo>
                  <a:lnTo>
                    <a:pt x="10" y="33"/>
                  </a:lnTo>
                  <a:lnTo>
                    <a:pt x="8" y="33"/>
                  </a:lnTo>
                  <a:lnTo>
                    <a:pt x="8" y="31"/>
                  </a:lnTo>
                  <a:lnTo>
                    <a:pt x="8" y="33"/>
                  </a:lnTo>
                  <a:lnTo>
                    <a:pt x="8" y="35"/>
                  </a:lnTo>
                  <a:lnTo>
                    <a:pt x="8" y="37"/>
                  </a:lnTo>
                  <a:lnTo>
                    <a:pt x="6" y="37"/>
                  </a:lnTo>
                  <a:lnTo>
                    <a:pt x="6" y="35"/>
                  </a:lnTo>
                  <a:lnTo>
                    <a:pt x="4" y="37"/>
                  </a:lnTo>
                  <a:lnTo>
                    <a:pt x="4" y="35"/>
                  </a:lnTo>
                  <a:lnTo>
                    <a:pt x="6" y="35"/>
                  </a:lnTo>
                  <a:lnTo>
                    <a:pt x="4" y="35"/>
                  </a:lnTo>
                  <a:lnTo>
                    <a:pt x="4" y="33"/>
                  </a:lnTo>
                  <a:lnTo>
                    <a:pt x="2" y="33"/>
                  </a:lnTo>
                  <a:lnTo>
                    <a:pt x="2" y="31"/>
                  </a:lnTo>
                  <a:lnTo>
                    <a:pt x="0" y="31"/>
                  </a:lnTo>
                  <a:lnTo>
                    <a:pt x="2" y="31"/>
                  </a:lnTo>
                  <a:lnTo>
                    <a:pt x="0" y="31"/>
                  </a:lnTo>
                  <a:lnTo>
                    <a:pt x="2" y="31"/>
                  </a:lnTo>
                  <a:lnTo>
                    <a:pt x="0" y="31"/>
                  </a:lnTo>
                  <a:lnTo>
                    <a:pt x="0" y="29"/>
                  </a:lnTo>
                  <a:lnTo>
                    <a:pt x="0" y="27"/>
                  </a:lnTo>
                  <a:lnTo>
                    <a:pt x="0" y="25"/>
                  </a:lnTo>
                  <a:lnTo>
                    <a:pt x="0" y="23"/>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2" name="Freeform 80">
              <a:extLst>
                <a:ext uri="{FF2B5EF4-FFF2-40B4-BE49-F238E27FC236}">
                  <a16:creationId xmlns:a16="http://schemas.microsoft.com/office/drawing/2014/main" id="{21E7EBA0-9541-6D57-5B23-CEDCDE8A4143}"/>
                </a:ext>
              </a:extLst>
            </p:cNvPr>
            <p:cNvSpPr>
              <a:spLocks noChangeAspect="1"/>
            </p:cNvSpPr>
            <p:nvPr/>
          </p:nvSpPr>
          <p:spPr bwMode="auto">
            <a:xfrm>
              <a:off x="5203117" y="4828638"/>
              <a:ext cx="294995" cy="530735"/>
            </a:xfrm>
            <a:custGeom>
              <a:avLst/>
              <a:gdLst>
                <a:gd name="T0" fmla="*/ 82 w 194"/>
                <a:gd name="T1" fmla="*/ 235 h 349"/>
                <a:gd name="T2" fmla="*/ 90 w 194"/>
                <a:gd name="T3" fmla="*/ 247 h 349"/>
                <a:gd name="T4" fmla="*/ 84 w 194"/>
                <a:gd name="T5" fmla="*/ 285 h 349"/>
                <a:gd name="T6" fmla="*/ 74 w 194"/>
                <a:gd name="T7" fmla="*/ 303 h 349"/>
                <a:gd name="T8" fmla="*/ 32 w 194"/>
                <a:gd name="T9" fmla="*/ 329 h 349"/>
                <a:gd name="T10" fmla="*/ 36 w 194"/>
                <a:gd name="T11" fmla="*/ 349 h 349"/>
                <a:gd name="T12" fmla="*/ 20 w 194"/>
                <a:gd name="T13" fmla="*/ 329 h 349"/>
                <a:gd name="T14" fmla="*/ 20 w 194"/>
                <a:gd name="T15" fmla="*/ 285 h 349"/>
                <a:gd name="T16" fmla="*/ 12 w 194"/>
                <a:gd name="T17" fmla="*/ 255 h 349"/>
                <a:gd name="T18" fmla="*/ 34 w 194"/>
                <a:gd name="T19" fmla="*/ 231 h 349"/>
                <a:gd name="T20" fmla="*/ 46 w 194"/>
                <a:gd name="T21" fmla="*/ 196 h 349"/>
                <a:gd name="T22" fmla="*/ 48 w 194"/>
                <a:gd name="T23" fmla="*/ 158 h 349"/>
                <a:gd name="T24" fmla="*/ 28 w 194"/>
                <a:gd name="T25" fmla="*/ 124 h 349"/>
                <a:gd name="T26" fmla="*/ 2 w 194"/>
                <a:gd name="T27" fmla="*/ 118 h 349"/>
                <a:gd name="T28" fmla="*/ 0 w 194"/>
                <a:gd name="T29" fmla="*/ 98 h 349"/>
                <a:gd name="T30" fmla="*/ 26 w 194"/>
                <a:gd name="T31" fmla="*/ 88 h 349"/>
                <a:gd name="T32" fmla="*/ 56 w 194"/>
                <a:gd name="T33" fmla="*/ 76 h 349"/>
                <a:gd name="T34" fmla="*/ 74 w 194"/>
                <a:gd name="T35" fmla="*/ 84 h 349"/>
                <a:gd name="T36" fmla="*/ 74 w 194"/>
                <a:gd name="T37" fmla="*/ 114 h 349"/>
                <a:gd name="T38" fmla="*/ 92 w 194"/>
                <a:gd name="T39" fmla="*/ 140 h 349"/>
                <a:gd name="T40" fmla="*/ 98 w 194"/>
                <a:gd name="T41" fmla="*/ 120 h 349"/>
                <a:gd name="T42" fmla="*/ 104 w 194"/>
                <a:gd name="T43" fmla="*/ 90 h 349"/>
                <a:gd name="T44" fmla="*/ 82 w 194"/>
                <a:gd name="T45" fmla="*/ 64 h 349"/>
                <a:gd name="T46" fmla="*/ 82 w 194"/>
                <a:gd name="T47" fmla="*/ 28 h 349"/>
                <a:gd name="T48" fmla="*/ 98 w 194"/>
                <a:gd name="T49" fmla="*/ 22 h 349"/>
                <a:gd name="T50" fmla="*/ 130 w 194"/>
                <a:gd name="T51" fmla="*/ 26 h 349"/>
                <a:gd name="T52" fmla="*/ 154 w 194"/>
                <a:gd name="T53" fmla="*/ 18 h 349"/>
                <a:gd name="T54" fmla="*/ 192 w 194"/>
                <a:gd name="T55" fmla="*/ 0 h 349"/>
                <a:gd name="T56" fmla="*/ 194 w 194"/>
                <a:gd name="T57" fmla="*/ 14 h 349"/>
                <a:gd name="T58" fmla="*/ 192 w 194"/>
                <a:gd name="T59" fmla="*/ 54 h 349"/>
                <a:gd name="T60" fmla="*/ 194 w 194"/>
                <a:gd name="T61" fmla="*/ 84 h 349"/>
                <a:gd name="T62" fmla="*/ 176 w 194"/>
                <a:gd name="T63" fmla="*/ 126 h 349"/>
                <a:gd name="T64" fmla="*/ 136 w 194"/>
                <a:gd name="T65" fmla="*/ 150 h 349"/>
                <a:gd name="T66" fmla="*/ 106 w 194"/>
                <a:gd name="T67" fmla="*/ 178 h 349"/>
                <a:gd name="T68" fmla="*/ 80 w 194"/>
                <a:gd name="T69" fmla="*/ 198 h 349"/>
                <a:gd name="T70" fmla="*/ 80 w 194"/>
                <a:gd name="T71" fmla="*/ 217 h 34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94" h="349">
                  <a:moveTo>
                    <a:pt x="80" y="217"/>
                  </a:moveTo>
                  <a:lnTo>
                    <a:pt x="82" y="235"/>
                  </a:lnTo>
                  <a:lnTo>
                    <a:pt x="86" y="255"/>
                  </a:lnTo>
                  <a:lnTo>
                    <a:pt x="90" y="247"/>
                  </a:lnTo>
                  <a:lnTo>
                    <a:pt x="86" y="267"/>
                  </a:lnTo>
                  <a:lnTo>
                    <a:pt x="84" y="285"/>
                  </a:lnTo>
                  <a:lnTo>
                    <a:pt x="84" y="293"/>
                  </a:lnTo>
                  <a:lnTo>
                    <a:pt x="74" y="303"/>
                  </a:lnTo>
                  <a:lnTo>
                    <a:pt x="52" y="311"/>
                  </a:lnTo>
                  <a:lnTo>
                    <a:pt x="32" y="329"/>
                  </a:lnTo>
                  <a:lnTo>
                    <a:pt x="36" y="335"/>
                  </a:lnTo>
                  <a:lnTo>
                    <a:pt x="36" y="349"/>
                  </a:lnTo>
                  <a:lnTo>
                    <a:pt x="22" y="349"/>
                  </a:lnTo>
                  <a:lnTo>
                    <a:pt x="20" y="329"/>
                  </a:lnTo>
                  <a:lnTo>
                    <a:pt x="20" y="307"/>
                  </a:lnTo>
                  <a:lnTo>
                    <a:pt x="20" y="285"/>
                  </a:lnTo>
                  <a:lnTo>
                    <a:pt x="16" y="269"/>
                  </a:lnTo>
                  <a:lnTo>
                    <a:pt x="12" y="255"/>
                  </a:lnTo>
                  <a:lnTo>
                    <a:pt x="24" y="243"/>
                  </a:lnTo>
                  <a:lnTo>
                    <a:pt x="34" y="231"/>
                  </a:lnTo>
                  <a:lnTo>
                    <a:pt x="40" y="215"/>
                  </a:lnTo>
                  <a:lnTo>
                    <a:pt x="46" y="196"/>
                  </a:lnTo>
                  <a:lnTo>
                    <a:pt x="44" y="176"/>
                  </a:lnTo>
                  <a:lnTo>
                    <a:pt x="48" y="158"/>
                  </a:lnTo>
                  <a:lnTo>
                    <a:pt x="48" y="132"/>
                  </a:lnTo>
                  <a:lnTo>
                    <a:pt x="28" y="124"/>
                  </a:lnTo>
                  <a:lnTo>
                    <a:pt x="12" y="116"/>
                  </a:lnTo>
                  <a:lnTo>
                    <a:pt x="2" y="118"/>
                  </a:lnTo>
                  <a:lnTo>
                    <a:pt x="2" y="110"/>
                  </a:lnTo>
                  <a:lnTo>
                    <a:pt x="0" y="98"/>
                  </a:lnTo>
                  <a:lnTo>
                    <a:pt x="12" y="92"/>
                  </a:lnTo>
                  <a:lnTo>
                    <a:pt x="26" y="88"/>
                  </a:lnTo>
                  <a:lnTo>
                    <a:pt x="42" y="82"/>
                  </a:lnTo>
                  <a:lnTo>
                    <a:pt x="56" y="76"/>
                  </a:lnTo>
                  <a:lnTo>
                    <a:pt x="62" y="84"/>
                  </a:lnTo>
                  <a:lnTo>
                    <a:pt x="74" y="84"/>
                  </a:lnTo>
                  <a:lnTo>
                    <a:pt x="80" y="92"/>
                  </a:lnTo>
                  <a:lnTo>
                    <a:pt x="74" y="114"/>
                  </a:lnTo>
                  <a:lnTo>
                    <a:pt x="82" y="128"/>
                  </a:lnTo>
                  <a:lnTo>
                    <a:pt x="92" y="140"/>
                  </a:lnTo>
                  <a:lnTo>
                    <a:pt x="88" y="128"/>
                  </a:lnTo>
                  <a:lnTo>
                    <a:pt x="98" y="120"/>
                  </a:lnTo>
                  <a:lnTo>
                    <a:pt x="102" y="104"/>
                  </a:lnTo>
                  <a:lnTo>
                    <a:pt x="104" y="90"/>
                  </a:lnTo>
                  <a:lnTo>
                    <a:pt x="94" y="76"/>
                  </a:lnTo>
                  <a:lnTo>
                    <a:pt x="82" y="64"/>
                  </a:lnTo>
                  <a:lnTo>
                    <a:pt x="80" y="42"/>
                  </a:lnTo>
                  <a:lnTo>
                    <a:pt x="82" y="28"/>
                  </a:lnTo>
                  <a:lnTo>
                    <a:pt x="90" y="22"/>
                  </a:lnTo>
                  <a:lnTo>
                    <a:pt x="98" y="22"/>
                  </a:lnTo>
                  <a:lnTo>
                    <a:pt x="108" y="22"/>
                  </a:lnTo>
                  <a:lnTo>
                    <a:pt x="130" y="26"/>
                  </a:lnTo>
                  <a:lnTo>
                    <a:pt x="144" y="20"/>
                  </a:lnTo>
                  <a:lnTo>
                    <a:pt x="154" y="18"/>
                  </a:lnTo>
                  <a:lnTo>
                    <a:pt x="172" y="10"/>
                  </a:lnTo>
                  <a:lnTo>
                    <a:pt x="192" y="0"/>
                  </a:lnTo>
                  <a:lnTo>
                    <a:pt x="194" y="0"/>
                  </a:lnTo>
                  <a:lnTo>
                    <a:pt x="194" y="14"/>
                  </a:lnTo>
                  <a:lnTo>
                    <a:pt x="194" y="42"/>
                  </a:lnTo>
                  <a:lnTo>
                    <a:pt x="192" y="54"/>
                  </a:lnTo>
                  <a:lnTo>
                    <a:pt x="194" y="84"/>
                  </a:lnTo>
                  <a:lnTo>
                    <a:pt x="194" y="98"/>
                  </a:lnTo>
                  <a:lnTo>
                    <a:pt x="176" y="126"/>
                  </a:lnTo>
                  <a:lnTo>
                    <a:pt x="152" y="140"/>
                  </a:lnTo>
                  <a:lnTo>
                    <a:pt x="136" y="150"/>
                  </a:lnTo>
                  <a:lnTo>
                    <a:pt x="120" y="160"/>
                  </a:lnTo>
                  <a:lnTo>
                    <a:pt x="106" y="178"/>
                  </a:lnTo>
                  <a:lnTo>
                    <a:pt x="84" y="196"/>
                  </a:lnTo>
                  <a:lnTo>
                    <a:pt x="80" y="198"/>
                  </a:lnTo>
                  <a:lnTo>
                    <a:pt x="78" y="203"/>
                  </a:lnTo>
                  <a:lnTo>
                    <a:pt x="80" y="217"/>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4" name="Freeform 81">
              <a:extLst>
                <a:ext uri="{FF2B5EF4-FFF2-40B4-BE49-F238E27FC236}">
                  <a16:creationId xmlns:a16="http://schemas.microsoft.com/office/drawing/2014/main" id="{90725EB0-1671-B7DC-E3C5-3F0E3ED48A21}"/>
                </a:ext>
              </a:extLst>
            </p:cNvPr>
            <p:cNvSpPr>
              <a:spLocks noChangeAspect="1"/>
            </p:cNvSpPr>
            <p:nvPr/>
          </p:nvSpPr>
          <p:spPr bwMode="auto">
            <a:xfrm>
              <a:off x="6243204" y="3329196"/>
              <a:ext cx="781584" cy="898752"/>
            </a:xfrm>
            <a:custGeom>
              <a:avLst/>
              <a:gdLst>
                <a:gd name="T0" fmla="*/ 480 w 514"/>
                <a:gd name="T1" fmla="*/ 140 h 591"/>
                <a:gd name="T2" fmla="*/ 494 w 514"/>
                <a:gd name="T3" fmla="*/ 148 h 591"/>
                <a:gd name="T4" fmla="*/ 512 w 514"/>
                <a:gd name="T5" fmla="*/ 174 h 591"/>
                <a:gd name="T6" fmla="*/ 500 w 514"/>
                <a:gd name="T7" fmla="*/ 184 h 591"/>
                <a:gd name="T8" fmla="*/ 480 w 514"/>
                <a:gd name="T9" fmla="*/ 230 h 591"/>
                <a:gd name="T10" fmla="*/ 460 w 514"/>
                <a:gd name="T11" fmla="*/ 275 h 591"/>
                <a:gd name="T12" fmla="*/ 452 w 514"/>
                <a:gd name="T13" fmla="*/ 297 h 591"/>
                <a:gd name="T14" fmla="*/ 430 w 514"/>
                <a:gd name="T15" fmla="*/ 275 h 591"/>
                <a:gd name="T16" fmla="*/ 436 w 514"/>
                <a:gd name="T17" fmla="*/ 244 h 591"/>
                <a:gd name="T18" fmla="*/ 410 w 514"/>
                <a:gd name="T19" fmla="*/ 226 h 591"/>
                <a:gd name="T20" fmla="*/ 378 w 514"/>
                <a:gd name="T21" fmla="*/ 212 h 591"/>
                <a:gd name="T22" fmla="*/ 360 w 514"/>
                <a:gd name="T23" fmla="*/ 214 h 591"/>
                <a:gd name="T24" fmla="*/ 362 w 514"/>
                <a:gd name="T25" fmla="*/ 240 h 591"/>
                <a:gd name="T26" fmla="*/ 382 w 514"/>
                <a:gd name="T27" fmla="*/ 283 h 591"/>
                <a:gd name="T28" fmla="*/ 384 w 514"/>
                <a:gd name="T29" fmla="*/ 303 h 591"/>
                <a:gd name="T30" fmla="*/ 370 w 514"/>
                <a:gd name="T31" fmla="*/ 295 h 591"/>
                <a:gd name="T32" fmla="*/ 358 w 514"/>
                <a:gd name="T33" fmla="*/ 305 h 591"/>
                <a:gd name="T34" fmla="*/ 340 w 514"/>
                <a:gd name="T35" fmla="*/ 339 h 591"/>
                <a:gd name="T36" fmla="*/ 300 w 514"/>
                <a:gd name="T37" fmla="*/ 377 h 591"/>
                <a:gd name="T38" fmla="*/ 276 w 514"/>
                <a:gd name="T39" fmla="*/ 411 h 591"/>
                <a:gd name="T40" fmla="*/ 252 w 514"/>
                <a:gd name="T41" fmla="*/ 425 h 591"/>
                <a:gd name="T42" fmla="*/ 242 w 514"/>
                <a:gd name="T43" fmla="*/ 459 h 591"/>
                <a:gd name="T44" fmla="*/ 240 w 514"/>
                <a:gd name="T45" fmla="*/ 513 h 591"/>
                <a:gd name="T46" fmla="*/ 238 w 514"/>
                <a:gd name="T47" fmla="*/ 545 h 591"/>
                <a:gd name="T48" fmla="*/ 224 w 514"/>
                <a:gd name="T49" fmla="*/ 569 h 591"/>
                <a:gd name="T50" fmla="*/ 212 w 514"/>
                <a:gd name="T51" fmla="*/ 587 h 591"/>
                <a:gd name="T52" fmla="*/ 194 w 514"/>
                <a:gd name="T53" fmla="*/ 589 h 591"/>
                <a:gd name="T54" fmla="*/ 180 w 514"/>
                <a:gd name="T55" fmla="*/ 571 h 591"/>
                <a:gd name="T56" fmla="*/ 178 w 514"/>
                <a:gd name="T57" fmla="*/ 561 h 591"/>
                <a:gd name="T58" fmla="*/ 160 w 514"/>
                <a:gd name="T59" fmla="*/ 521 h 591"/>
                <a:gd name="T60" fmla="*/ 132 w 514"/>
                <a:gd name="T61" fmla="*/ 461 h 591"/>
                <a:gd name="T62" fmla="*/ 122 w 514"/>
                <a:gd name="T63" fmla="*/ 437 h 591"/>
                <a:gd name="T64" fmla="*/ 104 w 514"/>
                <a:gd name="T65" fmla="*/ 391 h 591"/>
                <a:gd name="T66" fmla="*/ 96 w 514"/>
                <a:gd name="T67" fmla="*/ 349 h 591"/>
                <a:gd name="T68" fmla="*/ 88 w 514"/>
                <a:gd name="T69" fmla="*/ 309 h 591"/>
                <a:gd name="T70" fmla="*/ 86 w 514"/>
                <a:gd name="T71" fmla="*/ 297 h 591"/>
                <a:gd name="T72" fmla="*/ 78 w 514"/>
                <a:gd name="T73" fmla="*/ 301 h 591"/>
                <a:gd name="T74" fmla="*/ 32 w 514"/>
                <a:gd name="T75" fmla="*/ 307 h 591"/>
                <a:gd name="T76" fmla="*/ 28 w 514"/>
                <a:gd name="T77" fmla="*/ 289 h 591"/>
                <a:gd name="T78" fmla="*/ 22 w 514"/>
                <a:gd name="T79" fmla="*/ 281 h 591"/>
                <a:gd name="T80" fmla="*/ 0 w 514"/>
                <a:gd name="T81" fmla="*/ 261 h 591"/>
                <a:gd name="T82" fmla="*/ 10 w 514"/>
                <a:gd name="T83" fmla="*/ 246 h 591"/>
                <a:gd name="T84" fmla="*/ 50 w 514"/>
                <a:gd name="T85" fmla="*/ 246 h 591"/>
                <a:gd name="T86" fmla="*/ 30 w 514"/>
                <a:gd name="T87" fmla="*/ 202 h 591"/>
                <a:gd name="T88" fmla="*/ 34 w 514"/>
                <a:gd name="T89" fmla="*/ 172 h 591"/>
                <a:gd name="T90" fmla="*/ 74 w 514"/>
                <a:gd name="T91" fmla="*/ 136 h 591"/>
                <a:gd name="T92" fmla="*/ 86 w 514"/>
                <a:gd name="T93" fmla="*/ 90 h 591"/>
                <a:gd name="T94" fmla="*/ 84 w 514"/>
                <a:gd name="T95" fmla="*/ 66 h 591"/>
                <a:gd name="T96" fmla="*/ 70 w 514"/>
                <a:gd name="T97" fmla="*/ 44 h 591"/>
                <a:gd name="T98" fmla="*/ 88 w 514"/>
                <a:gd name="T99" fmla="*/ 30 h 591"/>
                <a:gd name="T100" fmla="*/ 140 w 514"/>
                <a:gd name="T101" fmla="*/ 0 h 591"/>
                <a:gd name="T102" fmla="*/ 166 w 514"/>
                <a:gd name="T103" fmla="*/ 28 h 591"/>
                <a:gd name="T104" fmla="*/ 156 w 514"/>
                <a:gd name="T105" fmla="*/ 50 h 591"/>
                <a:gd name="T106" fmla="*/ 156 w 514"/>
                <a:gd name="T107" fmla="*/ 72 h 591"/>
                <a:gd name="T108" fmla="*/ 194 w 514"/>
                <a:gd name="T109" fmla="*/ 110 h 591"/>
                <a:gd name="T110" fmla="*/ 202 w 514"/>
                <a:gd name="T111" fmla="*/ 152 h 591"/>
                <a:gd name="T112" fmla="*/ 264 w 514"/>
                <a:gd name="T113" fmla="*/ 180 h 591"/>
                <a:gd name="T114" fmla="*/ 310 w 514"/>
                <a:gd name="T115" fmla="*/ 196 h 591"/>
                <a:gd name="T116" fmla="*/ 348 w 514"/>
                <a:gd name="T117" fmla="*/ 172 h 591"/>
                <a:gd name="T118" fmla="*/ 368 w 514"/>
                <a:gd name="T119" fmla="*/ 192 h 591"/>
                <a:gd name="T120" fmla="*/ 424 w 514"/>
                <a:gd name="T121" fmla="*/ 190 h 591"/>
                <a:gd name="T122" fmla="*/ 430 w 514"/>
                <a:gd name="T123" fmla="*/ 166 h 59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14" h="591">
                  <a:moveTo>
                    <a:pt x="456" y="142"/>
                  </a:moveTo>
                  <a:lnTo>
                    <a:pt x="470" y="146"/>
                  </a:lnTo>
                  <a:lnTo>
                    <a:pt x="480" y="140"/>
                  </a:lnTo>
                  <a:lnTo>
                    <a:pt x="488" y="142"/>
                  </a:lnTo>
                  <a:lnTo>
                    <a:pt x="488" y="146"/>
                  </a:lnTo>
                  <a:lnTo>
                    <a:pt x="494" y="148"/>
                  </a:lnTo>
                  <a:lnTo>
                    <a:pt x="494" y="158"/>
                  </a:lnTo>
                  <a:lnTo>
                    <a:pt x="514" y="164"/>
                  </a:lnTo>
                  <a:lnTo>
                    <a:pt x="512" y="174"/>
                  </a:lnTo>
                  <a:lnTo>
                    <a:pt x="510" y="180"/>
                  </a:lnTo>
                  <a:lnTo>
                    <a:pt x="514" y="188"/>
                  </a:lnTo>
                  <a:lnTo>
                    <a:pt x="500" y="184"/>
                  </a:lnTo>
                  <a:lnTo>
                    <a:pt x="482" y="202"/>
                  </a:lnTo>
                  <a:lnTo>
                    <a:pt x="480" y="220"/>
                  </a:lnTo>
                  <a:lnTo>
                    <a:pt x="480" y="230"/>
                  </a:lnTo>
                  <a:lnTo>
                    <a:pt x="472" y="257"/>
                  </a:lnTo>
                  <a:lnTo>
                    <a:pt x="460" y="257"/>
                  </a:lnTo>
                  <a:lnTo>
                    <a:pt x="460" y="275"/>
                  </a:lnTo>
                  <a:lnTo>
                    <a:pt x="460" y="297"/>
                  </a:lnTo>
                  <a:lnTo>
                    <a:pt x="452" y="297"/>
                  </a:lnTo>
                  <a:lnTo>
                    <a:pt x="444" y="279"/>
                  </a:lnTo>
                  <a:lnTo>
                    <a:pt x="438" y="261"/>
                  </a:lnTo>
                  <a:lnTo>
                    <a:pt x="430" y="275"/>
                  </a:lnTo>
                  <a:lnTo>
                    <a:pt x="426" y="271"/>
                  </a:lnTo>
                  <a:lnTo>
                    <a:pt x="422" y="255"/>
                  </a:lnTo>
                  <a:lnTo>
                    <a:pt x="436" y="244"/>
                  </a:lnTo>
                  <a:lnTo>
                    <a:pt x="438" y="236"/>
                  </a:lnTo>
                  <a:lnTo>
                    <a:pt x="428" y="228"/>
                  </a:lnTo>
                  <a:lnTo>
                    <a:pt x="410" y="226"/>
                  </a:lnTo>
                  <a:lnTo>
                    <a:pt x="390" y="224"/>
                  </a:lnTo>
                  <a:lnTo>
                    <a:pt x="382" y="208"/>
                  </a:lnTo>
                  <a:lnTo>
                    <a:pt x="378" y="212"/>
                  </a:lnTo>
                  <a:lnTo>
                    <a:pt x="372" y="204"/>
                  </a:lnTo>
                  <a:lnTo>
                    <a:pt x="360" y="200"/>
                  </a:lnTo>
                  <a:lnTo>
                    <a:pt x="360" y="214"/>
                  </a:lnTo>
                  <a:lnTo>
                    <a:pt x="372" y="228"/>
                  </a:lnTo>
                  <a:lnTo>
                    <a:pt x="366" y="232"/>
                  </a:lnTo>
                  <a:lnTo>
                    <a:pt x="362" y="240"/>
                  </a:lnTo>
                  <a:lnTo>
                    <a:pt x="374" y="253"/>
                  </a:lnTo>
                  <a:lnTo>
                    <a:pt x="376" y="265"/>
                  </a:lnTo>
                  <a:lnTo>
                    <a:pt x="382" y="283"/>
                  </a:lnTo>
                  <a:lnTo>
                    <a:pt x="388" y="299"/>
                  </a:lnTo>
                  <a:lnTo>
                    <a:pt x="388" y="305"/>
                  </a:lnTo>
                  <a:lnTo>
                    <a:pt x="384" y="303"/>
                  </a:lnTo>
                  <a:lnTo>
                    <a:pt x="380" y="305"/>
                  </a:lnTo>
                  <a:lnTo>
                    <a:pt x="374" y="305"/>
                  </a:lnTo>
                  <a:lnTo>
                    <a:pt x="370" y="295"/>
                  </a:lnTo>
                  <a:lnTo>
                    <a:pt x="366" y="299"/>
                  </a:lnTo>
                  <a:lnTo>
                    <a:pt x="362" y="303"/>
                  </a:lnTo>
                  <a:lnTo>
                    <a:pt x="358" y="305"/>
                  </a:lnTo>
                  <a:lnTo>
                    <a:pt x="352" y="309"/>
                  </a:lnTo>
                  <a:lnTo>
                    <a:pt x="352" y="323"/>
                  </a:lnTo>
                  <a:lnTo>
                    <a:pt x="340" y="339"/>
                  </a:lnTo>
                  <a:lnTo>
                    <a:pt x="328" y="347"/>
                  </a:lnTo>
                  <a:lnTo>
                    <a:pt x="316" y="361"/>
                  </a:lnTo>
                  <a:lnTo>
                    <a:pt x="300" y="377"/>
                  </a:lnTo>
                  <a:lnTo>
                    <a:pt x="294" y="389"/>
                  </a:lnTo>
                  <a:lnTo>
                    <a:pt x="280" y="397"/>
                  </a:lnTo>
                  <a:lnTo>
                    <a:pt x="276" y="411"/>
                  </a:lnTo>
                  <a:lnTo>
                    <a:pt x="262" y="417"/>
                  </a:lnTo>
                  <a:lnTo>
                    <a:pt x="256" y="425"/>
                  </a:lnTo>
                  <a:lnTo>
                    <a:pt x="252" y="425"/>
                  </a:lnTo>
                  <a:lnTo>
                    <a:pt x="252" y="427"/>
                  </a:lnTo>
                  <a:lnTo>
                    <a:pt x="240" y="435"/>
                  </a:lnTo>
                  <a:lnTo>
                    <a:pt x="242" y="459"/>
                  </a:lnTo>
                  <a:lnTo>
                    <a:pt x="248" y="483"/>
                  </a:lnTo>
                  <a:lnTo>
                    <a:pt x="244" y="497"/>
                  </a:lnTo>
                  <a:lnTo>
                    <a:pt x="240" y="513"/>
                  </a:lnTo>
                  <a:lnTo>
                    <a:pt x="242" y="527"/>
                  </a:lnTo>
                  <a:lnTo>
                    <a:pt x="244" y="545"/>
                  </a:lnTo>
                  <a:lnTo>
                    <a:pt x="238" y="545"/>
                  </a:lnTo>
                  <a:lnTo>
                    <a:pt x="228" y="559"/>
                  </a:lnTo>
                  <a:lnTo>
                    <a:pt x="236" y="567"/>
                  </a:lnTo>
                  <a:lnTo>
                    <a:pt x="224" y="569"/>
                  </a:lnTo>
                  <a:lnTo>
                    <a:pt x="214" y="579"/>
                  </a:lnTo>
                  <a:lnTo>
                    <a:pt x="214" y="583"/>
                  </a:lnTo>
                  <a:lnTo>
                    <a:pt x="212" y="587"/>
                  </a:lnTo>
                  <a:lnTo>
                    <a:pt x="206" y="589"/>
                  </a:lnTo>
                  <a:lnTo>
                    <a:pt x="204" y="591"/>
                  </a:lnTo>
                  <a:lnTo>
                    <a:pt x="194" y="589"/>
                  </a:lnTo>
                  <a:lnTo>
                    <a:pt x="190" y="585"/>
                  </a:lnTo>
                  <a:lnTo>
                    <a:pt x="184" y="577"/>
                  </a:lnTo>
                  <a:lnTo>
                    <a:pt x="180" y="571"/>
                  </a:lnTo>
                  <a:lnTo>
                    <a:pt x="180" y="569"/>
                  </a:lnTo>
                  <a:lnTo>
                    <a:pt x="178" y="565"/>
                  </a:lnTo>
                  <a:lnTo>
                    <a:pt x="178" y="561"/>
                  </a:lnTo>
                  <a:lnTo>
                    <a:pt x="174" y="553"/>
                  </a:lnTo>
                  <a:lnTo>
                    <a:pt x="170" y="539"/>
                  </a:lnTo>
                  <a:lnTo>
                    <a:pt x="160" y="521"/>
                  </a:lnTo>
                  <a:lnTo>
                    <a:pt x="152" y="503"/>
                  </a:lnTo>
                  <a:lnTo>
                    <a:pt x="144" y="485"/>
                  </a:lnTo>
                  <a:lnTo>
                    <a:pt x="132" y="461"/>
                  </a:lnTo>
                  <a:lnTo>
                    <a:pt x="124" y="439"/>
                  </a:lnTo>
                  <a:lnTo>
                    <a:pt x="122" y="437"/>
                  </a:lnTo>
                  <a:lnTo>
                    <a:pt x="118" y="433"/>
                  </a:lnTo>
                  <a:lnTo>
                    <a:pt x="110" y="411"/>
                  </a:lnTo>
                  <a:lnTo>
                    <a:pt x="104" y="391"/>
                  </a:lnTo>
                  <a:lnTo>
                    <a:pt x="98" y="361"/>
                  </a:lnTo>
                  <a:lnTo>
                    <a:pt x="94" y="355"/>
                  </a:lnTo>
                  <a:lnTo>
                    <a:pt x="96" y="349"/>
                  </a:lnTo>
                  <a:lnTo>
                    <a:pt x="92" y="333"/>
                  </a:lnTo>
                  <a:lnTo>
                    <a:pt x="90" y="317"/>
                  </a:lnTo>
                  <a:lnTo>
                    <a:pt x="88" y="309"/>
                  </a:lnTo>
                  <a:lnTo>
                    <a:pt x="92" y="303"/>
                  </a:lnTo>
                  <a:lnTo>
                    <a:pt x="84" y="301"/>
                  </a:lnTo>
                  <a:lnTo>
                    <a:pt x="86" y="297"/>
                  </a:lnTo>
                  <a:lnTo>
                    <a:pt x="88" y="291"/>
                  </a:lnTo>
                  <a:lnTo>
                    <a:pt x="80" y="291"/>
                  </a:lnTo>
                  <a:lnTo>
                    <a:pt x="78" y="301"/>
                  </a:lnTo>
                  <a:lnTo>
                    <a:pt x="76" y="315"/>
                  </a:lnTo>
                  <a:lnTo>
                    <a:pt x="48" y="323"/>
                  </a:lnTo>
                  <a:lnTo>
                    <a:pt x="32" y="307"/>
                  </a:lnTo>
                  <a:lnTo>
                    <a:pt x="16" y="289"/>
                  </a:lnTo>
                  <a:lnTo>
                    <a:pt x="18" y="287"/>
                  </a:lnTo>
                  <a:lnTo>
                    <a:pt x="28" y="289"/>
                  </a:lnTo>
                  <a:lnTo>
                    <a:pt x="42" y="279"/>
                  </a:lnTo>
                  <a:lnTo>
                    <a:pt x="42" y="275"/>
                  </a:lnTo>
                  <a:lnTo>
                    <a:pt x="22" y="281"/>
                  </a:lnTo>
                  <a:lnTo>
                    <a:pt x="4" y="263"/>
                  </a:lnTo>
                  <a:lnTo>
                    <a:pt x="8" y="259"/>
                  </a:lnTo>
                  <a:lnTo>
                    <a:pt x="0" y="261"/>
                  </a:lnTo>
                  <a:lnTo>
                    <a:pt x="0" y="259"/>
                  </a:lnTo>
                  <a:lnTo>
                    <a:pt x="10" y="255"/>
                  </a:lnTo>
                  <a:lnTo>
                    <a:pt x="10" y="246"/>
                  </a:lnTo>
                  <a:lnTo>
                    <a:pt x="24" y="249"/>
                  </a:lnTo>
                  <a:lnTo>
                    <a:pt x="42" y="244"/>
                  </a:lnTo>
                  <a:lnTo>
                    <a:pt x="50" y="246"/>
                  </a:lnTo>
                  <a:lnTo>
                    <a:pt x="40" y="218"/>
                  </a:lnTo>
                  <a:lnTo>
                    <a:pt x="34" y="218"/>
                  </a:lnTo>
                  <a:lnTo>
                    <a:pt x="30" y="202"/>
                  </a:lnTo>
                  <a:lnTo>
                    <a:pt x="16" y="194"/>
                  </a:lnTo>
                  <a:lnTo>
                    <a:pt x="26" y="170"/>
                  </a:lnTo>
                  <a:lnTo>
                    <a:pt x="34" y="172"/>
                  </a:lnTo>
                  <a:lnTo>
                    <a:pt x="50" y="170"/>
                  </a:lnTo>
                  <a:lnTo>
                    <a:pt x="62" y="154"/>
                  </a:lnTo>
                  <a:lnTo>
                    <a:pt x="74" y="136"/>
                  </a:lnTo>
                  <a:lnTo>
                    <a:pt x="82" y="120"/>
                  </a:lnTo>
                  <a:lnTo>
                    <a:pt x="90" y="106"/>
                  </a:lnTo>
                  <a:lnTo>
                    <a:pt x="86" y="90"/>
                  </a:lnTo>
                  <a:lnTo>
                    <a:pt x="98" y="80"/>
                  </a:lnTo>
                  <a:lnTo>
                    <a:pt x="90" y="74"/>
                  </a:lnTo>
                  <a:lnTo>
                    <a:pt x="84" y="66"/>
                  </a:lnTo>
                  <a:lnTo>
                    <a:pt x="76" y="62"/>
                  </a:lnTo>
                  <a:lnTo>
                    <a:pt x="70" y="50"/>
                  </a:lnTo>
                  <a:lnTo>
                    <a:pt x="70" y="44"/>
                  </a:lnTo>
                  <a:lnTo>
                    <a:pt x="62" y="34"/>
                  </a:lnTo>
                  <a:lnTo>
                    <a:pt x="62" y="28"/>
                  </a:lnTo>
                  <a:lnTo>
                    <a:pt x="88" y="30"/>
                  </a:lnTo>
                  <a:lnTo>
                    <a:pt x="108" y="24"/>
                  </a:lnTo>
                  <a:lnTo>
                    <a:pt x="126" y="10"/>
                  </a:lnTo>
                  <a:lnTo>
                    <a:pt x="140" y="0"/>
                  </a:lnTo>
                  <a:lnTo>
                    <a:pt x="156" y="4"/>
                  </a:lnTo>
                  <a:lnTo>
                    <a:pt x="170" y="10"/>
                  </a:lnTo>
                  <a:lnTo>
                    <a:pt x="166" y="28"/>
                  </a:lnTo>
                  <a:lnTo>
                    <a:pt x="164" y="38"/>
                  </a:lnTo>
                  <a:lnTo>
                    <a:pt x="156" y="42"/>
                  </a:lnTo>
                  <a:lnTo>
                    <a:pt x="156" y="50"/>
                  </a:lnTo>
                  <a:lnTo>
                    <a:pt x="168" y="66"/>
                  </a:lnTo>
                  <a:lnTo>
                    <a:pt x="166" y="72"/>
                  </a:lnTo>
                  <a:lnTo>
                    <a:pt x="156" y="72"/>
                  </a:lnTo>
                  <a:lnTo>
                    <a:pt x="162" y="94"/>
                  </a:lnTo>
                  <a:lnTo>
                    <a:pt x="172" y="98"/>
                  </a:lnTo>
                  <a:lnTo>
                    <a:pt x="194" y="110"/>
                  </a:lnTo>
                  <a:lnTo>
                    <a:pt x="210" y="122"/>
                  </a:lnTo>
                  <a:lnTo>
                    <a:pt x="200" y="140"/>
                  </a:lnTo>
                  <a:lnTo>
                    <a:pt x="202" y="152"/>
                  </a:lnTo>
                  <a:lnTo>
                    <a:pt x="224" y="164"/>
                  </a:lnTo>
                  <a:lnTo>
                    <a:pt x="248" y="176"/>
                  </a:lnTo>
                  <a:lnTo>
                    <a:pt x="264" y="180"/>
                  </a:lnTo>
                  <a:lnTo>
                    <a:pt x="288" y="184"/>
                  </a:lnTo>
                  <a:lnTo>
                    <a:pt x="298" y="192"/>
                  </a:lnTo>
                  <a:lnTo>
                    <a:pt x="310" y="196"/>
                  </a:lnTo>
                  <a:lnTo>
                    <a:pt x="334" y="200"/>
                  </a:lnTo>
                  <a:lnTo>
                    <a:pt x="354" y="200"/>
                  </a:lnTo>
                  <a:lnTo>
                    <a:pt x="348" y="172"/>
                  </a:lnTo>
                  <a:lnTo>
                    <a:pt x="356" y="166"/>
                  </a:lnTo>
                  <a:lnTo>
                    <a:pt x="366" y="184"/>
                  </a:lnTo>
                  <a:lnTo>
                    <a:pt x="368" y="192"/>
                  </a:lnTo>
                  <a:lnTo>
                    <a:pt x="390" y="194"/>
                  </a:lnTo>
                  <a:lnTo>
                    <a:pt x="408" y="192"/>
                  </a:lnTo>
                  <a:lnTo>
                    <a:pt x="424" y="190"/>
                  </a:lnTo>
                  <a:lnTo>
                    <a:pt x="418" y="180"/>
                  </a:lnTo>
                  <a:lnTo>
                    <a:pt x="414" y="174"/>
                  </a:lnTo>
                  <a:lnTo>
                    <a:pt x="430" y="166"/>
                  </a:lnTo>
                  <a:lnTo>
                    <a:pt x="444" y="156"/>
                  </a:lnTo>
                  <a:lnTo>
                    <a:pt x="456" y="14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5" name="Freeform 82">
              <a:extLst>
                <a:ext uri="{FF2B5EF4-FFF2-40B4-BE49-F238E27FC236}">
                  <a16:creationId xmlns:a16="http://schemas.microsoft.com/office/drawing/2014/main" id="{0E1311B3-9CBD-8E2A-A2DF-BD22EEA174EC}"/>
                </a:ext>
              </a:extLst>
            </p:cNvPr>
            <p:cNvSpPr>
              <a:spLocks noChangeAspect="1"/>
            </p:cNvSpPr>
            <p:nvPr/>
          </p:nvSpPr>
          <p:spPr bwMode="auto">
            <a:xfrm>
              <a:off x="1873021" y="4005920"/>
              <a:ext cx="133812" cy="133825"/>
            </a:xfrm>
            <a:custGeom>
              <a:avLst/>
              <a:gdLst>
                <a:gd name="T0" fmla="*/ 34 w 88"/>
                <a:gd name="T1" fmla="*/ 24 h 88"/>
                <a:gd name="T2" fmla="*/ 58 w 88"/>
                <a:gd name="T3" fmla="*/ 6 h 88"/>
                <a:gd name="T4" fmla="*/ 72 w 88"/>
                <a:gd name="T5" fmla="*/ 4 h 88"/>
                <a:gd name="T6" fmla="*/ 88 w 88"/>
                <a:gd name="T7" fmla="*/ 0 h 88"/>
                <a:gd name="T8" fmla="*/ 84 w 88"/>
                <a:gd name="T9" fmla="*/ 4 h 88"/>
                <a:gd name="T10" fmla="*/ 84 w 88"/>
                <a:gd name="T11" fmla="*/ 20 h 88"/>
                <a:gd name="T12" fmla="*/ 80 w 88"/>
                <a:gd name="T13" fmla="*/ 36 h 88"/>
                <a:gd name="T14" fmla="*/ 78 w 88"/>
                <a:gd name="T15" fmla="*/ 54 h 88"/>
                <a:gd name="T16" fmla="*/ 76 w 88"/>
                <a:gd name="T17" fmla="*/ 50 h 88"/>
                <a:gd name="T18" fmla="*/ 72 w 88"/>
                <a:gd name="T19" fmla="*/ 62 h 88"/>
                <a:gd name="T20" fmla="*/ 72 w 88"/>
                <a:gd name="T21" fmla="*/ 74 h 88"/>
                <a:gd name="T22" fmla="*/ 72 w 88"/>
                <a:gd name="T23" fmla="*/ 86 h 88"/>
                <a:gd name="T24" fmla="*/ 60 w 88"/>
                <a:gd name="T25" fmla="*/ 88 h 88"/>
                <a:gd name="T26" fmla="*/ 34 w 88"/>
                <a:gd name="T27" fmla="*/ 84 h 88"/>
                <a:gd name="T28" fmla="*/ 16 w 88"/>
                <a:gd name="T29" fmla="*/ 64 h 88"/>
                <a:gd name="T30" fmla="*/ 0 w 88"/>
                <a:gd name="T31" fmla="*/ 44 h 88"/>
                <a:gd name="T32" fmla="*/ 8 w 88"/>
                <a:gd name="T33" fmla="*/ 42 h 88"/>
                <a:gd name="T34" fmla="*/ 12 w 88"/>
                <a:gd name="T35" fmla="*/ 42 h 88"/>
                <a:gd name="T36" fmla="*/ 18 w 88"/>
                <a:gd name="T37" fmla="*/ 30 h 88"/>
                <a:gd name="T38" fmla="*/ 28 w 88"/>
                <a:gd name="T39" fmla="*/ 26 h 88"/>
                <a:gd name="T40" fmla="*/ 34 w 88"/>
                <a:gd name="T41" fmla="*/ 24 h 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8" h="88">
                  <a:moveTo>
                    <a:pt x="34" y="24"/>
                  </a:moveTo>
                  <a:lnTo>
                    <a:pt x="58" y="6"/>
                  </a:lnTo>
                  <a:lnTo>
                    <a:pt x="72" y="4"/>
                  </a:lnTo>
                  <a:lnTo>
                    <a:pt x="88" y="0"/>
                  </a:lnTo>
                  <a:lnTo>
                    <a:pt x="84" y="4"/>
                  </a:lnTo>
                  <a:lnTo>
                    <a:pt x="84" y="20"/>
                  </a:lnTo>
                  <a:lnTo>
                    <a:pt x="80" y="36"/>
                  </a:lnTo>
                  <a:lnTo>
                    <a:pt x="78" y="54"/>
                  </a:lnTo>
                  <a:lnTo>
                    <a:pt x="76" y="50"/>
                  </a:lnTo>
                  <a:lnTo>
                    <a:pt x="72" y="62"/>
                  </a:lnTo>
                  <a:lnTo>
                    <a:pt x="72" y="74"/>
                  </a:lnTo>
                  <a:lnTo>
                    <a:pt x="72" y="86"/>
                  </a:lnTo>
                  <a:lnTo>
                    <a:pt x="60" y="88"/>
                  </a:lnTo>
                  <a:lnTo>
                    <a:pt x="34" y="84"/>
                  </a:lnTo>
                  <a:lnTo>
                    <a:pt x="16" y="64"/>
                  </a:lnTo>
                  <a:lnTo>
                    <a:pt x="0" y="44"/>
                  </a:lnTo>
                  <a:lnTo>
                    <a:pt x="8" y="42"/>
                  </a:lnTo>
                  <a:lnTo>
                    <a:pt x="12" y="42"/>
                  </a:lnTo>
                  <a:lnTo>
                    <a:pt x="18" y="30"/>
                  </a:lnTo>
                  <a:lnTo>
                    <a:pt x="28" y="26"/>
                  </a:lnTo>
                  <a:lnTo>
                    <a:pt x="34" y="2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7" name="Freeform 83">
              <a:extLst>
                <a:ext uri="{FF2B5EF4-FFF2-40B4-BE49-F238E27FC236}">
                  <a16:creationId xmlns:a16="http://schemas.microsoft.com/office/drawing/2014/main" id="{5462535F-2672-6E9F-CA51-0A416AD92A7E}"/>
                </a:ext>
              </a:extLst>
            </p:cNvPr>
            <p:cNvSpPr>
              <a:spLocks noChangeAspect="1"/>
            </p:cNvSpPr>
            <p:nvPr/>
          </p:nvSpPr>
          <p:spPr bwMode="auto">
            <a:xfrm>
              <a:off x="2332240" y="3847765"/>
              <a:ext cx="103399" cy="72994"/>
            </a:xfrm>
            <a:custGeom>
              <a:avLst/>
              <a:gdLst>
                <a:gd name="T0" fmla="*/ 8 w 68"/>
                <a:gd name="T1" fmla="*/ 2 h 48"/>
                <a:gd name="T2" fmla="*/ 16 w 68"/>
                <a:gd name="T3" fmla="*/ 0 h 48"/>
                <a:gd name="T4" fmla="*/ 30 w 68"/>
                <a:gd name="T5" fmla="*/ 4 h 48"/>
                <a:gd name="T6" fmla="*/ 36 w 68"/>
                <a:gd name="T7" fmla="*/ 6 h 48"/>
                <a:gd name="T8" fmla="*/ 40 w 68"/>
                <a:gd name="T9" fmla="*/ 6 h 48"/>
                <a:gd name="T10" fmla="*/ 42 w 68"/>
                <a:gd name="T11" fmla="*/ 12 h 48"/>
                <a:gd name="T12" fmla="*/ 44 w 68"/>
                <a:gd name="T13" fmla="*/ 14 h 48"/>
                <a:gd name="T14" fmla="*/ 48 w 68"/>
                <a:gd name="T15" fmla="*/ 12 h 48"/>
                <a:gd name="T16" fmla="*/ 52 w 68"/>
                <a:gd name="T17" fmla="*/ 12 h 48"/>
                <a:gd name="T18" fmla="*/ 52 w 68"/>
                <a:gd name="T19" fmla="*/ 16 h 48"/>
                <a:gd name="T20" fmla="*/ 46 w 68"/>
                <a:gd name="T21" fmla="*/ 14 h 48"/>
                <a:gd name="T22" fmla="*/ 44 w 68"/>
                <a:gd name="T23" fmla="*/ 18 h 48"/>
                <a:gd name="T24" fmla="*/ 60 w 68"/>
                <a:gd name="T25" fmla="*/ 20 h 48"/>
                <a:gd name="T26" fmla="*/ 68 w 68"/>
                <a:gd name="T27" fmla="*/ 26 h 48"/>
                <a:gd name="T28" fmla="*/ 68 w 68"/>
                <a:gd name="T29" fmla="*/ 28 h 48"/>
                <a:gd name="T30" fmla="*/ 64 w 68"/>
                <a:gd name="T31" fmla="*/ 34 h 48"/>
                <a:gd name="T32" fmla="*/ 62 w 68"/>
                <a:gd name="T33" fmla="*/ 34 h 48"/>
                <a:gd name="T34" fmla="*/ 60 w 68"/>
                <a:gd name="T35" fmla="*/ 36 h 48"/>
                <a:gd name="T36" fmla="*/ 58 w 68"/>
                <a:gd name="T37" fmla="*/ 36 h 48"/>
                <a:gd name="T38" fmla="*/ 56 w 68"/>
                <a:gd name="T39" fmla="*/ 32 h 48"/>
                <a:gd name="T40" fmla="*/ 50 w 68"/>
                <a:gd name="T41" fmla="*/ 32 h 48"/>
                <a:gd name="T42" fmla="*/ 44 w 68"/>
                <a:gd name="T43" fmla="*/ 32 h 48"/>
                <a:gd name="T44" fmla="*/ 38 w 68"/>
                <a:gd name="T45" fmla="*/ 30 h 48"/>
                <a:gd name="T46" fmla="*/ 34 w 68"/>
                <a:gd name="T47" fmla="*/ 34 h 48"/>
                <a:gd name="T48" fmla="*/ 32 w 68"/>
                <a:gd name="T49" fmla="*/ 36 h 48"/>
                <a:gd name="T50" fmla="*/ 26 w 68"/>
                <a:gd name="T51" fmla="*/ 36 h 48"/>
                <a:gd name="T52" fmla="*/ 26 w 68"/>
                <a:gd name="T53" fmla="*/ 34 h 48"/>
                <a:gd name="T54" fmla="*/ 24 w 68"/>
                <a:gd name="T55" fmla="*/ 32 h 48"/>
                <a:gd name="T56" fmla="*/ 20 w 68"/>
                <a:gd name="T57" fmla="*/ 36 h 48"/>
                <a:gd name="T58" fmla="*/ 16 w 68"/>
                <a:gd name="T59" fmla="*/ 34 h 48"/>
                <a:gd name="T60" fmla="*/ 16 w 68"/>
                <a:gd name="T61" fmla="*/ 36 h 48"/>
                <a:gd name="T62" fmla="*/ 16 w 68"/>
                <a:gd name="T63" fmla="*/ 38 h 48"/>
                <a:gd name="T64" fmla="*/ 8 w 68"/>
                <a:gd name="T65" fmla="*/ 48 h 48"/>
                <a:gd name="T66" fmla="*/ 2 w 68"/>
                <a:gd name="T67" fmla="*/ 40 h 48"/>
                <a:gd name="T68" fmla="*/ 0 w 68"/>
                <a:gd name="T69" fmla="*/ 28 h 48"/>
                <a:gd name="T70" fmla="*/ 4 w 68"/>
                <a:gd name="T71" fmla="*/ 20 h 48"/>
                <a:gd name="T72" fmla="*/ 8 w 68"/>
                <a:gd name="T73" fmla="*/ 2 h 4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8" h="48">
                  <a:moveTo>
                    <a:pt x="8" y="2"/>
                  </a:moveTo>
                  <a:lnTo>
                    <a:pt x="16" y="0"/>
                  </a:lnTo>
                  <a:lnTo>
                    <a:pt x="30" y="4"/>
                  </a:lnTo>
                  <a:lnTo>
                    <a:pt x="36" y="6"/>
                  </a:lnTo>
                  <a:lnTo>
                    <a:pt x="40" y="6"/>
                  </a:lnTo>
                  <a:lnTo>
                    <a:pt x="42" y="12"/>
                  </a:lnTo>
                  <a:lnTo>
                    <a:pt x="44" y="14"/>
                  </a:lnTo>
                  <a:lnTo>
                    <a:pt x="48" y="12"/>
                  </a:lnTo>
                  <a:lnTo>
                    <a:pt x="52" y="12"/>
                  </a:lnTo>
                  <a:lnTo>
                    <a:pt x="52" y="16"/>
                  </a:lnTo>
                  <a:lnTo>
                    <a:pt x="46" y="14"/>
                  </a:lnTo>
                  <a:lnTo>
                    <a:pt x="44" y="18"/>
                  </a:lnTo>
                  <a:lnTo>
                    <a:pt x="60" y="20"/>
                  </a:lnTo>
                  <a:lnTo>
                    <a:pt x="68" y="26"/>
                  </a:lnTo>
                  <a:lnTo>
                    <a:pt x="68" y="28"/>
                  </a:lnTo>
                  <a:lnTo>
                    <a:pt x="64" y="34"/>
                  </a:lnTo>
                  <a:lnTo>
                    <a:pt x="62" y="34"/>
                  </a:lnTo>
                  <a:lnTo>
                    <a:pt x="60" y="36"/>
                  </a:lnTo>
                  <a:lnTo>
                    <a:pt x="58" y="36"/>
                  </a:lnTo>
                  <a:lnTo>
                    <a:pt x="56" y="32"/>
                  </a:lnTo>
                  <a:lnTo>
                    <a:pt x="50" y="32"/>
                  </a:lnTo>
                  <a:lnTo>
                    <a:pt x="44" y="32"/>
                  </a:lnTo>
                  <a:lnTo>
                    <a:pt x="38" y="30"/>
                  </a:lnTo>
                  <a:lnTo>
                    <a:pt x="34" y="34"/>
                  </a:lnTo>
                  <a:lnTo>
                    <a:pt x="32" y="36"/>
                  </a:lnTo>
                  <a:lnTo>
                    <a:pt x="26" y="36"/>
                  </a:lnTo>
                  <a:lnTo>
                    <a:pt x="26" y="34"/>
                  </a:lnTo>
                  <a:lnTo>
                    <a:pt x="24" y="32"/>
                  </a:lnTo>
                  <a:lnTo>
                    <a:pt x="20" y="36"/>
                  </a:lnTo>
                  <a:lnTo>
                    <a:pt x="16" y="34"/>
                  </a:lnTo>
                  <a:lnTo>
                    <a:pt x="16" y="36"/>
                  </a:lnTo>
                  <a:lnTo>
                    <a:pt x="16" y="38"/>
                  </a:lnTo>
                  <a:lnTo>
                    <a:pt x="8" y="48"/>
                  </a:lnTo>
                  <a:lnTo>
                    <a:pt x="2" y="40"/>
                  </a:lnTo>
                  <a:lnTo>
                    <a:pt x="0" y="28"/>
                  </a:lnTo>
                  <a:lnTo>
                    <a:pt x="4" y="20"/>
                  </a:lnTo>
                  <a:lnTo>
                    <a:pt x="8" y="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9" name="Freeform 84">
              <a:extLst>
                <a:ext uri="{FF2B5EF4-FFF2-40B4-BE49-F238E27FC236}">
                  <a16:creationId xmlns:a16="http://schemas.microsoft.com/office/drawing/2014/main" id="{A5AB558D-6A75-0D54-FDBE-DD923746ACA6}"/>
                </a:ext>
              </a:extLst>
            </p:cNvPr>
            <p:cNvSpPr>
              <a:spLocks noChangeAspect="1"/>
            </p:cNvSpPr>
            <p:nvPr/>
          </p:nvSpPr>
          <p:spPr bwMode="auto">
            <a:xfrm>
              <a:off x="2621152" y="4012003"/>
              <a:ext cx="12166" cy="12166"/>
            </a:xfrm>
            <a:custGeom>
              <a:avLst/>
              <a:gdLst>
                <a:gd name="T0" fmla="*/ 8 w 8"/>
                <a:gd name="T1" fmla="*/ 6 h 8"/>
                <a:gd name="T2" fmla="*/ 8 w 8"/>
                <a:gd name="T3" fmla="*/ 8 h 8"/>
                <a:gd name="T4" fmla="*/ 8 w 8"/>
                <a:gd name="T5" fmla="*/ 8 h 8"/>
                <a:gd name="T6" fmla="*/ 6 w 8"/>
                <a:gd name="T7" fmla="*/ 8 h 8"/>
                <a:gd name="T8" fmla="*/ 4 w 8"/>
                <a:gd name="T9" fmla="*/ 8 h 8"/>
                <a:gd name="T10" fmla="*/ 4 w 8"/>
                <a:gd name="T11" fmla="*/ 6 h 8"/>
                <a:gd name="T12" fmla="*/ 6 w 8"/>
                <a:gd name="T13" fmla="*/ 4 h 8"/>
                <a:gd name="T14" fmla="*/ 4 w 8"/>
                <a:gd name="T15" fmla="*/ 4 h 8"/>
                <a:gd name="T16" fmla="*/ 2 w 8"/>
                <a:gd name="T17" fmla="*/ 4 h 8"/>
                <a:gd name="T18" fmla="*/ 0 w 8"/>
                <a:gd name="T19" fmla="*/ 0 h 8"/>
                <a:gd name="T20" fmla="*/ 2 w 8"/>
                <a:gd name="T21" fmla="*/ 0 h 8"/>
                <a:gd name="T22" fmla="*/ 2 w 8"/>
                <a:gd name="T23" fmla="*/ 0 h 8"/>
                <a:gd name="T24" fmla="*/ 6 w 8"/>
                <a:gd name="T25" fmla="*/ 0 h 8"/>
                <a:gd name="T26" fmla="*/ 8 w 8"/>
                <a:gd name="T27" fmla="*/ 6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 h="8">
                  <a:moveTo>
                    <a:pt x="8" y="6"/>
                  </a:moveTo>
                  <a:lnTo>
                    <a:pt x="8" y="8"/>
                  </a:lnTo>
                  <a:lnTo>
                    <a:pt x="6" y="8"/>
                  </a:lnTo>
                  <a:lnTo>
                    <a:pt x="4" y="8"/>
                  </a:lnTo>
                  <a:lnTo>
                    <a:pt x="4" y="6"/>
                  </a:lnTo>
                  <a:lnTo>
                    <a:pt x="6" y="4"/>
                  </a:lnTo>
                  <a:lnTo>
                    <a:pt x="4" y="4"/>
                  </a:lnTo>
                  <a:lnTo>
                    <a:pt x="2" y="4"/>
                  </a:lnTo>
                  <a:lnTo>
                    <a:pt x="0" y="0"/>
                  </a:lnTo>
                  <a:lnTo>
                    <a:pt x="2" y="0"/>
                  </a:lnTo>
                  <a:lnTo>
                    <a:pt x="6" y="0"/>
                  </a:lnTo>
                  <a:lnTo>
                    <a:pt x="8" y="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0" name="Freeform 85">
              <a:extLst>
                <a:ext uri="{FF2B5EF4-FFF2-40B4-BE49-F238E27FC236}">
                  <a16:creationId xmlns:a16="http://schemas.microsoft.com/office/drawing/2014/main" id="{68EFEE7C-96D6-C143-80EA-3B7AF50B3E41}"/>
                </a:ext>
              </a:extLst>
            </p:cNvPr>
            <p:cNvSpPr>
              <a:spLocks noChangeAspect="1"/>
            </p:cNvSpPr>
            <p:nvPr/>
          </p:nvSpPr>
          <p:spPr bwMode="auto">
            <a:xfrm>
              <a:off x="2621152" y="4012003"/>
              <a:ext cx="12166" cy="12166"/>
            </a:xfrm>
            <a:custGeom>
              <a:avLst/>
              <a:gdLst>
                <a:gd name="T0" fmla="*/ 8 w 8"/>
                <a:gd name="T1" fmla="*/ 6 h 8"/>
                <a:gd name="T2" fmla="*/ 8 w 8"/>
                <a:gd name="T3" fmla="*/ 8 h 8"/>
                <a:gd name="T4" fmla="*/ 8 w 8"/>
                <a:gd name="T5" fmla="*/ 8 h 8"/>
                <a:gd name="T6" fmla="*/ 6 w 8"/>
                <a:gd name="T7" fmla="*/ 8 h 8"/>
                <a:gd name="T8" fmla="*/ 4 w 8"/>
                <a:gd name="T9" fmla="*/ 8 h 8"/>
                <a:gd name="T10" fmla="*/ 4 w 8"/>
                <a:gd name="T11" fmla="*/ 6 h 8"/>
                <a:gd name="T12" fmla="*/ 6 w 8"/>
                <a:gd name="T13" fmla="*/ 4 h 8"/>
                <a:gd name="T14" fmla="*/ 4 w 8"/>
                <a:gd name="T15" fmla="*/ 4 h 8"/>
                <a:gd name="T16" fmla="*/ 2 w 8"/>
                <a:gd name="T17" fmla="*/ 4 h 8"/>
                <a:gd name="T18" fmla="*/ 0 w 8"/>
                <a:gd name="T19" fmla="*/ 0 h 8"/>
                <a:gd name="T20" fmla="*/ 2 w 8"/>
                <a:gd name="T21" fmla="*/ 0 h 8"/>
                <a:gd name="T22" fmla="*/ 2 w 8"/>
                <a:gd name="T23" fmla="*/ 0 h 8"/>
                <a:gd name="T24" fmla="*/ 6 w 8"/>
                <a:gd name="T25" fmla="*/ 0 h 8"/>
                <a:gd name="T26" fmla="*/ 8 w 8"/>
                <a:gd name="T27" fmla="*/ 6 h 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8" h="8">
                  <a:moveTo>
                    <a:pt x="8" y="6"/>
                  </a:moveTo>
                  <a:lnTo>
                    <a:pt x="8" y="8"/>
                  </a:lnTo>
                  <a:lnTo>
                    <a:pt x="6" y="8"/>
                  </a:lnTo>
                  <a:lnTo>
                    <a:pt x="4" y="8"/>
                  </a:lnTo>
                  <a:lnTo>
                    <a:pt x="4" y="6"/>
                  </a:lnTo>
                  <a:lnTo>
                    <a:pt x="6" y="4"/>
                  </a:lnTo>
                  <a:lnTo>
                    <a:pt x="4" y="4"/>
                  </a:lnTo>
                  <a:lnTo>
                    <a:pt x="2" y="4"/>
                  </a:lnTo>
                  <a:lnTo>
                    <a:pt x="0" y="0"/>
                  </a:lnTo>
                  <a:lnTo>
                    <a:pt x="2" y="0"/>
                  </a:lnTo>
                  <a:lnTo>
                    <a:pt x="6" y="0"/>
                  </a:lnTo>
                  <a:lnTo>
                    <a:pt x="8" y="6"/>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4" name="Freeform 86">
              <a:extLst>
                <a:ext uri="{FF2B5EF4-FFF2-40B4-BE49-F238E27FC236}">
                  <a16:creationId xmlns:a16="http://schemas.microsoft.com/office/drawing/2014/main" id="{EBC2F1AA-9157-D4F1-BB2B-B066FAA8320A}"/>
                </a:ext>
              </a:extLst>
            </p:cNvPr>
            <p:cNvSpPr>
              <a:spLocks noChangeAspect="1"/>
            </p:cNvSpPr>
            <p:nvPr/>
          </p:nvSpPr>
          <p:spPr bwMode="auto">
            <a:xfrm>
              <a:off x="5279147" y="3417396"/>
              <a:ext cx="36495" cy="121659"/>
            </a:xfrm>
            <a:custGeom>
              <a:avLst/>
              <a:gdLst>
                <a:gd name="T0" fmla="*/ 0 w 24"/>
                <a:gd name="T1" fmla="*/ 40 h 80"/>
                <a:gd name="T2" fmla="*/ 2 w 24"/>
                <a:gd name="T3" fmla="*/ 38 h 80"/>
                <a:gd name="T4" fmla="*/ 0 w 24"/>
                <a:gd name="T5" fmla="*/ 40 h 80"/>
                <a:gd name="T6" fmla="*/ 2 w 24"/>
                <a:gd name="T7" fmla="*/ 42 h 80"/>
                <a:gd name="T8" fmla="*/ 4 w 24"/>
                <a:gd name="T9" fmla="*/ 40 h 80"/>
                <a:gd name="T10" fmla="*/ 4 w 24"/>
                <a:gd name="T11" fmla="*/ 38 h 80"/>
                <a:gd name="T12" fmla="*/ 4 w 24"/>
                <a:gd name="T13" fmla="*/ 38 h 80"/>
                <a:gd name="T14" fmla="*/ 6 w 24"/>
                <a:gd name="T15" fmla="*/ 36 h 80"/>
                <a:gd name="T16" fmla="*/ 6 w 24"/>
                <a:gd name="T17" fmla="*/ 36 h 80"/>
                <a:gd name="T18" fmla="*/ 4 w 24"/>
                <a:gd name="T19" fmla="*/ 34 h 80"/>
                <a:gd name="T20" fmla="*/ 6 w 24"/>
                <a:gd name="T21" fmla="*/ 22 h 80"/>
                <a:gd name="T22" fmla="*/ 14 w 24"/>
                <a:gd name="T23" fmla="*/ 2 h 80"/>
                <a:gd name="T24" fmla="*/ 22 w 24"/>
                <a:gd name="T25" fmla="*/ 0 h 80"/>
                <a:gd name="T26" fmla="*/ 24 w 24"/>
                <a:gd name="T27" fmla="*/ 10 h 80"/>
                <a:gd name="T28" fmla="*/ 24 w 24"/>
                <a:gd name="T29" fmla="*/ 18 h 80"/>
                <a:gd name="T30" fmla="*/ 22 w 24"/>
                <a:gd name="T31" fmla="*/ 16 h 80"/>
                <a:gd name="T32" fmla="*/ 20 w 24"/>
                <a:gd name="T33" fmla="*/ 16 h 80"/>
                <a:gd name="T34" fmla="*/ 20 w 24"/>
                <a:gd name="T35" fmla="*/ 14 h 80"/>
                <a:gd name="T36" fmla="*/ 18 w 24"/>
                <a:gd name="T37" fmla="*/ 14 h 80"/>
                <a:gd name="T38" fmla="*/ 16 w 24"/>
                <a:gd name="T39" fmla="*/ 14 h 80"/>
                <a:gd name="T40" fmla="*/ 14 w 24"/>
                <a:gd name="T41" fmla="*/ 16 h 80"/>
                <a:gd name="T42" fmla="*/ 14 w 24"/>
                <a:gd name="T43" fmla="*/ 18 h 80"/>
                <a:gd name="T44" fmla="*/ 14 w 24"/>
                <a:gd name="T45" fmla="*/ 18 h 80"/>
                <a:gd name="T46" fmla="*/ 14 w 24"/>
                <a:gd name="T47" fmla="*/ 20 h 80"/>
                <a:gd name="T48" fmla="*/ 12 w 24"/>
                <a:gd name="T49" fmla="*/ 22 h 80"/>
                <a:gd name="T50" fmla="*/ 14 w 24"/>
                <a:gd name="T51" fmla="*/ 24 h 80"/>
                <a:gd name="T52" fmla="*/ 14 w 24"/>
                <a:gd name="T53" fmla="*/ 24 h 80"/>
                <a:gd name="T54" fmla="*/ 14 w 24"/>
                <a:gd name="T55" fmla="*/ 26 h 80"/>
                <a:gd name="T56" fmla="*/ 14 w 24"/>
                <a:gd name="T57" fmla="*/ 28 h 80"/>
                <a:gd name="T58" fmla="*/ 14 w 24"/>
                <a:gd name="T59" fmla="*/ 28 h 80"/>
                <a:gd name="T60" fmla="*/ 14 w 24"/>
                <a:gd name="T61" fmla="*/ 30 h 80"/>
                <a:gd name="T62" fmla="*/ 16 w 24"/>
                <a:gd name="T63" fmla="*/ 30 h 80"/>
                <a:gd name="T64" fmla="*/ 18 w 24"/>
                <a:gd name="T65" fmla="*/ 30 h 80"/>
                <a:gd name="T66" fmla="*/ 18 w 24"/>
                <a:gd name="T67" fmla="*/ 32 h 80"/>
                <a:gd name="T68" fmla="*/ 16 w 24"/>
                <a:gd name="T69" fmla="*/ 34 h 80"/>
                <a:gd name="T70" fmla="*/ 14 w 24"/>
                <a:gd name="T71" fmla="*/ 34 h 80"/>
                <a:gd name="T72" fmla="*/ 14 w 24"/>
                <a:gd name="T73" fmla="*/ 36 h 80"/>
                <a:gd name="T74" fmla="*/ 14 w 24"/>
                <a:gd name="T75" fmla="*/ 38 h 80"/>
                <a:gd name="T76" fmla="*/ 14 w 24"/>
                <a:gd name="T77" fmla="*/ 38 h 80"/>
                <a:gd name="T78" fmla="*/ 16 w 24"/>
                <a:gd name="T79" fmla="*/ 40 h 80"/>
                <a:gd name="T80" fmla="*/ 18 w 24"/>
                <a:gd name="T81" fmla="*/ 40 h 80"/>
                <a:gd name="T82" fmla="*/ 20 w 24"/>
                <a:gd name="T83" fmla="*/ 38 h 80"/>
                <a:gd name="T84" fmla="*/ 22 w 24"/>
                <a:gd name="T85" fmla="*/ 38 h 80"/>
                <a:gd name="T86" fmla="*/ 22 w 24"/>
                <a:gd name="T87" fmla="*/ 36 h 80"/>
                <a:gd name="T88" fmla="*/ 22 w 24"/>
                <a:gd name="T89" fmla="*/ 26 h 80"/>
                <a:gd name="T90" fmla="*/ 22 w 24"/>
                <a:gd name="T91" fmla="*/ 28 h 80"/>
                <a:gd name="T92" fmla="*/ 22 w 24"/>
                <a:gd name="T93" fmla="*/ 44 h 80"/>
                <a:gd name="T94" fmla="*/ 20 w 24"/>
                <a:gd name="T95" fmla="*/ 60 h 80"/>
                <a:gd name="T96" fmla="*/ 18 w 24"/>
                <a:gd name="T97" fmla="*/ 78 h 80"/>
                <a:gd name="T98" fmla="*/ 18 w 24"/>
                <a:gd name="T99" fmla="*/ 80 h 80"/>
                <a:gd name="T100" fmla="*/ 10 w 24"/>
                <a:gd name="T101" fmla="*/ 60 h 80"/>
                <a:gd name="T102" fmla="*/ 0 w 24"/>
                <a:gd name="T103" fmla="*/ 40 h 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4" h="80">
                  <a:moveTo>
                    <a:pt x="0" y="40"/>
                  </a:moveTo>
                  <a:lnTo>
                    <a:pt x="2" y="38"/>
                  </a:lnTo>
                  <a:lnTo>
                    <a:pt x="0" y="40"/>
                  </a:lnTo>
                  <a:lnTo>
                    <a:pt x="2" y="42"/>
                  </a:lnTo>
                  <a:lnTo>
                    <a:pt x="4" y="40"/>
                  </a:lnTo>
                  <a:lnTo>
                    <a:pt x="4" y="38"/>
                  </a:lnTo>
                  <a:lnTo>
                    <a:pt x="6" y="36"/>
                  </a:lnTo>
                  <a:lnTo>
                    <a:pt x="4" y="34"/>
                  </a:lnTo>
                  <a:lnTo>
                    <a:pt x="6" y="22"/>
                  </a:lnTo>
                  <a:lnTo>
                    <a:pt x="14" y="2"/>
                  </a:lnTo>
                  <a:lnTo>
                    <a:pt x="22" y="0"/>
                  </a:lnTo>
                  <a:lnTo>
                    <a:pt x="24" y="10"/>
                  </a:lnTo>
                  <a:lnTo>
                    <a:pt x="24" y="18"/>
                  </a:lnTo>
                  <a:lnTo>
                    <a:pt x="22" y="16"/>
                  </a:lnTo>
                  <a:lnTo>
                    <a:pt x="20" y="16"/>
                  </a:lnTo>
                  <a:lnTo>
                    <a:pt x="20" y="14"/>
                  </a:lnTo>
                  <a:lnTo>
                    <a:pt x="18" y="14"/>
                  </a:lnTo>
                  <a:lnTo>
                    <a:pt x="16" y="14"/>
                  </a:lnTo>
                  <a:lnTo>
                    <a:pt x="14" y="16"/>
                  </a:lnTo>
                  <a:lnTo>
                    <a:pt x="14" y="18"/>
                  </a:lnTo>
                  <a:lnTo>
                    <a:pt x="14" y="20"/>
                  </a:lnTo>
                  <a:lnTo>
                    <a:pt x="12" y="22"/>
                  </a:lnTo>
                  <a:lnTo>
                    <a:pt x="14" y="24"/>
                  </a:lnTo>
                  <a:lnTo>
                    <a:pt x="14" y="26"/>
                  </a:lnTo>
                  <a:lnTo>
                    <a:pt x="14" y="28"/>
                  </a:lnTo>
                  <a:lnTo>
                    <a:pt x="14" y="30"/>
                  </a:lnTo>
                  <a:lnTo>
                    <a:pt x="16" y="30"/>
                  </a:lnTo>
                  <a:lnTo>
                    <a:pt x="18" y="30"/>
                  </a:lnTo>
                  <a:lnTo>
                    <a:pt x="18" y="32"/>
                  </a:lnTo>
                  <a:lnTo>
                    <a:pt x="16" y="34"/>
                  </a:lnTo>
                  <a:lnTo>
                    <a:pt x="14" y="34"/>
                  </a:lnTo>
                  <a:lnTo>
                    <a:pt x="14" y="36"/>
                  </a:lnTo>
                  <a:lnTo>
                    <a:pt x="14" y="38"/>
                  </a:lnTo>
                  <a:lnTo>
                    <a:pt x="16" y="40"/>
                  </a:lnTo>
                  <a:lnTo>
                    <a:pt x="18" y="40"/>
                  </a:lnTo>
                  <a:lnTo>
                    <a:pt x="20" y="38"/>
                  </a:lnTo>
                  <a:lnTo>
                    <a:pt x="22" y="38"/>
                  </a:lnTo>
                  <a:lnTo>
                    <a:pt x="22" y="36"/>
                  </a:lnTo>
                  <a:lnTo>
                    <a:pt x="22" y="26"/>
                  </a:lnTo>
                  <a:lnTo>
                    <a:pt x="22" y="28"/>
                  </a:lnTo>
                  <a:lnTo>
                    <a:pt x="22" y="44"/>
                  </a:lnTo>
                  <a:lnTo>
                    <a:pt x="20" y="60"/>
                  </a:lnTo>
                  <a:lnTo>
                    <a:pt x="18" y="78"/>
                  </a:lnTo>
                  <a:lnTo>
                    <a:pt x="18" y="80"/>
                  </a:lnTo>
                  <a:lnTo>
                    <a:pt x="10" y="60"/>
                  </a:lnTo>
                  <a:lnTo>
                    <a:pt x="0" y="4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5" name="Freeform 87">
              <a:extLst>
                <a:ext uri="{FF2B5EF4-FFF2-40B4-BE49-F238E27FC236}">
                  <a16:creationId xmlns:a16="http://schemas.microsoft.com/office/drawing/2014/main" id="{AC7D723C-DDCB-FE62-F66A-1AFF393AAA9D}"/>
                </a:ext>
              </a:extLst>
            </p:cNvPr>
            <p:cNvSpPr>
              <a:spLocks noChangeAspect="1"/>
            </p:cNvSpPr>
            <p:nvPr/>
          </p:nvSpPr>
          <p:spPr bwMode="auto">
            <a:xfrm>
              <a:off x="4427613" y="4045461"/>
              <a:ext cx="337570" cy="304145"/>
            </a:xfrm>
            <a:custGeom>
              <a:avLst/>
              <a:gdLst>
                <a:gd name="T0" fmla="*/ 146 w 222"/>
                <a:gd name="T1" fmla="*/ 144 h 200"/>
                <a:gd name="T2" fmla="*/ 132 w 222"/>
                <a:gd name="T3" fmla="*/ 148 h 200"/>
                <a:gd name="T4" fmla="*/ 124 w 222"/>
                <a:gd name="T5" fmla="*/ 160 h 200"/>
                <a:gd name="T6" fmla="*/ 116 w 222"/>
                <a:gd name="T7" fmla="*/ 174 h 200"/>
                <a:gd name="T8" fmla="*/ 110 w 222"/>
                <a:gd name="T9" fmla="*/ 190 h 200"/>
                <a:gd name="T10" fmla="*/ 104 w 222"/>
                <a:gd name="T11" fmla="*/ 190 h 200"/>
                <a:gd name="T12" fmla="*/ 104 w 222"/>
                <a:gd name="T13" fmla="*/ 196 h 200"/>
                <a:gd name="T14" fmla="*/ 86 w 222"/>
                <a:gd name="T15" fmla="*/ 196 h 200"/>
                <a:gd name="T16" fmla="*/ 82 w 222"/>
                <a:gd name="T17" fmla="*/ 194 h 200"/>
                <a:gd name="T18" fmla="*/ 80 w 222"/>
                <a:gd name="T19" fmla="*/ 196 h 200"/>
                <a:gd name="T20" fmla="*/ 78 w 222"/>
                <a:gd name="T21" fmla="*/ 198 h 200"/>
                <a:gd name="T22" fmla="*/ 76 w 222"/>
                <a:gd name="T23" fmla="*/ 192 h 200"/>
                <a:gd name="T24" fmla="*/ 74 w 222"/>
                <a:gd name="T25" fmla="*/ 200 h 200"/>
                <a:gd name="T26" fmla="*/ 74 w 222"/>
                <a:gd name="T27" fmla="*/ 196 h 200"/>
                <a:gd name="T28" fmla="*/ 72 w 222"/>
                <a:gd name="T29" fmla="*/ 198 h 200"/>
                <a:gd name="T30" fmla="*/ 66 w 222"/>
                <a:gd name="T31" fmla="*/ 198 h 200"/>
                <a:gd name="T32" fmla="*/ 58 w 222"/>
                <a:gd name="T33" fmla="*/ 198 h 200"/>
                <a:gd name="T34" fmla="*/ 50 w 222"/>
                <a:gd name="T35" fmla="*/ 178 h 200"/>
                <a:gd name="T36" fmla="*/ 52 w 222"/>
                <a:gd name="T37" fmla="*/ 176 h 200"/>
                <a:gd name="T38" fmla="*/ 48 w 222"/>
                <a:gd name="T39" fmla="*/ 174 h 200"/>
                <a:gd name="T40" fmla="*/ 50 w 222"/>
                <a:gd name="T41" fmla="*/ 174 h 200"/>
                <a:gd name="T42" fmla="*/ 46 w 222"/>
                <a:gd name="T43" fmla="*/ 170 h 200"/>
                <a:gd name="T44" fmla="*/ 26 w 222"/>
                <a:gd name="T45" fmla="*/ 156 h 200"/>
                <a:gd name="T46" fmla="*/ 14 w 222"/>
                <a:gd name="T47" fmla="*/ 156 h 200"/>
                <a:gd name="T48" fmla="*/ 12 w 222"/>
                <a:gd name="T49" fmla="*/ 156 h 200"/>
                <a:gd name="T50" fmla="*/ 4 w 222"/>
                <a:gd name="T51" fmla="*/ 156 h 200"/>
                <a:gd name="T52" fmla="*/ 0 w 222"/>
                <a:gd name="T53" fmla="*/ 156 h 200"/>
                <a:gd name="T54" fmla="*/ 2 w 222"/>
                <a:gd name="T55" fmla="*/ 128 h 200"/>
                <a:gd name="T56" fmla="*/ 4 w 222"/>
                <a:gd name="T57" fmla="*/ 100 h 200"/>
                <a:gd name="T58" fmla="*/ 16 w 222"/>
                <a:gd name="T59" fmla="*/ 76 h 200"/>
                <a:gd name="T60" fmla="*/ 18 w 222"/>
                <a:gd name="T61" fmla="*/ 56 h 200"/>
                <a:gd name="T62" fmla="*/ 16 w 222"/>
                <a:gd name="T63" fmla="*/ 46 h 200"/>
                <a:gd name="T64" fmla="*/ 16 w 222"/>
                <a:gd name="T65" fmla="*/ 44 h 200"/>
                <a:gd name="T66" fmla="*/ 16 w 222"/>
                <a:gd name="T67" fmla="*/ 36 h 200"/>
                <a:gd name="T68" fmla="*/ 22 w 222"/>
                <a:gd name="T69" fmla="*/ 22 h 200"/>
                <a:gd name="T70" fmla="*/ 26 w 222"/>
                <a:gd name="T71" fmla="*/ 6 h 200"/>
                <a:gd name="T72" fmla="*/ 44 w 222"/>
                <a:gd name="T73" fmla="*/ 0 h 200"/>
                <a:gd name="T74" fmla="*/ 62 w 222"/>
                <a:gd name="T75" fmla="*/ 2 h 200"/>
                <a:gd name="T76" fmla="*/ 76 w 222"/>
                <a:gd name="T77" fmla="*/ 14 h 200"/>
                <a:gd name="T78" fmla="*/ 94 w 222"/>
                <a:gd name="T79" fmla="*/ 8 h 200"/>
                <a:gd name="T80" fmla="*/ 108 w 222"/>
                <a:gd name="T81" fmla="*/ 14 h 200"/>
                <a:gd name="T82" fmla="*/ 122 w 222"/>
                <a:gd name="T83" fmla="*/ 20 h 200"/>
                <a:gd name="T84" fmla="*/ 144 w 222"/>
                <a:gd name="T85" fmla="*/ 10 h 200"/>
                <a:gd name="T86" fmla="*/ 162 w 222"/>
                <a:gd name="T87" fmla="*/ 12 h 200"/>
                <a:gd name="T88" fmla="*/ 180 w 222"/>
                <a:gd name="T89" fmla="*/ 14 h 200"/>
                <a:gd name="T90" fmla="*/ 202 w 222"/>
                <a:gd name="T91" fmla="*/ 2 h 200"/>
                <a:gd name="T92" fmla="*/ 210 w 222"/>
                <a:gd name="T93" fmla="*/ 14 h 200"/>
                <a:gd name="T94" fmla="*/ 214 w 222"/>
                <a:gd name="T95" fmla="*/ 30 h 200"/>
                <a:gd name="T96" fmla="*/ 222 w 222"/>
                <a:gd name="T97" fmla="*/ 38 h 200"/>
                <a:gd name="T98" fmla="*/ 218 w 222"/>
                <a:gd name="T99" fmla="*/ 50 h 200"/>
                <a:gd name="T100" fmla="*/ 204 w 222"/>
                <a:gd name="T101" fmla="*/ 62 h 200"/>
                <a:gd name="T102" fmla="*/ 198 w 222"/>
                <a:gd name="T103" fmla="*/ 78 h 200"/>
                <a:gd name="T104" fmla="*/ 190 w 222"/>
                <a:gd name="T105" fmla="*/ 92 h 200"/>
                <a:gd name="T106" fmla="*/ 184 w 222"/>
                <a:gd name="T107" fmla="*/ 110 h 200"/>
                <a:gd name="T108" fmla="*/ 176 w 222"/>
                <a:gd name="T109" fmla="*/ 120 h 200"/>
                <a:gd name="T110" fmla="*/ 170 w 222"/>
                <a:gd name="T111" fmla="*/ 140 h 200"/>
                <a:gd name="T112" fmla="*/ 158 w 222"/>
                <a:gd name="T113" fmla="*/ 156 h 200"/>
                <a:gd name="T114" fmla="*/ 146 w 222"/>
                <a:gd name="T115" fmla="*/ 144 h 2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2" h="200">
                  <a:moveTo>
                    <a:pt x="146" y="144"/>
                  </a:moveTo>
                  <a:lnTo>
                    <a:pt x="132" y="148"/>
                  </a:lnTo>
                  <a:lnTo>
                    <a:pt x="124" y="160"/>
                  </a:lnTo>
                  <a:lnTo>
                    <a:pt x="116" y="174"/>
                  </a:lnTo>
                  <a:lnTo>
                    <a:pt x="110" y="190"/>
                  </a:lnTo>
                  <a:lnTo>
                    <a:pt x="104" y="190"/>
                  </a:lnTo>
                  <a:lnTo>
                    <a:pt x="104" y="196"/>
                  </a:lnTo>
                  <a:lnTo>
                    <a:pt x="86" y="196"/>
                  </a:lnTo>
                  <a:lnTo>
                    <a:pt x="82" y="194"/>
                  </a:lnTo>
                  <a:lnTo>
                    <a:pt x="80" y="196"/>
                  </a:lnTo>
                  <a:lnTo>
                    <a:pt x="78" y="198"/>
                  </a:lnTo>
                  <a:lnTo>
                    <a:pt x="76" y="192"/>
                  </a:lnTo>
                  <a:lnTo>
                    <a:pt x="74" y="200"/>
                  </a:lnTo>
                  <a:lnTo>
                    <a:pt x="74" y="196"/>
                  </a:lnTo>
                  <a:lnTo>
                    <a:pt x="72" y="198"/>
                  </a:lnTo>
                  <a:lnTo>
                    <a:pt x="66" y="198"/>
                  </a:lnTo>
                  <a:lnTo>
                    <a:pt x="58" y="198"/>
                  </a:lnTo>
                  <a:lnTo>
                    <a:pt x="50" y="178"/>
                  </a:lnTo>
                  <a:lnTo>
                    <a:pt x="52" y="176"/>
                  </a:lnTo>
                  <a:lnTo>
                    <a:pt x="48" y="174"/>
                  </a:lnTo>
                  <a:lnTo>
                    <a:pt x="50" y="174"/>
                  </a:lnTo>
                  <a:lnTo>
                    <a:pt x="46" y="170"/>
                  </a:lnTo>
                  <a:lnTo>
                    <a:pt x="26" y="156"/>
                  </a:lnTo>
                  <a:lnTo>
                    <a:pt x="14" y="156"/>
                  </a:lnTo>
                  <a:lnTo>
                    <a:pt x="12" y="156"/>
                  </a:lnTo>
                  <a:lnTo>
                    <a:pt x="4" y="156"/>
                  </a:lnTo>
                  <a:lnTo>
                    <a:pt x="0" y="156"/>
                  </a:lnTo>
                  <a:lnTo>
                    <a:pt x="2" y="128"/>
                  </a:lnTo>
                  <a:lnTo>
                    <a:pt x="4" y="100"/>
                  </a:lnTo>
                  <a:lnTo>
                    <a:pt x="16" y="76"/>
                  </a:lnTo>
                  <a:lnTo>
                    <a:pt x="18" y="56"/>
                  </a:lnTo>
                  <a:lnTo>
                    <a:pt x="16" y="46"/>
                  </a:lnTo>
                  <a:lnTo>
                    <a:pt x="16" y="44"/>
                  </a:lnTo>
                  <a:lnTo>
                    <a:pt x="16" y="36"/>
                  </a:lnTo>
                  <a:lnTo>
                    <a:pt x="22" y="22"/>
                  </a:lnTo>
                  <a:lnTo>
                    <a:pt x="26" y="6"/>
                  </a:lnTo>
                  <a:lnTo>
                    <a:pt x="44" y="0"/>
                  </a:lnTo>
                  <a:lnTo>
                    <a:pt x="62" y="2"/>
                  </a:lnTo>
                  <a:lnTo>
                    <a:pt x="76" y="14"/>
                  </a:lnTo>
                  <a:lnTo>
                    <a:pt x="94" y="8"/>
                  </a:lnTo>
                  <a:lnTo>
                    <a:pt x="108" y="14"/>
                  </a:lnTo>
                  <a:lnTo>
                    <a:pt x="122" y="20"/>
                  </a:lnTo>
                  <a:lnTo>
                    <a:pt x="144" y="10"/>
                  </a:lnTo>
                  <a:lnTo>
                    <a:pt x="162" y="12"/>
                  </a:lnTo>
                  <a:lnTo>
                    <a:pt x="180" y="14"/>
                  </a:lnTo>
                  <a:lnTo>
                    <a:pt x="202" y="2"/>
                  </a:lnTo>
                  <a:lnTo>
                    <a:pt x="210" y="14"/>
                  </a:lnTo>
                  <a:lnTo>
                    <a:pt x="214" y="30"/>
                  </a:lnTo>
                  <a:lnTo>
                    <a:pt x="222" y="38"/>
                  </a:lnTo>
                  <a:lnTo>
                    <a:pt x="218" y="50"/>
                  </a:lnTo>
                  <a:lnTo>
                    <a:pt x="204" y="62"/>
                  </a:lnTo>
                  <a:lnTo>
                    <a:pt x="198" y="78"/>
                  </a:lnTo>
                  <a:lnTo>
                    <a:pt x="190" y="92"/>
                  </a:lnTo>
                  <a:lnTo>
                    <a:pt x="184" y="110"/>
                  </a:lnTo>
                  <a:lnTo>
                    <a:pt x="176" y="120"/>
                  </a:lnTo>
                  <a:lnTo>
                    <a:pt x="170" y="140"/>
                  </a:lnTo>
                  <a:lnTo>
                    <a:pt x="158" y="156"/>
                  </a:lnTo>
                  <a:lnTo>
                    <a:pt x="146" y="14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6" name="Freeform 88">
              <a:extLst>
                <a:ext uri="{FF2B5EF4-FFF2-40B4-BE49-F238E27FC236}">
                  <a16:creationId xmlns:a16="http://schemas.microsoft.com/office/drawing/2014/main" id="{E941A181-DCCF-DC47-BB92-FB755FE442A1}"/>
                </a:ext>
              </a:extLst>
            </p:cNvPr>
            <p:cNvSpPr>
              <a:spLocks noChangeAspect="1"/>
            </p:cNvSpPr>
            <p:nvPr/>
          </p:nvSpPr>
          <p:spPr bwMode="auto">
            <a:xfrm>
              <a:off x="6921388" y="3569471"/>
              <a:ext cx="249377" cy="594606"/>
            </a:xfrm>
            <a:custGeom>
              <a:avLst/>
              <a:gdLst>
                <a:gd name="T0" fmla="*/ 112 w 164"/>
                <a:gd name="T1" fmla="*/ 97 h 391"/>
                <a:gd name="T2" fmla="*/ 128 w 164"/>
                <a:gd name="T3" fmla="*/ 115 h 391"/>
                <a:gd name="T4" fmla="*/ 136 w 164"/>
                <a:gd name="T5" fmla="*/ 137 h 391"/>
                <a:gd name="T6" fmla="*/ 158 w 164"/>
                <a:gd name="T7" fmla="*/ 145 h 391"/>
                <a:gd name="T8" fmla="*/ 156 w 164"/>
                <a:gd name="T9" fmla="*/ 163 h 391"/>
                <a:gd name="T10" fmla="*/ 138 w 164"/>
                <a:gd name="T11" fmla="*/ 177 h 391"/>
                <a:gd name="T12" fmla="*/ 112 w 164"/>
                <a:gd name="T13" fmla="*/ 189 h 391"/>
                <a:gd name="T14" fmla="*/ 104 w 164"/>
                <a:gd name="T15" fmla="*/ 211 h 391"/>
                <a:gd name="T16" fmla="*/ 134 w 164"/>
                <a:gd name="T17" fmla="*/ 257 h 391"/>
                <a:gd name="T18" fmla="*/ 134 w 164"/>
                <a:gd name="T19" fmla="*/ 271 h 391"/>
                <a:gd name="T20" fmla="*/ 132 w 164"/>
                <a:gd name="T21" fmla="*/ 293 h 391"/>
                <a:gd name="T22" fmla="*/ 152 w 164"/>
                <a:gd name="T23" fmla="*/ 319 h 391"/>
                <a:gd name="T24" fmla="*/ 162 w 164"/>
                <a:gd name="T25" fmla="*/ 359 h 391"/>
                <a:gd name="T26" fmla="*/ 148 w 164"/>
                <a:gd name="T27" fmla="*/ 387 h 391"/>
                <a:gd name="T28" fmla="*/ 146 w 164"/>
                <a:gd name="T29" fmla="*/ 373 h 391"/>
                <a:gd name="T30" fmla="*/ 142 w 164"/>
                <a:gd name="T31" fmla="*/ 341 h 391"/>
                <a:gd name="T32" fmla="*/ 132 w 164"/>
                <a:gd name="T33" fmla="*/ 309 h 391"/>
                <a:gd name="T34" fmla="*/ 122 w 164"/>
                <a:gd name="T35" fmla="*/ 285 h 391"/>
                <a:gd name="T36" fmla="*/ 106 w 164"/>
                <a:gd name="T37" fmla="*/ 247 h 391"/>
                <a:gd name="T38" fmla="*/ 94 w 164"/>
                <a:gd name="T39" fmla="*/ 255 h 391"/>
                <a:gd name="T40" fmla="*/ 86 w 164"/>
                <a:gd name="T41" fmla="*/ 259 h 391"/>
                <a:gd name="T42" fmla="*/ 74 w 164"/>
                <a:gd name="T43" fmla="*/ 267 h 391"/>
                <a:gd name="T44" fmla="*/ 66 w 164"/>
                <a:gd name="T45" fmla="*/ 269 h 391"/>
                <a:gd name="T46" fmla="*/ 60 w 164"/>
                <a:gd name="T47" fmla="*/ 255 h 391"/>
                <a:gd name="T48" fmla="*/ 54 w 164"/>
                <a:gd name="T49" fmla="*/ 247 h 391"/>
                <a:gd name="T50" fmla="*/ 48 w 164"/>
                <a:gd name="T51" fmla="*/ 213 h 391"/>
                <a:gd name="T52" fmla="*/ 38 w 164"/>
                <a:gd name="T53" fmla="*/ 203 h 391"/>
                <a:gd name="T54" fmla="*/ 38 w 164"/>
                <a:gd name="T55" fmla="*/ 193 h 391"/>
                <a:gd name="T56" fmla="*/ 24 w 164"/>
                <a:gd name="T57" fmla="*/ 185 h 391"/>
                <a:gd name="T58" fmla="*/ 22 w 164"/>
                <a:gd name="T59" fmla="*/ 177 h 391"/>
                <a:gd name="T60" fmla="*/ 14 w 164"/>
                <a:gd name="T61" fmla="*/ 175 h 391"/>
                <a:gd name="T62" fmla="*/ 6 w 164"/>
                <a:gd name="T63" fmla="*/ 153 h 391"/>
                <a:gd name="T64" fmla="*/ 6 w 164"/>
                <a:gd name="T65" fmla="*/ 139 h 391"/>
                <a:gd name="T66" fmla="*/ 14 w 164"/>
                <a:gd name="T67" fmla="*/ 117 h 391"/>
                <a:gd name="T68" fmla="*/ 26 w 164"/>
                <a:gd name="T69" fmla="*/ 99 h 391"/>
                <a:gd name="T70" fmla="*/ 34 w 164"/>
                <a:gd name="T71" fmla="*/ 62 h 391"/>
                <a:gd name="T72" fmla="*/ 54 w 164"/>
                <a:gd name="T73" fmla="*/ 26 h 391"/>
                <a:gd name="T74" fmla="*/ 64 w 164"/>
                <a:gd name="T75" fmla="*/ 22 h 391"/>
                <a:gd name="T76" fmla="*/ 68 w 164"/>
                <a:gd name="T77" fmla="*/ 6 h 391"/>
                <a:gd name="T78" fmla="*/ 86 w 164"/>
                <a:gd name="T79" fmla="*/ 14 h 391"/>
                <a:gd name="T80" fmla="*/ 96 w 164"/>
                <a:gd name="T81" fmla="*/ 36 h 391"/>
                <a:gd name="T82" fmla="*/ 98 w 164"/>
                <a:gd name="T83" fmla="*/ 62 h 391"/>
                <a:gd name="T84" fmla="*/ 90 w 164"/>
                <a:gd name="T85" fmla="*/ 86 h 391"/>
                <a:gd name="T86" fmla="*/ 110 w 164"/>
                <a:gd name="T87" fmla="*/ 95 h 39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4" h="391">
                  <a:moveTo>
                    <a:pt x="110" y="95"/>
                  </a:moveTo>
                  <a:lnTo>
                    <a:pt x="112" y="97"/>
                  </a:lnTo>
                  <a:lnTo>
                    <a:pt x="116" y="111"/>
                  </a:lnTo>
                  <a:lnTo>
                    <a:pt x="128" y="115"/>
                  </a:lnTo>
                  <a:lnTo>
                    <a:pt x="126" y="133"/>
                  </a:lnTo>
                  <a:lnTo>
                    <a:pt x="136" y="137"/>
                  </a:lnTo>
                  <a:lnTo>
                    <a:pt x="144" y="149"/>
                  </a:lnTo>
                  <a:lnTo>
                    <a:pt x="158" y="145"/>
                  </a:lnTo>
                  <a:lnTo>
                    <a:pt x="164" y="149"/>
                  </a:lnTo>
                  <a:lnTo>
                    <a:pt x="156" y="163"/>
                  </a:lnTo>
                  <a:lnTo>
                    <a:pt x="148" y="175"/>
                  </a:lnTo>
                  <a:lnTo>
                    <a:pt x="138" y="177"/>
                  </a:lnTo>
                  <a:lnTo>
                    <a:pt x="130" y="185"/>
                  </a:lnTo>
                  <a:lnTo>
                    <a:pt x="112" y="189"/>
                  </a:lnTo>
                  <a:lnTo>
                    <a:pt x="108" y="213"/>
                  </a:lnTo>
                  <a:lnTo>
                    <a:pt x="104" y="211"/>
                  </a:lnTo>
                  <a:lnTo>
                    <a:pt x="118" y="235"/>
                  </a:lnTo>
                  <a:lnTo>
                    <a:pt x="134" y="257"/>
                  </a:lnTo>
                  <a:lnTo>
                    <a:pt x="140" y="259"/>
                  </a:lnTo>
                  <a:lnTo>
                    <a:pt x="134" y="271"/>
                  </a:lnTo>
                  <a:lnTo>
                    <a:pt x="132" y="281"/>
                  </a:lnTo>
                  <a:lnTo>
                    <a:pt x="132" y="293"/>
                  </a:lnTo>
                  <a:lnTo>
                    <a:pt x="142" y="307"/>
                  </a:lnTo>
                  <a:lnTo>
                    <a:pt x="152" y="319"/>
                  </a:lnTo>
                  <a:lnTo>
                    <a:pt x="156" y="339"/>
                  </a:lnTo>
                  <a:lnTo>
                    <a:pt x="162" y="359"/>
                  </a:lnTo>
                  <a:lnTo>
                    <a:pt x="156" y="371"/>
                  </a:lnTo>
                  <a:lnTo>
                    <a:pt x="148" y="387"/>
                  </a:lnTo>
                  <a:lnTo>
                    <a:pt x="144" y="391"/>
                  </a:lnTo>
                  <a:lnTo>
                    <a:pt x="146" y="373"/>
                  </a:lnTo>
                  <a:lnTo>
                    <a:pt x="146" y="357"/>
                  </a:lnTo>
                  <a:lnTo>
                    <a:pt x="142" y="341"/>
                  </a:lnTo>
                  <a:lnTo>
                    <a:pt x="138" y="325"/>
                  </a:lnTo>
                  <a:lnTo>
                    <a:pt x="132" y="309"/>
                  </a:lnTo>
                  <a:lnTo>
                    <a:pt x="130" y="315"/>
                  </a:lnTo>
                  <a:lnTo>
                    <a:pt x="122" y="285"/>
                  </a:lnTo>
                  <a:lnTo>
                    <a:pt x="116" y="255"/>
                  </a:lnTo>
                  <a:lnTo>
                    <a:pt x="106" y="247"/>
                  </a:lnTo>
                  <a:lnTo>
                    <a:pt x="98" y="239"/>
                  </a:lnTo>
                  <a:lnTo>
                    <a:pt x="94" y="255"/>
                  </a:lnTo>
                  <a:lnTo>
                    <a:pt x="88" y="251"/>
                  </a:lnTo>
                  <a:lnTo>
                    <a:pt x="86" y="259"/>
                  </a:lnTo>
                  <a:lnTo>
                    <a:pt x="74" y="269"/>
                  </a:lnTo>
                  <a:lnTo>
                    <a:pt x="74" y="267"/>
                  </a:lnTo>
                  <a:lnTo>
                    <a:pt x="70" y="269"/>
                  </a:lnTo>
                  <a:lnTo>
                    <a:pt x="66" y="269"/>
                  </a:lnTo>
                  <a:lnTo>
                    <a:pt x="62" y="267"/>
                  </a:lnTo>
                  <a:lnTo>
                    <a:pt x="60" y="255"/>
                  </a:lnTo>
                  <a:lnTo>
                    <a:pt x="52" y="265"/>
                  </a:lnTo>
                  <a:lnTo>
                    <a:pt x="54" y="247"/>
                  </a:lnTo>
                  <a:lnTo>
                    <a:pt x="54" y="229"/>
                  </a:lnTo>
                  <a:lnTo>
                    <a:pt x="48" y="213"/>
                  </a:lnTo>
                  <a:lnTo>
                    <a:pt x="40" y="197"/>
                  </a:lnTo>
                  <a:lnTo>
                    <a:pt x="38" y="203"/>
                  </a:lnTo>
                  <a:lnTo>
                    <a:pt x="30" y="193"/>
                  </a:lnTo>
                  <a:lnTo>
                    <a:pt x="38" y="193"/>
                  </a:lnTo>
                  <a:lnTo>
                    <a:pt x="32" y="183"/>
                  </a:lnTo>
                  <a:lnTo>
                    <a:pt x="24" y="185"/>
                  </a:lnTo>
                  <a:lnTo>
                    <a:pt x="22" y="185"/>
                  </a:lnTo>
                  <a:lnTo>
                    <a:pt x="22" y="177"/>
                  </a:lnTo>
                  <a:lnTo>
                    <a:pt x="16" y="179"/>
                  </a:lnTo>
                  <a:lnTo>
                    <a:pt x="14" y="175"/>
                  </a:lnTo>
                  <a:lnTo>
                    <a:pt x="0" y="155"/>
                  </a:lnTo>
                  <a:lnTo>
                    <a:pt x="6" y="153"/>
                  </a:lnTo>
                  <a:lnTo>
                    <a:pt x="6" y="139"/>
                  </a:lnTo>
                  <a:lnTo>
                    <a:pt x="14" y="139"/>
                  </a:lnTo>
                  <a:lnTo>
                    <a:pt x="14" y="117"/>
                  </a:lnTo>
                  <a:lnTo>
                    <a:pt x="14" y="99"/>
                  </a:lnTo>
                  <a:lnTo>
                    <a:pt x="26" y="99"/>
                  </a:lnTo>
                  <a:lnTo>
                    <a:pt x="34" y="72"/>
                  </a:lnTo>
                  <a:lnTo>
                    <a:pt x="34" y="62"/>
                  </a:lnTo>
                  <a:lnTo>
                    <a:pt x="36" y="44"/>
                  </a:lnTo>
                  <a:lnTo>
                    <a:pt x="54" y="26"/>
                  </a:lnTo>
                  <a:lnTo>
                    <a:pt x="68" y="30"/>
                  </a:lnTo>
                  <a:lnTo>
                    <a:pt x="64" y="22"/>
                  </a:lnTo>
                  <a:lnTo>
                    <a:pt x="66" y="16"/>
                  </a:lnTo>
                  <a:lnTo>
                    <a:pt x="68" y="6"/>
                  </a:lnTo>
                  <a:lnTo>
                    <a:pt x="70" y="0"/>
                  </a:lnTo>
                  <a:lnTo>
                    <a:pt x="86" y="14"/>
                  </a:lnTo>
                  <a:lnTo>
                    <a:pt x="94" y="20"/>
                  </a:lnTo>
                  <a:lnTo>
                    <a:pt x="96" y="36"/>
                  </a:lnTo>
                  <a:lnTo>
                    <a:pt x="100" y="54"/>
                  </a:lnTo>
                  <a:lnTo>
                    <a:pt x="98" y="62"/>
                  </a:lnTo>
                  <a:lnTo>
                    <a:pt x="90" y="78"/>
                  </a:lnTo>
                  <a:lnTo>
                    <a:pt x="90" y="86"/>
                  </a:lnTo>
                  <a:lnTo>
                    <a:pt x="92" y="97"/>
                  </a:lnTo>
                  <a:lnTo>
                    <a:pt x="110" y="95"/>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7" name="Freeform 89">
              <a:extLst>
                <a:ext uri="{FF2B5EF4-FFF2-40B4-BE49-F238E27FC236}">
                  <a16:creationId xmlns:a16="http://schemas.microsoft.com/office/drawing/2014/main" id="{75F6FB10-551C-5992-F5AF-40B464786A1F}"/>
                </a:ext>
              </a:extLst>
            </p:cNvPr>
            <p:cNvSpPr>
              <a:spLocks noChangeAspect="1"/>
            </p:cNvSpPr>
            <p:nvPr/>
          </p:nvSpPr>
          <p:spPr bwMode="auto">
            <a:xfrm>
              <a:off x="5777898" y="3012881"/>
              <a:ext cx="477465" cy="276773"/>
            </a:xfrm>
            <a:custGeom>
              <a:avLst/>
              <a:gdLst>
                <a:gd name="T0" fmla="*/ 196 w 314"/>
                <a:gd name="T1" fmla="*/ 154 h 182"/>
                <a:gd name="T2" fmla="*/ 166 w 314"/>
                <a:gd name="T3" fmla="*/ 136 h 182"/>
                <a:gd name="T4" fmla="*/ 136 w 314"/>
                <a:gd name="T5" fmla="*/ 116 h 182"/>
                <a:gd name="T6" fmla="*/ 122 w 314"/>
                <a:gd name="T7" fmla="*/ 110 h 182"/>
                <a:gd name="T8" fmla="*/ 100 w 314"/>
                <a:gd name="T9" fmla="*/ 100 h 182"/>
                <a:gd name="T10" fmla="*/ 86 w 314"/>
                <a:gd name="T11" fmla="*/ 80 h 182"/>
                <a:gd name="T12" fmla="*/ 62 w 314"/>
                <a:gd name="T13" fmla="*/ 64 h 182"/>
                <a:gd name="T14" fmla="*/ 50 w 314"/>
                <a:gd name="T15" fmla="*/ 78 h 182"/>
                <a:gd name="T16" fmla="*/ 40 w 314"/>
                <a:gd name="T17" fmla="*/ 84 h 182"/>
                <a:gd name="T18" fmla="*/ 44 w 314"/>
                <a:gd name="T19" fmla="*/ 96 h 182"/>
                <a:gd name="T20" fmla="*/ 20 w 314"/>
                <a:gd name="T21" fmla="*/ 90 h 182"/>
                <a:gd name="T22" fmla="*/ 16 w 314"/>
                <a:gd name="T23" fmla="*/ 72 h 182"/>
                <a:gd name="T24" fmla="*/ 10 w 314"/>
                <a:gd name="T25" fmla="*/ 52 h 182"/>
                <a:gd name="T26" fmla="*/ 6 w 314"/>
                <a:gd name="T27" fmla="*/ 34 h 182"/>
                <a:gd name="T28" fmla="*/ 0 w 314"/>
                <a:gd name="T29" fmla="*/ 16 h 182"/>
                <a:gd name="T30" fmla="*/ 22 w 314"/>
                <a:gd name="T31" fmla="*/ 8 h 182"/>
                <a:gd name="T32" fmla="*/ 42 w 314"/>
                <a:gd name="T33" fmla="*/ 0 h 182"/>
                <a:gd name="T34" fmla="*/ 64 w 314"/>
                <a:gd name="T35" fmla="*/ 12 h 182"/>
                <a:gd name="T36" fmla="*/ 86 w 314"/>
                <a:gd name="T37" fmla="*/ 22 h 182"/>
                <a:gd name="T38" fmla="*/ 104 w 314"/>
                <a:gd name="T39" fmla="*/ 42 h 182"/>
                <a:gd name="T40" fmla="*/ 124 w 314"/>
                <a:gd name="T41" fmla="*/ 44 h 182"/>
                <a:gd name="T42" fmla="*/ 140 w 314"/>
                <a:gd name="T43" fmla="*/ 46 h 182"/>
                <a:gd name="T44" fmla="*/ 158 w 314"/>
                <a:gd name="T45" fmla="*/ 46 h 182"/>
                <a:gd name="T46" fmla="*/ 176 w 314"/>
                <a:gd name="T47" fmla="*/ 48 h 182"/>
                <a:gd name="T48" fmla="*/ 196 w 314"/>
                <a:gd name="T49" fmla="*/ 62 h 182"/>
                <a:gd name="T50" fmla="*/ 198 w 314"/>
                <a:gd name="T51" fmla="*/ 78 h 182"/>
                <a:gd name="T52" fmla="*/ 230 w 314"/>
                <a:gd name="T53" fmla="*/ 94 h 182"/>
                <a:gd name="T54" fmla="*/ 246 w 314"/>
                <a:gd name="T55" fmla="*/ 84 h 182"/>
                <a:gd name="T56" fmla="*/ 262 w 314"/>
                <a:gd name="T57" fmla="*/ 72 h 182"/>
                <a:gd name="T58" fmla="*/ 274 w 314"/>
                <a:gd name="T59" fmla="*/ 86 h 182"/>
                <a:gd name="T60" fmla="*/ 298 w 314"/>
                <a:gd name="T61" fmla="*/ 88 h 182"/>
                <a:gd name="T62" fmla="*/ 314 w 314"/>
                <a:gd name="T63" fmla="*/ 100 h 182"/>
                <a:gd name="T64" fmla="*/ 310 w 314"/>
                <a:gd name="T65" fmla="*/ 112 h 182"/>
                <a:gd name="T66" fmla="*/ 304 w 314"/>
                <a:gd name="T67" fmla="*/ 118 h 182"/>
                <a:gd name="T68" fmla="*/ 286 w 314"/>
                <a:gd name="T69" fmla="*/ 118 h 182"/>
                <a:gd name="T70" fmla="*/ 274 w 314"/>
                <a:gd name="T71" fmla="*/ 114 h 182"/>
                <a:gd name="T72" fmla="*/ 272 w 314"/>
                <a:gd name="T73" fmla="*/ 108 h 182"/>
                <a:gd name="T74" fmla="*/ 276 w 314"/>
                <a:gd name="T75" fmla="*/ 104 h 182"/>
                <a:gd name="T76" fmla="*/ 270 w 314"/>
                <a:gd name="T77" fmla="*/ 100 h 182"/>
                <a:gd name="T78" fmla="*/ 260 w 314"/>
                <a:gd name="T79" fmla="*/ 110 h 182"/>
                <a:gd name="T80" fmla="*/ 252 w 314"/>
                <a:gd name="T81" fmla="*/ 112 h 182"/>
                <a:gd name="T82" fmla="*/ 246 w 314"/>
                <a:gd name="T83" fmla="*/ 130 h 182"/>
                <a:gd name="T84" fmla="*/ 226 w 314"/>
                <a:gd name="T85" fmla="*/ 130 h 182"/>
                <a:gd name="T86" fmla="*/ 234 w 314"/>
                <a:gd name="T87" fmla="*/ 138 h 182"/>
                <a:gd name="T88" fmla="*/ 246 w 314"/>
                <a:gd name="T89" fmla="*/ 146 h 182"/>
                <a:gd name="T90" fmla="*/ 250 w 314"/>
                <a:gd name="T91" fmla="*/ 154 h 182"/>
                <a:gd name="T92" fmla="*/ 244 w 314"/>
                <a:gd name="T93" fmla="*/ 182 h 182"/>
                <a:gd name="T94" fmla="*/ 226 w 314"/>
                <a:gd name="T95" fmla="*/ 178 h 182"/>
                <a:gd name="T96" fmla="*/ 208 w 314"/>
                <a:gd name="T97" fmla="*/ 176 h 182"/>
                <a:gd name="T98" fmla="*/ 196 w 314"/>
                <a:gd name="T99" fmla="*/ 154 h 1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14" h="182">
                  <a:moveTo>
                    <a:pt x="196" y="154"/>
                  </a:moveTo>
                  <a:lnTo>
                    <a:pt x="166" y="136"/>
                  </a:lnTo>
                  <a:lnTo>
                    <a:pt x="136" y="116"/>
                  </a:lnTo>
                  <a:lnTo>
                    <a:pt x="122" y="110"/>
                  </a:lnTo>
                  <a:lnTo>
                    <a:pt x="100" y="100"/>
                  </a:lnTo>
                  <a:lnTo>
                    <a:pt x="86" y="80"/>
                  </a:lnTo>
                  <a:lnTo>
                    <a:pt x="62" y="64"/>
                  </a:lnTo>
                  <a:lnTo>
                    <a:pt x="50" y="78"/>
                  </a:lnTo>
                  <a:lnTo>
                    <a:pt x="40" y="84"/>
                  </a:lnTo>
                  <a:lnTo>
                    <a:pt x="44" y="96"/>
                  </a:lnTo>
                  <a:lnTo>
                    <a:pt x="20" y="90"/>
                  </a:lnTo>
                  <a:lnTo>
                    <a:pt x="16" y="72"/>
                  </a:lnTo>
                  <a:lnTo>
                    <a:pt x="10" y="52"/>
                  </a:lnTo>
                  <a:lnTo>
                    <a:pt x="6" y="34"/>
                  </a:lnTo>
                  <a:lnTo>
                    <a:pt x="0" y="16"/>
                  </a:lnTo>
                  <a:lnTo>
                    <a:pt x="22" y="8"/>
                  </a:lnTo>
                  <a:lnTo>
                    <a:pt x="42" y="0"/>
                  </a:lnTo>
                  <a:lnTo>
                    <a:pt x="64" y="12"/>
                  </a:lnTo>
                  <a:lnTo>
                    <a:pt x="86" y="22"/>
                  </a:lnTo>
                  <a:lnTo>
                    <a:pt x="104" y="42"/>
                  </a:lnTo>
                  <a:lnTo>
                    <a:pt x="124" y="44"/>
                  </a:lnTo>
                  <a:lnTo>
                    <a:pt x="140" y="46"/>
                  </a:lnTo>
                  <a:lnTo>
                    <a:pt x="158" y="46"/>
                  </a:lnTo>
                  <a:lnTo>
                    <a:pt x="176" y="48"/>
                  </a:lnTo>
                  <a:lnTo>
                    <a:pt x="196" y="62"/>
                  </a:lnTo>
                  <a:lnTo>
                    <a:pt x="198" y="78"/>
                  </a:lnTo>
                  <a:lnTo>
                    <a:pt x="230" y="94"/>
                  </a:lnTo>
                  <a:lnTo>
                    <a:pt x="246" y="84"/>
                  </a:lnTo>
                  <a:lnTo>
                    <a:pt x="262" y="72"/>
                  </a:lnTo>
                  <a:lnTo>
                    <a:pt x="274" y="86"/>
                  </a:lnTo>
                  <a:lnTo>
                    <a:pt x="298" y="88"/>
                  </a:lnTo>
                  <a:lnTo>
                    <a:pt x="314" y="100"/>
                  </a:lnTo>
                  <a:lnTo>
                    <a:pt x="310" y="112"/>
                  </a:lnTo>
                  <a:lnTo>
                    <a:pt x="304" y="118"/>
                  </a:lnTo>
                  <a:lnTo>
                    <a:pt x="286" y="118"/>
                  </a:lnTo>
                  <a:lnTo>
                    <a:pt x="274" y="114"/>
                  </a:lnTo>
                  <a:lnTo>
                    <a:pt x="272" y="108"/>
                  </a:lnTo>
                  <a:lnTo>
                    <a:pt x="276" y="104"/>
                  </a:lnTo>
                  <a:lnTo>
                    <a:pt x="270" y="100"/>
                  </a:lnTo>
                  <a:lnTo>
                    <a:pt x="260" y="110"/>
                  </a:lnTo>
                  <a:lnTo>
                    <a:pt x="252" y="112"/>
                  </a:lnTo>
                  <a:lnTo>
                    <a:pt x="246" y="130"/>
                  </a:lnTo>
                  <a:lnTo>
                    <a:pt x="226" y="130"/>
                  </a:lnTo>
                  <a:lnTo>
                    <a:pt x="234" y="138"/>
                  </a:lnTo>
                  <a:lnTo>
                    <a:pt x="246" y="146"/>
                  </a:lnTo>
                  <a:lnTo>
                    <a:pt x="250" y="154"/>
                  </a:lnTo>
                  <a:lnTo>
                    <a:pt x="244" y="182"/>
                  </a:lnTo>
                  <a:lnTo>
                    <a:pt x="226" y="178"/>
                  </a:lnTo>
                  <a:lnTo>
                    <a:pt x="208" y="176"/>
                  </a:lnTo>
                  <a:lnTo>
                    <a:pt x="196" y="15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8" name="Freeform 90">
              <a:extLst>
                <a:ext uri="{FF2B5EF4-FFF2-40B4-BE49-F238E27FC236}">
                  <a16:creationId xmlns:a16="http://schemas.microsoft.com/office/drawing/2014/main" id="{6E8E57D0-3F64-27A3-F072-993AA0C837C6}"/>
                </a:ext>
              </a:extLst>
            </p:cNvPr>
            <p:cNvSpPr>
              <a:spLocks noChangeAspect="1"/>
            </p:cNvSpPr>
            <p:nvPr/>
          </p:nvSpPr>
          <p:spPr bwMode="auto">
            <a:xfrm>
              <a:off x="4591837" y="4066751"/>
              <a:ext cx="218965" cy="366498"/>
            </a:xfrm>
            <a:custGeom>
              <a:avLst/>
              <a:gdLst>
                <a:gd name="T0" fmla="*/ 134 w 144"/>
                <a:gd name="T1" fmla="*/ 66 h 241"/>
                <a:gd name="T2" fmla="*/ 112 w 144"/>
                <a:gd name="T3" fmla="*/ 66 h 241"/>
                <a:gd name="T4" fmla="*/ 102 w 144"/>
                <a:gd name="T5" fmla="*/ 72 h 241"/>
                <a:gd name="T6" fmla="*/ 118 w 144"/>
                <a:gd name="T7" fmla="*/ 90 h 241"/>
                <a:gd name="T8" fmla="*/ 130 w 144"/>
                <a:gd name="T9" fmla="*/ 118 h 241"/>
                <a:gd name="T10" fmla="*/ 120 w 144"/>
                <a:gd name="T11" fmla="*/ 136 h 241"/>
                <a:gd name="T12" fmla="*/ 112 w 144"/>
                <a:gd name="T13" fmla="*/ 152 h 241"/>
                <a:gd name="T14" fmla="*/ 118 w 144"/>
                <a:gd name="T15" fmla="*/ 182 h 241"/>
                <a:gd name="T16" fmla="*/ 128 w 144"/>
                <a:gd name="T17" fmla="*/ 198 h 241"/>
                <a:gd name="T18" fmla="*/ 138 w 144"/>
                <a:gd name="T19" fmla="*/ 212 h 241"/>
                <a:gd name="T20" fmla="*/ 144 w 144"/>
                <a:gd name="T21" fmla="*/ 233 h 241"/>
                <a:gd name="T22" fmla="*/ 140 w 144"/>
                <a:gd name="T23" fmla="*/ 241 h 241"/>
                <a:gd name="T24" fmla="*/ 124 w 144"/>
                <a:gd name="T25" fmla="*/ 237 h 241"/>
                <a:gd name="T26" fmla="*/ 108 w 144"/>
                <a:gd name="T27" fmla="*/ 233 h 241"/>
                <a:gd name="T28" fmla="*/ 90 w 144"/>
                <a:gd name="T29" fmla="*/ 233 h 241"/>
                <a:gd name="T30" fmla="*/ 72 w 144"/>
                <a:gd name="T31" fmla="*/ 233 h 241"/>
                <a:gd name="T32" fmla="*/ 52 w 144"/>
                <a:gd name="T33" fmla="*/ 233 h 241"/>
                <a:gd name="T34" fmla="*/ 40 w 144"/>
                <a:gd name="T35" fmla="*/ 230 h 241"/>
                <a:gd name="T36" fmla="*/ 24 w 144"/>
                <a:gd name="T37" fmla="*/ 228 h 241"/>
                <a:gd name="T38" fmla="*/ 24 w 144"/>
                <a:gd name="T39" fmla="*/ 206 h 241"/>
                <a:gd name="T40" fmla="*/ 22 w 144"/>
                <a:gd name="T41" fmla="*/ 200 h 241"/>
                <a:gd name="T42" fmla="*/ 22 w 144"/>
                <a:gd name="T43" fmla="*/ 192 h 241"/>
                <a:gd name="T44" fmla="*/ 12 w 144"/>
                <a:gd name="T45" fmla="*/ 194 h 241"/>
                <a:gd name="T46" fmla="*/ 8 w 144"/>
                <a:gd name="T47" fmla="*/ 192 h 241"/>
                <a:gd name="T48" fmla="*/ 4 w 144"/>
                <a:gd name="T49" fmla="*/ 180 h 241"/>
                <a:gd name="T50" fmla="*/ 0 w 144"/>
                <a:gd name="T51" fmla="*/ 180 h 241"/>
                <a:gd name="T52" fmla="*/ 2 w 144"/>
                <a:gd name="T53" fmla="*/ 176 h 241"/>
                <a:gd name="T54" fmla="*/ 8 w 144"/>
                <a:gd name="T55" fmla="*/ 160 h 241"/>
                <a:gd name="T56" fmla="*/ 16 w 144"/>
                <a:gd name="T57" fmla="*/ 146 h 241"/>
                <a:gd name="T58" fmla="*/ 24 w 144"/>
                <a:gd name="T59" fmla="*/ 134 h 241"/>
                <a:gd name="T60" fmla="*/ 38 w 144"/>
                <a:gd name="T61" fmla="*/ 130 h 241"/>
                <a:gd name="T62" fmla="*/ 50 w 144"/>
                <a:gd name="T63" fmla="*/ 142 h 241"/>
                <a:gd name="T64" fmla="*/ 62 w 144"/>
                <a:gd name="T65" fmla="*/ 126 h 241"/>
                <a:gd name="T66" fmla="*/ 68 w 144"/>
                <a:gd name="T67" fmla="*/ 106 h 241"/>
                <a:gd name="T68" fmla="*/ 76 w 144"/>
                <a:gd name="T69" fmla="*/ 96 h 241"/>
                <a:gd name="T70" fmla="*/ 82 w 144"/>
                <a:gd name="T71" fmla="*/ 78 h 241"/>
                <a:gd name="T72" fmla="*/ 90 w 144"/>
                <a:gd name="T73" fmla="*/ 64 h 241"/>
                <a:gd name="T74" fmla="*/ 96 w 144"/>
                <a:gd name="T75" fmla="*/ 48 h 241"/>
                <a:gd name="T76" fmla="*/ 110 w 144"/>
                <a:gd name="T77" fmla="*/ 36 h 241"/>
                <a:gd name="T78" fmla="*/ 114 w 144"/>
                <a:gd name="T79" fmla="*/ 24 h 241"/>
                <a:gd name="T80" fmla="*/ 106 w 144"/>
                <a:gd name="T81" fmla="*/ 16 h 241"/>
                <a:gd name="T82" fmla="*/ 102 w 144"/>
                <a:gd name="T83" fmla="*/ 0 h 241"/>
                <a:gd name="T84" fmla="*/ 110 w 144"/>
                <a:gd name="T85" fmla="*/ 0 h 241"/>
                <a:gd name="T86" fmla="*/ 118 w 144"/>
                <a:gd name="T87" fmla="*/ 22 h 241"/>
                <a:gd name="T88" fmla="*/ 120 w 144"/>
                <a:gd name="T89" fmla="*/ 46 h 241"/>
                <a:gd name="T90" fmla="*/ 134 w 144"/>
                <a:gd name="T91" fmla="*/ 66 h 2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4" h="241">
                  <a:moveTo>
                    <a:pt x="134" y="66"/>
                  </a:moveTo>
                  <a:lnTo>
                    <a:pt x="112" y="66"/>
                  </a:lnTo>
                  <a:lnTo>
                    <a:pt x="102" y="72"/>
                  </a:lnTo>
                  <a:lnTo>
                    <a:pt x="118" y="90"/>
                  </a:lnTo>
                  <a:lnTo>
                    <a:pt x="130" y="118"/>
                  </a:lnTo>
                  <a:lnTo>
                    <a:pt x="120" y="136"/>
                  </a:lnTo>
                  <a:lnTo>
                    <a:pt x="112" y="152"/>
                  </a:lnTo>
                  <a:lnTo>
                    <a:pt x="118" y="182"/>
                  </a:lnTo>
                  <a:lnTo>
                    <a:pt x="128" y="198"/>
                  </a:lnTo>
                  <a:lnTo>
                    <a:pt x="138" y="212"/>
                  </a:lnTo>
                  <a:lnTo>
                    <a:pt x="144" y="233"/>
                  </a:lnTo>
                  <a:lnTo>
                    <a:pt x="140" y="241"/>
                  </a:lnTo>
                  <a:lnTo>
                    <a:pt x="124" y="237"/>
                  </a:lnTo>
                  <a:lnTo>
                    <a:pt x="108" y="233"/>
                  </a:lnTo>
                  <a:lnTo>
                    <a:pt x="90" y="233"/>
                  </a:lnTo>
                  <a:lnTo>
                    <a:pt x="72" y="233"/>
                  </a:lnTo>
                  <a:lnTo>
                    <a:pt x="52" y="233"/>
                  </a:lnTo>
                  <a:lnTo>
                    <a:pt x="40" y="230"/>
                  </a:lnTo>
                  <a:lnTo>
                    <a:pt x="24" y="228"/>
                  </a:lnTo>
                  <a:lnTo>
                    <a:pt x="24" y="206"/>
                  </a:lnTo>
                  <a:lnTo>
                    <a:pt x="22" y="200"/>
                  </a:lnTo>
                  <a:lnTo>
                    <a:pt x="22" y="192"/>
                  </a:lnTo>
                  <a:lnTo>
                    <a:pt x="12" y="194"/>
                  </a:lnTo>
                  <a:lnTo>
                    <a:pt x="8" y="192"/>
                  </a:lnTo>
                  <a:lnTo>
                    <a:pt x="4" y="180"/>
                  </a:lnTo>
                  <a:lnTo>
                    <a:pt x="0" y="180"/>
                  </a:lnTo>
                  <a:lnTo>
                    <a:pt x="2" y="176"/>
                  </a:lnTo>
                  <a:lnTo>
                    <a:pt x="8" y="160"/>
                  </a:lnTo>
                  <a:lnTo>
                    <a:pt x="16" y="146"/>
                  </a:lnTo>
                  <a:lnTo>
                    <a:pt x="24" y="134"/>
                  </a:lnTo>
                  <a:lnTo>
                    <a:pt x="38" y="130"/>
                  </a:lnTo>
                  <a:lnTo>
                    <a:pt x="50" y="142"/>
                  </a:lnTo>
                  <a:lnTo>
                    <a:pt x="62" y="126"/>
                  </a:lnTo>
                  <a:lnTo>
                    <a:pt x="68" y="106"/>
                  </a:lnTo>
                  <a:lnTo>
                    <a:pt x="76" y="96"/>
                  </a:lnTo>
                  <a:lnTo>
                    <a:pt x="82" y="78"/>
                  </a:lnTo>
                  <a:lnTo>
                    <a:pt x="90" y="64"/>
                  </a:lnTo>
                  <a:lnTo>
                    <a:pt x="96" y="48"/>
                  </a:lnTo>
                  <a:lnTo>
                    <a:pt x="110" y="36"/>
                  </a:lnTo>
                  <a:lnTo>
                    <a:pt x="114" y="24"/>
                  </a:lnTo>
                  <a:lnTo>
                    <a:pt x="106" y="16"/>
                  </a:lnTo>
                  <a:lnTo>
                    <a:pt x="102" y="0"/>
                  </a:lnTo>
                  <a:lnTo>
                    <a:pt x="110" y="0"/>
                  </a:lnTo>
                  <a:lnTo>
                    <a:pt x="118" y="22"/>
                  </a:lnTo>
                  <a:lnTo>
                    <a:pt x="120" y="46"/>
                  </a:lnTo>
                  <a:lnTo>
                    <a:pt x="134" y="6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9" name="Freeform 91">
              <a:extLst>
                <a:ext uri="{FF2B5EF4-FFF2-40B4-BE49-F238E27FC236}">
                  <a16:creationId xmlns:a16="http://schemas.microsoft.com/office/drawing/2014/main" id="{108E0DC8-2E28-7161-BEC2-C74C06F82894}"/>
                </a:ext>
              </a:extLst>
            </p:cNvPr>
            <p:cNvSpPr>
              <a:spLocks noChangeAspect="1"/>
            </p:cNvSpPr>
            <p:nvPr/>
          </p:nvSpPr>
          <p:spPr bwMode="auto">
            <a:xfrm>
              <a:off x="4923328" y="3064586"/>
              <a:ext cx="164224" cy="94287"/>
            </a:xfrm>
            <a:custGeom>
              <a:avLst/>
              <a:gdLst>
                <a:gd name="T0" fmla="*/ 70 w 108"/>
                <a:gd name="T1" fmla="*/ 52 h 62"/>
                <a:gd name="T2" fmla="*/ 70 w 108"/>
                <a:gd name="T3" fmla="*/ 58 h 62"/>
                <a:gd name="T4" fmla="*/ 68 w 108"/>
                <a:gd name="T5" fmla="*/ 60 h 62"/>
                <a:gd name="T6" fmla="*/ 62 w 108"/>
                <a:gd name="T7" fmla="*/ 62 h 62"/>
                <a:gd name="T8" fmla="*/ 56 w 108"/>
                <a:gd name="T9" fmla="*/ 62 h 62"/>
                <a:gd name="T10" fmla="*/ 52 w 108"/>
                <a:gd name="T11" fmla="*/ 60 h 62"/>
                <a:gd name="T12" fmla="*/ 46 w 108"/>
                <a:gd name="T13" fmla="*/ 60 h 62"/>
                <a:gd name="T14" fmla="*/ 42 w 108"/>
                <a:gd name="T15" fmla="*/ 56 h 62"/>
                <a:gd name="T16" fmla="*/ 40 w 108"/>
                <a:gd name="T17" fmla="*/ 56 h 62"/>
                <a:gd name="T18" fmla="*/ 36 w 108"/>
                <a:gd name="T19" fmla="*/ 56 h 62"/>
                <a:gd name="T20" fmla="*/ 32 w 108"/>
                <a:gd name="T21" fmla="*/ 58 h 62"/>
                <a:gd name="T22" fmla="*/ 26 w 108"/>
                <a:gd name="T23" fmla="*/ 58 h 62"/>
                <a:gd name="T24" fmla="*/ 22 w 108"/>
                <a:gd name="T25" fmla="*/ 60 h 62"/>
                <a:gd name="T26" fmla="*/ 18 w 108"/>
                <a:gd name="T27" fmla="*/ 60 h 62"/>
                <a:gd name="T28" fmla="*/ 16 w 108"/>
                <a:gd name="T29" fmla="*/ 58 h 62"/>
                <a:gd name="T30" fmla="*/ 14 w 108"/>
                <a:gd name="T31" fmla="*/ 48 h 62"/>
                <a:gd name="T32" fmla="*/ 4 w 108"/>
                <a:gd name="T33" fmla="*/ 40 h 62"/>
                <a:gd name="T34" fmla="*/ 4 w 108"/>
                <a:gd name="T35" fmla="*/ 30 h 62"/>
                <a:gd name="T36" fmla="*/ 10 w 108"/>
                <a:gd name="T37" fmla="*/ 26 h 62"/>
                <a:gd name="T38" fmla="*/ 8 w 108"/>
                <a:gd name="T39" fmla="*/ 18 h 62"/>
                <a:gd name="T40" fmla="*/ 4 w 108"/>
                <a:gd name="T41" fmla="*/ 12 h 62"/>
                <a:gd name="T42" fmla="*/ 4 w 108"/>
                <a:gd name="T43" fmla="*/ 4 h 62"/>
                <a:gd name="T44" fmla="*/ 12 w 108"/>
                <a:gd name="T45" fmla="*/ 4 h 62"/>
                <a:gd name="T46" fmla="*/ 10 w 108"/>
                <a:gd name="T47" fmla="*/ 8 h 62"/>
                <a:gd name="T48" fmla="*/ 24 w 108"/>
                <a:gd name="T49" fmla="*/ 8 h 62"/>
                <a:gd name="T50" fmla="*/ 40 w 108"/>
                <a:gd name="T51" fmla="*/ 10 h 62"/>
                <a:gd name="T52" fmla="*/ 52 w 108"/>
                <a:gd name="T53" fmla="*/ 12 h 62"/>
                <a:gd name="T54" fmla="*/ 76 w 108"/>
                <a:gd name="T55" fmla="*/ 2 h 62"/>
                <a:gd name="T56" fmla="*/ 90 w 108"/>
                <a:gd name="T57" fmla="*/ 4 h 62"/>
                <a:gd name="T58" fmla="*/ 96 w 108"/>
                <a:gd name="T59" fmla="*/ 8 h 62"/>
                <a:gd name="T60" fmla="*/ 106 w 108"/>
                <a:gd name="T61" fmla="*/ 12 h 62"/>
                <a:gd name="T62" fmla="*/ 106 w 108"/>
                <a:gd name="T63" fmla="*/ 18 h 62"/>
                <a:gd name="T64" fmla="*/ 104 w 108"/>
                <a:gd name="T65" fmla="*/ 18 h 62"/>
                <a:gd name="T66" fmla="*/ 98 w 108"/>
                <a:gd name="T67" fmla="*/ 18 h 62"/>
                <a:gd name="T68" fmla="*/ 96 w 108"/>
                <a:gd name="T69" fmla="*/ 22 h 62"/>
                <a:gd name="T70" fmla="*/ 96 w 108"/>
                <a:gd name="T71" fmla="*/ 24 h 62"/>
                <a:gd name="T72" fmla="*/ 98 w 108"/>
                <a:gd name="T73" fmla="*/ 30 h 62"/>
                <a:gd name="T74" fmla="*/ 94 w 108"/>
                <a:gd name="T75" fmla="*/ 32 h 62"/>
                <a:gd name="T76" fmla="*/ 92 w 108"/>
                <a:gd name="T77" fmla="*/ 34 h 62"/>
                <a:gd name="T78" fmla="*/ 92 w 108"/>
                <a:gd name="T79" fmla="*/ 34 h 62"/>
                <a:gd name="T80" fmla="*/ 90 w 108"/>
                <a:gd name="T81" fmla="*/ 36 h 62"/>
                <a:gd name="T82" fmla="*/ 92 w 108"/>
                <a:gd name="T83" fmla="*/ 36 h 62"/>
                <a:gd name="T84" fmla="*/ 94 w 108"/>
                <a:gd name="T85" fmla="*/ 38 h 62"/>
                <a:gd name="T86" fmla="*/ 94 w 108"/>
                <a:gd name="T87" fmla="*/ 38 h 62"/>
                <a:gd name="T88" fmla="*/ 94 w 108"/>
                <a:gd name="T89" fmla="*/ 38 h 62"/>
                <a:gd name="T90" fmla="*/ 96 w 108"/>
                <a:gd name="T91" fmla="*/ 40 h 62"/>
                <a:gd name="T92" fmla="*/ 96 w 108"/>
                <a:gd name="T93" fmla="*/ 42 h 62"/>
                <a:gd name="T94" fmla="*/ 98 w 108"/>
                <a:gd name="T95" fmla="*/ 44 h 62"/>
                <a:gd name="T96" fmla="*/ 102 w 108"/>
                <a:gd name="T97" fmla="*/ 48 h 62"/>
                <a:gd name="T98" fmla="*/ 98 w 108"/>
                <a:gd name="T99" fmla="*/ 48 h 62"/>
                <a:gd name="T100" fmla="*/ 98 w 108"/>
                <a:gd name="T101" fmla="*/ 48 h 62"/>
                <a:gd name="T102" fmla="*/ 98 w 108"/>
                <a:gd name="T103" fmla="*/ 48 h 62"/>
                <a:gd name="T104" fmla="*/ 94 w 108"/>
                <a:gd name="T105" fmla="*/ 48 h 62"/>
                <a:gd name="T106" fmla="*/ 92 w 108"/>
                <a:gd name="T107" fmla="*/ 48 h 62"/>
                <a:gd name="T108" fmla="*/ 90 w 108"/>
                <a:gd name="T109" fmla="*/ 46 h 62"/>
                <a:gd name="T110" fmla="*/ 86 w 108"/>
                <a:gd name="T111" fmla="*/ 46 h 62"/>
                <a:gd name="T112" fmla="*/ 82 w 108"/>
                <a:gd name="T113" fmla="*/ 48 h 62"/>
                <a:gd name="T114" fmla="*/ 76 w 108"/>
                <a:gd name="T115" fmla="*/ 48 h 62"/>
                <a:gd name="T116" fmla="*/ 74 w 108"/>
                <a:gd name="T117" fmla="*/ 50 h 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8" h="62">
                  <a:moveTo>
                    <a:pt x="72" y="52"/>
                  </a:moveTo>
                  <a:lnTo>
                    <a:pt x="72" y="52"/>
                  </a:lnTo>
                  <a:lnTo>
                    <a:pt x="70" y="52"/>
                  </a:lnTo>
                  <a:lnTo>
                    <a:pt x="68" y="54"/>
                  </a:lnTo>
                  <a:lnTo>
                    <a:pt x="70" y="56"/>
                  </a:lnTo>
                  <a:lnTo>
                    <a:pt x="72" y="56"/>
                  </a:lnTo>
                  <a:lnTo>
                    <a:pt x="70" y="58"/>
                  </a:lnTo>
                  <a:lnTo>
                    <a:pt x="72" y="58"/>
                  </a:lnTo>
                  <a:lnTo>
                    <a:pt x="70" y="60"/>
                  </a:lnTo>
                  <a:lnTo>
                    <a:pt x="68" y="60"/>
                  </a:lnTo>
                  <a:lnTo>
                    <a:pt x="66" y="60"/>
                  </a:lnTo>
                  <a:lnTo>
                    <a:pt x="64" y="62"/>
                  </a:lnTo>
                  <a:lnTo>
                    <a:pt x="62" y="62"/>
                  </a:lnTo>
                  <a:lnTo>
                    <a:pt x="60" y="62"/>
                  </a:lnTo>
                  <a:lnTo>
                    <a:pt x="58" y="62"/>
                  </a:lnTo>
                  <a:lnTo>
                    <a:pt x="56" y="62"/>
                  </a:lnTo>
                  <a:lnTo>
                    <a:pt x="54" y="62"/>
                  </a:lnTo>
                  <a:lnTo>
                    <a:pt x="54" y="60"/>
                  </a:lnTo>
                  <a:lnTo>
                    <a:pt x="52" y="60"/>
                  </a:lnTo>
                  <a:lnTo>
                    <a:pt x="50" y="58"/>
                  </a:lnTo>
                  <a:lnTo>
                    <a:pt x="48" y="60"/>
                  </a:lnTo>
                  <a:lnTo>
                    <a:pt x="46" y="60"/>
                  </a:lnTo>
                  <a:lnTo>
                    <a:pt x="46" y="58"/>
                  </a:lnTo>
                  <a:lnTo>
                    <a:pt x="44" y="58"/>
                  </a:lnTo>
                  <a:lnTo>
                    <a:pt x="44" y="56"/>
                  </a:lnTo>
                  <a:lnTo>
                    <a:pt x="42" y="56"/>
                  </a:lnTo>
                  <a:lnTo>
                    <a:pt x="40" y="56"/>
                  </a:lnTo>
                  <a:lnTo>
                    <a:pt x="38" y="56"/>
                  </a:lnTo>
                  <a:lnTo>
                    <a:pt x="36" y="56"/>
                  </a:lnTo>
                  <a:lnTo>
                    <a:pt x="36" y="58"/>
                  </a:lnTo>
                  <a:lnTo>
                    <a:pt x="34" y="58"/>
                  </a:lnTo>
                  <a:lnTo>
                    <a:pt x="32" y="58"/>
                  </a:lnTo>
                  <a:lnTo>
                    <a:pt x="30" y="58"/>
                  </a:lnTo>
                  <a:lnTo>
                    <a:pt x="26" y="58"/>
                  </a:lnTo>
                  <a:lnTo>
                    <a:pt x="26" y="60"/>
                  </a:lnTo>
                  <a:lnTo>
                    <a:pt x="24" y="60"/>
                  </a:lnTo>
                  <a:lnTo>
                    <a:pt x="22" y="60"/>
                  </a:lnTo>
                  <a:lnTo>
                    <a:pt x="20" y="60"/>
                  </a:lnTo>
                  <a:lnTo>
                    <a:pt x="20" y="62"/>
                  </a:lnTo>
                  <a:lnTo>
                    <a:pt x="18" y="60"/>
                  </a:lnTo>
                  <a:lnTo>
                    <a:pt x="16" y="60"/>
                  </a:lnTo>
                  <a:lnTo>
                    <a:pt x="16" y="58"/>
                  </a:lnTo>
                  <a:lnTo>
                    <a:pt x="16" y="54"/>
                  </a:lnTo>
                  <a:lnTo>
                    <a:pt x="18" y="52"/>
                  </a:lnTo>
                  <a:lnTo>
                    <a:pt x="16" y="52"/>
                  </a:lnTo>
                  <a:lnTo>
                    <a:pt x="14" y="48"/>
                  </a:lnTo>
                  <a:lnTo>
                    <a:pt x="14" y="46"/>
                  </a:lnTo>
                  <a:lnTo>
                    <a:pt x="12" y="46"/>
                  </a:lnTo>
                  <a:lnTo>
                    <a:pt x="8" y="44"/>
                  </a:lnTo>
                  <a:lnTo>
                    <a:pt x="4" y="40"/>
                  </a:lnTo>
                  <a:lnTo>
                    <a:pt x="6" y="40"/>
                  </a:lnTo>
                  <a:lnTo>
                    <a:pt x="6" y="30"/>
                  </a:lnTo>
                  <a:lnTo>
                    <a:pt x="4" y="30"/>
                  </a:lnTo>
                  <a:lnTo>
                    <a:pt x="6" y="28"/>
                  </a:lnTo>
                  <a:lnTo>
                    <a:pt x="8" y="28"/>
                  </a:lnTo>
                  <a:lnTo>
                    <a:pt x="10" y="28"/>
                  </a:lnTo>
                  <a:lnTo>
                    <a:pt x="10" y="26"/>
                  </a:lnTo>
                  <a:lnTo>
                    <a:pt x="12" y="24"/>
                  </a:lnTo>
                  <a:lnTo>
                    <a:pt x="14" y="22"/>
                  </a:lnTo>
                  <a:lnTo>
                    <a:pt x="12" y="22"/>
                  </a:lnTo>
                  <a:lnTo>
                    <a:pt x="8" y="18"/>
                  </a:lnTo>
                  <a:lnTo>
                    <a:pt x="6" y="16"/>
                  </a:lnTo>
                  <a:lnTo>
                    <a:pt x="4" y="16"/>
                  </a:lnTo>
                  <a:lnTo>
                    <a:pt x="4" y="12"/>
                  </a:lnTo>
                  <a:lnTo>
                    <a:pt x="2" y="10"/>
                  </a:lnTo>
                  <a:lnTo>
                    <a:pt x="0" y="8"/>
                  </a:lnTo>
                  <a:lnTo>
                    <a:pt x="2" y="6"/>
                  </a:lnTo>
                  <a:lnTo>
                    <a:pt x="4" y="4"/>
                  </a:lnTo>
                  <a:lnTo>
                    <a:pt x="4" y="2"/>
                  </a:lnTo>
                  <a:lnTo>
                    <a:pt x="6" y="0"/>
                  </a:lnTo>
                  <a:lnTo>
                    <a:pt x="12" y="4"/>
                  </a:lnTo>
                  <a:lnTo>
                    <a:pt x="10" y="6"/>
                  </a:lnTo>
                  <a:lnTo>
                    <a:pt x="8" y="6"/>
                  </a:lnTo>
                  <a:lnTo>
                    <a:pt x="10" y="8"/>
                  </a:lnTo>
                  <a:lnTo>
                    <a:pt x="12" y="8"/>
                  </a:lnTo>
                  <a:lnTo>
                    <a:pt x="18" y="8"/>
                  </a:lnTo>
                  <a:lnTo>
                    <a:pt x="22" y="8"/>
                  </a:lnTo>
                  <a:lnTo>
                    <a:pt x="24" y="8"/>
                  </a:lnTo>
                  <a:lnTo>
                    <a:pt x="32" y="12"/>
                  </a:lnTo>
                  <a:lnTo>
                    <a:pt x="34" y="10"/>
                  </a:lnTo>
                  <a:lnTo>
                    <a:pt x="38" y="10"/>
                  </a:lnTo>
                  <a:lnTo>
                    <a:pt x="40" y="10"/>
                  </a:lnTo>
                  <a:lnTo>
                    <a:pt x="46" y="10"/>
                  </a:lnTo>
                  <a:lnTo>
                    <a:pt x="50" y="12"/>
                  </a:lnTo>
                  <a:lnTo>
                    <a:pt x="52" y="12"/>
                  </a:lnTo>
                  <a:lnTo>
                    <a:pt x="60" y="10"/>
                  </a:lnTo>
                  <a:lnTo>
                    <a:pt x="64" y="6"/>
                  </a:lnTo>
                  <a:lnTo>
                    <a:pt x="74" y="4"/>
                  </a:lnTo>
                  <a:lnTo>
                    <a:pt x="76" y="2"/>
                  </a:lnTo>
                  <a:lnTo>
                    <a:pt x="84" y="2"/>
                  </a:lnTo>
                  <a:lnTo>
                    <a:pt x="84" y="4"/>
                  </a:lnTo>
                  <a:lnTo>
                    <a:pt x="86" y="4"/>
                  </a:lnTo>
                  <a:lnTo>
                    <a:pt x="90" y="4"/>
                  </a:lnTo>
                  <a:lnTo>
                    <a:pt x="90" y="6"/>
                  </a:lnTo>
                  <a:lnTo>
                    <a:pt x="94" y="6"/>
                  </a:lnTo>
                  <a:lnTo>
                    <a:pt x="96" y="8"/>
                  </a:lnTo>
                  <a:lnTo>
                    <a:pt x="100" y="10"/>
                  </a:lnTo>
                  <a:lnTo>
                    <a:pt x="106" y="10"/>
                  </a:lnTo>
                  <a:lnTo>
                    <a:pt x="106" y="12"/>
                  </a:lnTo>
                  <a:lnTo>
                    <a:pt x="108" y="14"/>
                  </a:lnTo>
                  <a:lnTo>
                    <a:pt x="108" y="16"/>
                  </a:lnTo>
                  <a:lnTo>
                    <a:pt x="106" y="16"/>
                  </a:lnTo>
                  <a:lnTo>
                    <a:pt x="106" y="18"/>
                  </a:lnTo>
                  <a:lnTo>
                    <a:pt x="104" y="18"/>
                  </a:lnTo>
                  <a:lnTo>
                    <a:pt x="102" y="16"/>
                  </a:lnTo>
                  <a:lnTo>
                    <a:pt x="100" y="18"/>
                  </a:lnTo>
                  <a:lnTo>
                    <a:pt x="98" y="18"/>
                  </a:lnTo>
                  <a:lnTo>
                    <a:pt x="98" y="20"/>
                  </a:lnTo>
                  <a:lnTo>
                    <a:pt x="98" y="22"/>
                  </a:lnTo>
                  <a:lnTo>
                    <a:pt x="96" y="22"/>
                  </a:lnTo>
                  <a:lnTo>
                    <a:pt x="96" y="24"/>
                  </a:lnTo>
                  <a:lnTo>
                    <a:pt x="96" y="26"/>
                  </a:lnTo>
                  <a:lnTo>
                    <a:pt x="96" y="28"/>
                  </a:lnTo>
                  <a:lnTo>
                    <a:pt x="96" y="30"/>
                  </a:lnTo>
                  <a:lnTo>
                    <a:pt x="98" y="30"/>
                  </a:lnTo>
                  <a:lnTo>
                    <a:pt x="96" y="30"/>
                  </a:lnTo>
                  <a:lnTo>
                    <a:pt x="98" y="32"/>
                  </a:lnTo>
                  <a:lnTo>
                    <a:pt x="94" y="32"/>
                  </a:lnTo>
                  <a:lnTo>
                    <a:pt x="92" y="32"/>
                  </a:lnTo>
                  <a:lnTo>
                    <a:pt x="92" y="34"/>
                  </a:lnTo>
                  <a:lnTo>
                    <a:pt x="94" y="34"/>
                  </a:lnTo>
                  <a:lnTo>
                    <a:pt x="92" y="34"/>
                  </a:lnTo>
                  <a:lnTo>
                    <a:pt x="90" y="34"/>
                  </a:lnTo>
                  <a:lnTo>
                    <a:pt x="90" y="36"/>
                  </a:lnTo>
                  <a:lnTo>
                    <a:pt x="90" y="38"/>
                  </a:lnTo>
                  <a:lnTo>
                    <a:pt x="90" y="36"/>
                  </a:lnTo>
                  <a:lnTo>
                    <a:pt x="92" y="38"/>
                  </a:lnTo>
                  <a:lnTo>
                    <a:pt x="92" y="36"/>
                  </a:lnTo>
                  <a:lnTo>
                    <a:pt x="92" y="38"/>
                  </a:lnTo>
                  <a:lnTo>
                    <a:pt x="92" y="36"/>
                  </a:lnTo>
                  <a:lnTo>
                    <a:pt x="92" y="38"/>
                  </a:lnTo>
                  <a:lnTo>
                    <a:pt x="94" y="38"/>
                  </a:lnTo>
                  <a:lnTo>
                    <a:pt x="94" y="36"/>
                  </a:lnTo>
                  <a:lnTo>
                    <a:pt x="94" y="38"/>
                  </a:lnTo>
                  <a:lnTo>
                    <a:pt x="94" y="36"/>
                  </a:lnTo>
                  <a:lnTo>
                    <a:pt x="94" y="38"/>
                  </a:lnTo>
                  <a:lnTo>
                    <a:pt x="96" y="38"/>
                  </a:lnTo>
                  <a:lnTo>
                    <a:pt x="94" y="38"/>
                  </a:lnTo>
                  <a:lnTo>
                    <a:pt x="96" y="38"/>
                  </a:lnTo>
                  <a:lnTo>
                    <a:pt x="94" y="38"/>
                  </a:lnTo>
                  <a:lnTo>
                    <a:pt x="96" y="40"/>
                  </a:lnTo>
                  <a:lnTo>
                    <a:pt x="96" y="42"/>
                  </a:lnTo>
                  <a:lnTo>
                    <a:pt x="98" y="42"/>
                  </a:lnTo>
                  <a:lnTo>
                    <a:pt x="98" y="44"/>
                  </a:lnTo>
                  <a:lnTo>
                    <a:pt x="100" y="44"/>
                  </a:lnTo>
                  <a:lnTo>
                    <a:pt x="100" y="46"/>
                  </a:lnTo>
                  <a:lnTo>
                    <a:pt x="102" y="46"/>
                  </a:lnTo>
                  <a:lnTo>
                    <a:pt x="102" y="48"/>
                  </a:lnTo>
                  <a:lnTo>
                    <a:pt x="100" y="48"/>
                  </a:lnTo>
                  <a:lnTo>
                    <a:pt x="98" y="46"/>
                  </a:lnTo>
                  <a:lnTo>
                    <a:pt x="98" y="48"/>
                  </a:lnTo>
                  <a:lnTo>
                    <a:pt x="98" y="46"/>
                  </a:lnTo>
                  <a:lnTo>
                    <a:pt x="98" y="48"/>
                  </a:lnTo>
                  <a:lnTo>
                    <a:pt x="98" y="46"/>
                  </a:lnTo>
                  <a:lnTo>
                    <a:pt x="98" y="48"/>
                  </a:lnTo>
                  <a:lnTo>
                    <a:pt x="96" y="48"/>
                  </a:lnTo>
                  <a:lnTo>
                    <a:pt x="94" y="48"/>
                  </a:lnTo>
                  <a:lnTo>
                    <a:pt x="92" y="48"/>
                  </a:lnTo>
                  <a:lnTo>
                    <a:pt x="90" y="48"/>
                  </a:lnTo>
                  <a:lnTo>
                    <a:pt x="90" y="46"/>
                  </a:lnTo>
                  <a:lnTo>
                    <a:pt x="88" y="44"/>
                  </a:lnTo>
                  <a:lnTo>
                    <a:pt x="88" y="46"/>
                  </a:lnTo>
                  <a:lnTo>
                    <a:pt x="86" y="46"/>
                  </a:lnTo>
                  <a:lnTo>
                    <a:pt x="86" y="44"/>
                  </a:lnTo>
                  <a:lnTo>
                    <a:pt x="84" y="46"/>
                  </a:lnTo>
                  <a:lnTo>
                    <a:pt x="82" y="48"/>
                  </a:lnTo>
                  <a:lnTo>
                    <a:pt x="80" y="48"/>
                  </a:lnTo>
                  <a:lnTo>
                    <a:pt x="78" y="48"/>
                  </a:lnTo>
                  <a:lnTo>
                    <a:pt x="76" y="48"/>
                  </a:lnTo>
                  <a:lnTo>
                    <a:pt x="78" y="48"/>
                  </a:lnTo>
                  <a:lnTo>
                    <a:pt x="76" y="50"/>
                  </a:lnTo>
                  <a:lnTo>
                    <a:pt x="74" y="50"/>
                  </a:lnTo>
                  <a:lnTo>
                    <a:pt x="74" y="52"/>
                  </a:lnTo>
                  <a:lnTo>
                    <a:pt x="72" y="52"/>
                  </a:lnTo>
                  <a:close/>
                </a:path>
              </a:pathLst>
            </a:custGeom>
            <a:solidFill>
              <a:srgbClr val="F94355"/>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0" name="Freeform 92">
              <a:extLst>
                <a:ext uri="{FF2B5EF4-FFF2-40B4-BE49-F238E27FC236}">
                  <a16:creationId xmlns:a16="http://schemas.microsoft.com/office/drawing/2014/main" id="{A90B3351-3D66-77A1-B088-4AFFF0163E24}"/>
                </a:ext>
              </a:extLst>
            </p:cNvPr>
            <p:cNvSpPr>
              <a:spLocks noChangeAspect="1"/>
            </p:cNvSpPr>
            <p:nvPr/>
          </p:nvSpPr>
          <p:spPr bwMode="auto">
            <a:xfrm>
              <a:off x="4829051" y="3085878"/>
              <a:ext cx="48658" cy="54748"/>
            </a:xfrm>
            <a:custGeom>
              <a:avLst/>
              <a:gdLst>
                <a:gd name="T0" fmla="*/ 26 w 32"/>
                <a:gd name="T1" fmla="*/ 22 h 36"/>
                <a:gd name="T2" fmla="*/ 24 w 32"/>
                <a:gd name="T3" fmla="*/ 22 h 36"/>
                <a:gd name="T4" fmla="*/ 20 w 32"/>
                <a:gd name="T5" fmla="*/ 18 h 36"/>
                <a:gd name="T6" fmla="*/ 18 w 32"/>
                <a:gd name="T7" fmla="*/ 20 h 36"/>
                <a:gd name="T8" fmla="*/ 16 w 32"/>
                <a:gd name="T9" fmla="*/ 26 h 36"/>
                <a:gd name="T10" fmla="*/ 16 w 32"/>
                <a:gd name="T11" fmla="*/ 30 h 36"/>
                <a:gd name="T12" fmla="*/ 16 w 32"/>
                <a:gd name="T13" fmla="*/ 34 h 36"/>
                <a:gd name="T14" fmla="*/ 16 w 32"/>
                <a:gd name="T15" fmla="*/ 36 h 36"/>
                <a:gd name="T16" fmla="*/ 14 w 32"/>
                <a:gd name="T17" fmla="*/ 36 h 36"/>
                <a:gd name="T18" fmla="*/ 12 w 32"/>
                <a:gd name="T19" fmla="*/ 34 h 36"/>
                <a:gd name="T20" fmla="*/ 12 w 32"/>
                <a:gd name="T21" fmla="*/ 32 h 36"/>
                <a:gd name="T22" fmla="*/ 10 w 32"/>
                <a:gd name="T23" fmla="*/ 30 h 36"/>
                <a:gd name="T24" fmla="*/ 10 w 32"/>
                <a:gd name="T25" fmla="*/ 30 h 36"/>
                <a:gd name="T26" fmla="*/ 8 w 32"/>
                <a:gd name="T27" fmla="*/ 30 h 36"/>
                <a:gd name="T28" fmla="*/ 8 w 32"/>
                <a:gd name="T29" fmla="*/ 28 h 36"/>
                <a:gd name="T30" fmla="*/ 8 w 32"/>
                <a:gd name="T31" fmla="*/ 28 h 36"/>
                <a:gd name="T32" fmla="*/ 6 w 32"/>
                <a:gd name="T33" fmla="*/ 28 h 36"/>
                <a:gd name="T34" fmla="*/ 6 w 32"/>
                <a:gd name="T35" fmla="*/ 26 h 36"/>
                <a:gd name="T36" fmla="*/ 6 w 32"/>
                <a:gd name="T37" fmla="*/ 26 h 36"/>
                <a:gd name="T38" fmla="*/ 4 w 32"/>
                <a:gd name="T39" fmla="*/ 26 h 36"/>
                <a:gd name="T40" fmla="*/ 4 w 32"/>
                <a:gd name="T41" fmla="*/ 24 h 36"/>
                <a:gd name="T42" fmla="*/ 2 w 32"/>
                <a:gd name="T43" fmla="*/ 24 h 36"/>
                <a:gd name="T44" fmla="*/ 2 w 32"/>
                <a:gd name="T45" fmla="*/ 24 h 36"/>
                <a:gd name="T46" fmla="*/ 2 w 32"/>
                <a:gd name="T47" fmla="*/ 24 h 36"/>
                <a:gd name="T48" fmla="*/ 4 w 32"/>
                <a:gd name="T49" fmla="*/ 24 h 36"/>
                <a:gd name="T50" fmla="*/ 4 w 32"/>
                <a:gd name="T51" fmla="*/ 22 h 36"/>
                <a:gd name="T52" fmla="*/ 4 w 32"/>
                <a:gd name="T53" fmla="*/ 22 h 36"/>
                <a:gd name="T54" fmla="*/ 4 w 32"/>
                <a:gd name="T55" fmla="*/ 22 h 36"/>
                <a:gd name="T56" fmla="*/ 4 w 32"/>
                <a:gd name="T57" fmla="*/ 22 h 36"/>
                <a:gd name="T58" fmla="*/ 2 w 32"/>
                <a:gd name="T59" fmla="*/ 24 h 36"/>
                <a:gd name="T60" fmla="*/ 0 w 32"/>
                <a:gd name="T61" fmla="*/ 22 h 36"/>
                <a:gd name="T62" fmla="*/ 0 w 32"/>
                <a:gd name="T63" fmla="*/ 22 h 36"/>
                <a:gd name="T64" fmla="*/ 0 w 32"/>
                <a:gd name="T65" fmla="*/ 20 h 36"/>
                <a:gd name="T66" fmla="*/ 0 w 32"/>
                <a:gd name="T67" fmla="*/ 16 h 36"/>
                <a:gd name="T68" fmla="*/ 2 w 32"/>
                <a:gd name="T69" fmla="*/ 12 h 36"/>
                <a:gd name="T70" fmla="*/ 2 w 32"/>
                <a:gd name="T71" fmla="*/ 6 h 36"/>
                <a:gd name="T72" fmla="*/ 6 w 32"/>
                <a:gd name="T73" fmla="*/ 4 h 36"/>
                <a:gd name="T74" fmla="*/ 8 w 32"/>
                <a:gd name="T75" fmla="*/ 4 h 36"/>
                <a:gd name="T76" fmla="*/ 6 w 32"/>
                <a:gd name="T77" fmla="*/ 2 h 36"/>
                <a:gd name="T78" fmla="*/ 8 w 32"/>
                <a:gd name="T79" fmla="*/ 2 h 36"/>
                <a:gd name="T80" fmla="*/ 10 w 32"/>
                <a:gd name="T81" fmla="*/ 0 h 36"/>
                <a:gd name="T82" fmla="*/ 14 w 32"/>
                <a:gd name="T83" fmla="*/ 4 h 36"/>
                <a:gd name="T84" fmla="*/ 16 w 32"/>
                <a:gd name="T85" fmla="*/ 6 h 36"/>
                <a:gd name="T86" fmla="*/ 20 w 32"/>
                <a:gd name="T87" fmla="*/ 8 h 36"/>
                <a:gd name="T88" fmla="*/ 24 w 32"/>
                <a:gd name="T89" fmla="*/ 10 h 36"/>
                <a:gd name="T90" fmla="*/ 26 w 32"/>
                <a:gd name="T91" fmla="*/ 12 h 36"/>
                <a:gd name="T92" fmla="*/ 30 w 32"/>
                <a:gd name="T93" fmla="*/ 14 h 36"/>
                <a:gd name="T94" fmla="*/ 32 w 32"/>
                <a:gd name="T95" fmla="*/ 16 h 36"/>
                <a:gd name="T96" fmla="*/ 28 w 32"/>
                <a:gd name="T97" fmla="*/ 16 h 36"/>
                <a:gd name="T98" fmla="*/ 26 w 32"/>
                <a:gd name="T99" fmla="*/ 16 h 36"/>
                <a:gd name="T100" fmla="*/ 26 w 32"/>
                <a:gd name="T101" fmla="*/ 18 h 36"/>
                <a:gd name="T102" fmla="*/ 28 w 32"/>
                <a:gd name="T103" fmla="*/ 18 h 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2" h="36">
                  <a:moveTo>
                    <a:pt x="26" y="20"/>
                  </a:moveTo>
                  <a:lnTo>
                    <a:pt x="26" y="22"/>
                  </a:lnTo>
                  <a:lnTo>
                    <a:pt x="24" y="22"/>
                  </a:lnTo>
                  <a:lnTo>
                    <a:pt x="22" y="22"/>
                  </a:lnTo>
                  <a:lnTo>
                    <a:pt x="20" y="18"/>
                  </a:lnTo>
                  <a:lnTo>
                    <a:pt x="20" y="20"/>
                  </a:lnTo>
                  <a:lnTo>
                    <a:pt x="18" y="20"/>
                  </a:lnTo>
                  <a:lnTo>
                    <a:pt x="16" y="24"/>
                  </a:lnTo>
                  <a:lnTo>
                    <a:pt x="16" y="26"/>
                  </a:lnTo>
                  <a:lnTo>
                    <a:pt x="14" y="28"/>
                  </a:lnTo>
                  <a:lnTo>
                    <a:pt x="16" y="30"/>
                  </a:lnTo>
                  <a:lnTo>
                    <a:pt x="16" y="34"/>
                  </a:lnTo>
                  <a:lnTo>
                    <a:pt x="16" y="36"/>
                  </a:lnTo>
                  <a:lnTo>
                    <a:pt x="14" y="36"/>
                  </a:lnTo>
                  <a:lnTo>
                    <a:pt x="14" y="34"/>
                  </a:lnTo>
                  <a:lnTo>
                    <a:pt x="12" y="34"/>
                  </a:lnTo>
                  <a:lnTo>
                    <a:pt x="12" y="32"/>
                  </a:lnTo>
                  <a:lnTo>
                    <a:pt x="10" y="32"/>
                  </a:lnTo>
                  <a:lnTo>
                    <a:pt x="10" y="30"/>
                  </a:lnTo>
                  <a:lnTo>
                    <a:pt x="8" y="30"/>
                  </a:lnTo>
                  <a:lnTo>
                    <a:pt x="8" y="28"/>
                  </a:lnTo>
                  <a:lnTo>
                    <a:pt x="6" y="26"/>
                  </a:lnTo>
                  <a:lnTo>
                    <a:pt x="6" y="28"/>
                  </a:lnTo>
                  <a:lnTo>
                    <a:pt x="6" y="26"/>
                  </a:lnTo>
                  <a:lnTo>
                    <a:pt x="6" y="28"/>
                  </a:lnTo>
                  <a:lnTo>
                    <a:pt x="6" y="26"/>
                  </a:lnTo>
                  <a:lnTo>
                    <a:pt x="6" y="28"/>
                  </a:lnTo>
                  <a:lnTo>
                    <a:pt x="4" y="26"/>
                  </a:lnTo>
                  <a:lnTo>
                    <a:pt x="4" y="24"/>
                  </a:lnTo>
                  <a:lnTo>
                    <a:pt x="2" y="26"/>
                  </a:lnTo>
                  <a:lnTo>
                    <a:pt x="2" y="24"/>
                  </a:lnTo>
                  <a:lnTo>
                    <a:pt x="2" y="26"/>
                  </a:lnTo>
                  <a:lnTo>
                    <a:pt x="2" y="24"/>
                  </a:lnTo>
                  <a:lnTo>
                    <a:pt x="0" y="24"/>
                  </a:lnTo>
                  <a:lnTo>
                    <a:pt x="2" y="24"/>
                  </a:lnTo>
                  <a:lnTo>
                    <a:pt x="4" y="24"/>
                  </a:lnTo>
                  <a:lnTo>
                    <a:pt x="4" y="22"/>
                  </a:lnTo>
                  <a:lnTo>
                    <a:pt x="4" y="24"/>
                  </a:lnTo>
                  <a:lnTo>
                    <a:pt x="4" y="22"/>
                  </a:lnTo>
                  <a:lnTo>
                    <a:pt x="2" y="22"/>
                  </a:lnTo>
                  <a:lnTo>
                    <a:pt x="4" y="22"/>
                  </a:lnTo>
                  <a:lnTo>
                    <a:pt x="2" y="24"/>
                  </a:lnTo>
                  <a:lnTo>
                    <a:pt x="0" y="24"/>
                  </a:lnTo>
                  <a:lnTo>
                    <a:pt x="0" y="22"/>
                  </a:lnTo>
                  <a:lnTo>
                    <a:pt x="0" y="24"/>
                  </a:lnTo>
                  <a:lnTo>
                    <a:pt x="0" y="22"/>
                  </a:lnTo>
                  <a:lnTo>
                    <a:pt x="0" y="20"/>
                  </a:lnTo>
                  <a:lnTo>
                    <a:pt x="0" y="18"/>
                  </a:lnTo>
                  <a:lnTo>
                    <a:pt x="0" y="16"/>
                  </a:lnTo>
                  <a:lnTo>
                    <a:pt x="0" y="12"/>
                  </a:lnTo>
                  <a:lnTo>
                    <a:pt x="2" y="12"/>
                  </a:lnTo>
                  <a:lnTo>
                    <a:pt x="2" y="8"/>
                  </a:lnTo>
                  <a:lnTo>
                    <a:pt x="2" y="6"/>
                  </a:lnTo>
                  <a:lnTo>
                    <a:pt x="4" y="4"/>
                  </a:lnTo>
                  <a:lnTo>
                    <a:pt x="6" y="4"/>
                  </a:lnTo>
                  <a:lnTo>
                    <a:pt x="8" y="6"/>
                  </a:lnTo>
                  <a:lnTo>
                    <a:pt x="8" y="4"/>
                  </a:lnTo>
                  <a:lnTo>
                    <a:pt x="8" y="2"/>
                  </a:lnTo>
                  <a:lnTo>
                    <a:pt x="6" y="2"/>
                  </a:lnTo>
                  <a:lnTo>
                    <a:pt x="8" y="0"/>
                  </a:lnTo>
                  <a:lnTo>
                    <a:pt x="8" y="2"/>
                  </a:lnTo>
                  <a:lnTo>
                    <a:pt x="10" y="0"/>
                  </a:lnTo>
                  <a:lnTo>
                    <a:pt x="10" y="2"/>
                  </a:lnTo>
                  <a:lnTo>
                    <a:pt x="14" y="4"/>
                  </a:lnTo>
                  <a:lnTo>
                    <a:pt x="16" y="6"/>
                  </a:lnTo>
                  <a:lnTo>
                    <a:pt x="18" y="8"/>
                  </a:lnTo>
                  <a:lnTo>
                    <a:pt x="20" y="8"/>
                  </a:lnTo>
                  <a:lnTo>
                    <a:pt x="24" y="10"/>
                  </a:lnTo>
                  <a:lnTo>
                    <a:pt x="26" y="12"/>
                  </a:lnTo>
                  <a:lnTo>
                    <a:pt x="28" y="12"/>
                  </a:lnTo>
                  <a:lnTo>
                    <a:pt x="30" y="14"/>
                  </a:lnTo>
                  <a:lnTo>
                    <a:pt x="32" y="14"/>
                  </a:lnTo>
                  <a:lnTo>
                    <a:pt x="32" y="16"/>
                  </a:lnTo>
                  <a:lnTo>
                    <a:pt x="30" y="16"/>
                  </a:lnTo>
                  <a:lnTo>
                    <a:pt x="28" y="16"/>
                  </a:lnTo>
                  <a:lnTo>
                    <a:pt x="26" y="16"/>
                  </a:lnTo>
                  <a:lnTo>
                    <a:pt x="24" y="18"/>
                  </a:lnTo>
                  <a:lnTo>
                    <a:pt x="26" y="18"/>
                  </a:lnTo>
                  <a:lnTo>
                    <a:pt x="28" y="18"/>
                  </a:lnTo>
                  <a:lnTo>
                    <a:pt x="26" y="2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1" name="Freeform 93">
              <a:extLst>
                <a:ext uri="{FF2B5EF4-FFF2-40B4-BE49-F238E27FC236}">
                  <a16:creationId xmlns:a16="http://schemas.microsoft.com/office/drawing/2014/main" id="{9EB41154-38C8-5FC2-870E-6D8971A58CAD}"/>
                </a:ext>
              </a:extLst>
            </p:cNvPr>
            <p:cNvSpPr>
              <a:spLocks noChangeAspect="1" noEditPoints="1"/>
            </p:cNvSpPr>
            <p:nvPr/>
          </p:nvSpPr>
          <p:spPr bwMode="auto">
            <a:xfrm>
              <a:off x="4591837" y="4367856"/>
              <a:ext cx="82114" cy="89722"/>
            </a:xfrm>
            <a:custGeom>
              <a:avLst/>
              <a:gdLst>
                <a:gd name="T0" fmla="*/ 8 w 54"/>
                <a:gd name="T1" fmla="*/ 2 h 59"/>
                <a:gd name="T2" fmla="*/ 0 w 54"/>
                <a:gd name="T3" fmla="*/ 10 h 59"/>
                <a:gd name="T4" fmla="*/ 4 w 54"/>
                <a:gd name="T5" fmla="*/ 0 h 59"/>
                <a:gd name="T6" fmla="*/ 8 w 54"/>
                <a:gd name="T7" fmla="*/ 2 h 59"/>
                <a:gd name="T8" fmla="*/ 24 w 54"/>
                <a:gd name="T9" fmla="*/ 59 h 59"/>
                <a:gd name="T10" fmla="*/ 18 w 54"/>
                <a:gd name="T11" fmla="*/ 57 h 59"/>
                <a:gd name="T12" fmla="*/ 20 w 54"/>
                <a:gd name="T13" fmla="*/ 49 h 59"/>
                <a:gd name="T14" fmla="*/ 24 w 54"/>
                <a:gd name="T15" fmla="*/ 30 h 59"/>
                <a:gd name="T16" fmla="*/ 40 w 54"/>
                <a:gd name="T17" fmla="*/ 32 h 59"/>
                <a:gd name="T18" fmla="*/ 52 w 54"/>
                <a:gd name="T19" fmla="*/ 35 h 59"/>
                <a:gd name="T20" fmla="*/ 54 w 54"/>
                <a:gd name="T21" fmla="*/ 59 h 59"/>
                <a:gd name="T22" fmla="*/ 40 w 54"/>
                <a:gd name="T23" fmla="*/ 59 h 59"/>
                <a:gd name="T24" fmla="*/ 24 w 54"/>
                <a:gd name="T25" fmla="*/ 59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59">
                  <a:moveTo>
                    <a:pt x="8" y="2"/>
                  </a:moveTo>
                  <a:lnTo>
                    <a:pt x="0" y="10"/>
                  </a:lnTo>
                  <a:lnTo>
                    <a:pt x="4" y="0"/>
                  </a:lnTo>
                  <a:lnTo>
                    <a:pt x="8" y="2"/>
                  </a:lnTo>
                  <a:close/>
                  <a:moveTo>
                    <a:pt x="24" y="59"/>
                  </a:moveTo>
                  <a:lnTo>
                    <a:pt x="18" y="57"/>
                  </a:lnTo>
                  <a:lnTo>
                    <a:pt x="20" y="49"/>
                  </a:lnTo>
                  <a:lnTo>
                    <a:pt x="24" y="30"/>
                  </a:lnTo>
                  <a:lnTo>
                    <a:pt x="40" y="32"/>
                  </a:lnTo>
                  <a:lnTo>
                    <a:pt x="52" y="35"/>
                  </a:lnTo>
                  <a:lnTo>
                    <a:pt x="54" y="59"/>
                  </a:lnTo>
                  <a:lnTo>
                    <a:pt x="40" y="59"/>
                  </a:lnTo>
                  <a:lnTo>
                    <a:pt x="24" y="59"/>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2" name="Freeform 94">
              <a:extLst>
                <a:ext uri="{FF2B5EF4-FFF2-40B4-BE49-F238E27FC236}">
                  <a16:creationId xmlns:a16="http://schemas.microsoft.com/office/drawing/2014/main" id="{6BBB1312-E726-4C0F-D09A-F84EC40FA84F}"/>
                </a:ext>
              </a:extLst>
            </p:cNvPr>
            <p:cNvSpPr>
              <a:spLocks noChangeAspect="1"/>
            </p:cNvSpPr>
            <p:nvPr/>
          </p:nvSpPr>
          <p:spPr bwMode="auto">
            <a:xfrm>
              <a:off x="2624192" y="4036335"/>
              <a:ext cx="6083" cy="9123"/>
            </a:xfrm>
            <a:custGeom>
              <a:avLst/>
              <a:gdLst>
                <a:gd name="T0" fmla="*/ 4 w 4"/>
                <a:gd name="T1" fmla="*/ 6 h 6"/>
                <a:gd name="T2" fmla="*/ 0 w 4"/>
                <a:gd name="T3" fmla="*/ 4 h 6"/>
                <a:gd name="T4" fmla="*/ 2 w 4"/>
                <a:gd name="T5" fmla="*/ 2 h 6"/>
                <a:gd name="T6" fmla="*/ 4 w 4"/>
                <a:gd name="T7" fmla="*/ 0 h 6"/>
                <a:gd name="T8" fmla="*/ 4 w 4"/>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4" y="6"/>
                  </a:moveTo>
                  <a:lnTo>
                    <a:pt x="0" y="4"/>
                  </a:lnTo>
                  <a:lnTo>
                    <a:pt x="2" y="2"/>
                  </a:lnTo>
                  <a:lnTo>
                    <a:pt x="4" y="0"/>
                  </a:lnTo>
                  <a:lnTo>
                    <a:pt x="4" y="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3" name="Freeform 95">
              <a:extLst>
                <a:ext uri="{FF2B5EF4-FFF2-40B4-BE49-F238E27FC236}">
                  <a16:creationId xmlns:a16="http://schemas.microsoft.com/office/drawing/2014/main" id="{EF6519B1-3438-B0C1-7FEB-DDE77641F8A8}"/>
                </a:ext>
              </a:extLst>
            </p:cNvPr>
            <p:cNvSpPr>
              <a:spLocks noChangeAspect="1"/>
            </p:cNvSpPr>
            <p:nvPr/>
          </p:nvSpPr>
          <p:spPr bwMode="auto">
            <a:xfrm>
              <a:off x="1997709" y="4182326"/>
              <a:ext cx="158141" cy="76037"/>
            </a:xfrm>
            <a:custGeom>
              <a:avLst/>
              <a:gdLst>
                <a:gd name="T0" fmla="*/ 0 w 104"/>
                <a:gd name="T1" fmla="*/ 32 h 50"/>
                <a:gd name="T2" fmla="*/ 2 w 104"/>
                <a:gd name="T3" fmla="*/ 16 h 50"/>
                <a:gd name="T4" fmla="*/ 2 w 104"/>
                <a:gd name="T5" fmla="*/ 2 h 50"/>
                <a:gd name="T6" fmla="*/ 8 w 104"/>
                <a:gd name="T7" fmla="*/ 0 h 50"/>
                <a:gd name="T8" fmla="*/ 12 w 104"/>
                <a:gd name="T9" fmla="*/ 8 h 50"/>
                <a:gd name="T10" fmla="*/ 22 w 104"/>
                <a:gd name="T11" fmla="*/ 12 h 50"/>
                <a:gd name="T12" fmla="*/ 26 w 104"/>
                <a:gd name="T13" fmla="*/ 16 h 50"/>
                <a:gd name="T14" fmla="*/ 52 w 104"/>
                <a:gd name="T15" fmla="*/ 8 h 50"/>
                <a:gd name="T16" fmla="*/ 56 w 104"/>
                <a:gd name="T17" fmla="*/ 4 h 50"/>
                <a:gd name="T18" fmla="*/ 60 w 104"/>
                <a:gd name="T19" fmla="*/ 2 h 50"/>
                <a:gd name="T20" fmla="*/ 78 w 104"/>
                <a:gd name="T21" fmla="*/ 2 h 50"/>
                <a:gd name="T22" fmla="*/ 92 w 104"/>
                <a:gd name="T23" fmla="*/ 10 h 50"/>
                <a:gd name="T24" fmla="*/ 104 w 104"/>
                <a:gd name="T25" fmla="*/ 18 h 50"/>
                <a:gd name="T26" fmla="*/ 104 w 104"/>
                <a:gd name="T27" fmla="*/ 36 h 50"/>
                <a:gd name="T28" fmla="*/ 98 w 104"/>
                <a:gd name="T29" fmla="*/ 40 h 50"/>
                <a:gd name="T30" fmla="*/ 92 w 104"/>
                <a:gd name="T31" fmla="*/ 48 h 50"/>
                <a:gd name="T32" fmla="*/ 88 w 104"/>
                <a:gd name="T33" fmla="*/ 42 h 50"/>
                <a:gd name="T34" fmla="*/ 86 w 104"/>
                <a:gd name="T35" fmla="*/ 28 h 50"/>
                <a:gd name="T36" fmla="*/ 94 w 104"/>
                <a:gd name="T37" fmla="*/ 28 h 50"/>
                <a:gd name="T38" fmla="*/ 90 w 104"/>
                <a:gd name="T39" fmla="*/ 24 h 50"/>
                <a:gd name="T40" fmla="*/ 84 w 104"/>
                <a:gd name="T41" fmla="*/ 22 h 50"/>
                <a:gd name="T42" fmla="*/ 80 w 104"/>
                <a:gd name="T43" fmla="*/ 16 h 50"/>
                <a:gd name="T44" fmla="*/ 66 w 104"/>
                <a:gd name="T45" fmla="*/ 12 h 50"/>
                <a:gd name="T46" fmla="*/ 60 w 104"/>
                <a:gd name="T47" fmla="*/ 16 h 50"/>
                <a:gd name="T48" fmla="*/ 46 w 104"/>
                <a:gd name="T49" fmla="*/ 28 h 50"/>
                <a:gd name="T50" fmla="*/ 54 w 104"/>
                <a:gd name="T51" fmla="*/ 42 h 50"/>
                <a:gd name="T52" fmla="*/ 36 w 104"/>
                <a:gd name="T53" fmla="*/ 50 h 50"/>
                <a:gd name="T54" fmla="*/ 34 w 104"/>
                <a:gd name="T55" fmla="*/ 36 h 50"/>
                <a:gd name="T56" fmla="*/ 32 w 104"/>
                <a:gd name="T57" fmla="*/ 40 h 50"/>
                <a:gd name="T58" fmla="*/ 22 w 104"/>
                <a:gd name="T59" fmla="*/ 32 h 50"/>
                <a:gd name="T60" fmla="*/ 4 w 104"/>
                <a:gd name="T61" fmla="*/ 26 h 50"/>
                <a:gd name="T62" fmla="*/ 0 w 104"/>
                <a:gd name="T63" fmla="*/ 32 h 5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4" h="50">
                  <a:moveTo>
                    <a:pt x="0" y="32"/>
                  </a:moveTo>
                  <a:lnTo>
                    <a:pt x="2" y="16"/>
                  </a:lnTo>
                  <a:lnTo>
                    <a:pt x="2" y="2"/>
                  </a:lnTo>
                  <a:lnTo>
                    <a:pt x="8" y="0"/>
                  </a:lnTo>
                  <a:lnTo>
                    <a:pt x="12" y="8"/>
                  </a:lnTo>
                  <a:lnTo>
                    <a:pt x="22" y="12"/>
                  </a:lnTo>
                  <a:lnTo>
                    <a:pt x="26" y="16"/>
                  </a:lnTo>
                  <a:lnTo>
                    <a:pt x="52" y="8"/>
                  </a:lnTo>
                  <a:lnTo>
                    <a:pt x="56" y="4"/>
                  </a:lnTo>
                  <a:lnTo>
                    <a:pt x="60" y="2"/>
                  </a:lnTo>
                  <a:lnTo>
                    <a:pt x="78" y="2"/>
                  </a:lnTo>
                  <a:lnTo>
                    <a:pt x="92" y="10"/>
                  </a:lnTo>
                  <a:lnTo>
                    <a:pt x="104" y="18"/>
                  </a:lnTo>
                  <a:lnTo>
                    <a:pt x="104" y="36"/>
                  </a:lnTo>
                  <a:lnTo>
                    <a:pt x="98" y="40"/>
                  </a:lnTo>
                  <a:lnTo>
                    <a:pt x="92" y="48"/>
                  </a:lnTo>
                  <a:lnTo>
                    <a:pt x="88" y="42"/>
                  </a:lnTo>
                  <a:lnTo>
                    <a:pt x="86" y="28"/>
                  </a:lnTo>
                  <a:lnTo>
                    <a:pt x="94" y="28"/>
                  </a:lnTo>
                  <a:lnTo>
                    <a:pt x="90" y="24"/>
                  </a:lnTo>
                  <a:lnTo>
                    <a:pt x="84" y="22"/>
                  </a:lnTo>
                  <a:lnTo>
                    <a:pt x="80" y="16"/>
                  </a:lnTo>
                  <a:lnTo>
                    <a:pt x="66" y="12"/>
                  </a:lnTo>
                  <a:lnTo>
                    <a:pt x="60" y="16"/>
                  </a:lnTo>
                  <a:lnTo>
                    <a:pt x="46" y="28"/>
                  </a:lnTo>
                  <a:lnTo>
                    <a:pt x="54" y="42"/>
                  </a:lnTo>
                  <a:lnTo>
                    <a:pt x="36" y="50"/>
                  </a:lnTo>
                  <a:lnTo>
                    <a:pt x="34" y="36"/>
                  </a:lnTo>
                  <a:lnTo>
                    <a:pt x="32" y="40"/>
                  </a:lnTo>
                  <a:lnTo>
                    <a:pt x="22" y="32"/>
                  </a:lnTo>
                  <a:lnTo>
                    <a:pt x="4" y="26"/>
                  </a:lnTo>
                  <a:lnTo>
                    <a:pt x="0" y="3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4" name="Freeform 96">
              <a:extLst>
                <a:ext uri="{FF2B5EF4-FFF2-40B4-BE49-F238E27FC236}">
                  <a16:creationId xmlns:a16="http://schemas.microsoft.com/office/drawing/2014/main" id="{F6699250-9351-3986-E8A3-F902C65B9280}"/>
                </a:ext>
              </a:extLst>
            </p:cNvPr>
            <p:cNvSpPr>
              <a:spLocks noChangeAspect="1"/>
            </p:cNvSpPr>
            <p:nvPr/>
          </p:nvSpPr>
          <p:spPr bwMode="auto">
            <a:xfrm>
              <a:off x="2104148" y="4088040"/>
              <a:ext cx="340614" cy="539862"/>
            </a:xfrm>
            <a:custGeom>
              <a:avLst/>
              <a:gdLst>
                <a:gd name="T0" fmla="*/ 106 w 224"/>
                <a:gd name="T1" fmla="*/ 26 h 355"/>
                <a:gd name="T2" fmla="*/ 124 w 224"/>
                <a:gd name="T3" fmla="*/ 14 h 355"/>
                <a:gd name="T4" fmla="*/ 134 w 224"/>
                <a:gd name="T5" fmla="*/ 4 h 355"/>
                <a:gd name="T6" fmla="*/ 146 w 224"/>
                <a:gd name="T7" fmla="*/ 0 h 355"/>
                <a:gd name="T8" fmla="*/ 154 w 224"/>
                <a:gd name="T9" fmla="*/ 8 h 355"/>
                <a:gd name="T10" fmla="*/ 138 w 224"/>
                <a:gd name="T11" fmla="*/ 16 h 355"/>
                <a:gd name="T12" fmla="*/ 118 w 224"/>
                <a:gd name="T13" fmla="*/ 52 h 355"/>
                <a:gd name="T14" fmla="*/ 116 w 224"/>
                <a:gd name="T15" fmla="*/ 70 h 355"/>
                <a:gd name="T16" fmla="*/ 124 w 224"/>
                <a:gd name="T17" fmla="*/ 108 h 355"/>
                <a:gd name="T18" fmla="*/ 152 w 224"/>
                <a:gd name="T19" fmla="*/ 116 h 355"/>
                <a:gd name="T20" fmla="*/ 184 w 224"/>
                <a:gd name="T21" fmla="*/ 134 h 355"/>
                <a:gd name="T22" fmla="*/ 218 w 224"/>
                <a:gd name="T23" fmla="*/ 132 h 355"/>
                <a:gd name="T24" fmla="*/ 208 w 224"/>
                <a:gd name="T25" fmla="*/ 168 h 355"/>
                <a:gd name="T26" fmla="*/ 210 w 224"/>
                <a:gd name="T27" fmla="*/ 204 h 355"/>
                <a:gd name="T28" fmla="*/ 224 w 224"/>
                <a:gd name="T29" fmla="*/ 239 h 355"/>
                <a:gd name="T30" fmla="*/ 214 w 224"/>
                <a:gd name="T31" fmla="*/ 219 h 355"/>
                <a:gd name="T32" fmla="*/ 200 w 224"/>
                <a:gd name="T33" fmla="*/ 225 h 355"/>
                <a:gd name="T34" fmla="*/ 186 w 224"/>
                <a:gd name="T35" fmla="*/ 229 h 355"/>
                <a:gd name="T36" fmla="*/ 172 w 224"/>
                <a:gd name="T37" fmla="*/ 243 h 355"/>
                <a:gd name="T38" fmla="*/ 178 w 224"/>
                <a:gd name="T39" fmla="*/ 251 h 355"/>
                <a:gd name="T40" fmla="*/ 170 w 224"/>
                <a:gd name="T41" fmla="*/ 273 h 355"/>
                <a:gd name="T42" fmla="*/ 172 w 224"/>
                <a:gd name="T43" fmla="*/ 325 h 355"/>
                <a:gd name="T44" fmla="*/ 156 w 224"/>
                <a:gd name="T45" fmla="*/ 347 h 355"/>
                <a:gd name="T46" fmla="*/ 146 w 224"/>
                <a:gd name="T47" fmla="*/ 315 h 355"/>
                <a:gd name="T48" fmla="*/ 108 w 224"/>
                <a:gd name="T49" fmla="*/ 313 h 355"/>
                <a:gd name="T50" fmla="*/ 90 w 224"/>
                <a:gd name="T51" fmla="*/ 287 h 355"/>
                <a:gd name="T52" fmla="*/ 70 w 224"/>
                <a:gd name="T53" fmla="*/ 267 h 355"/>
                <a:gd name="T54" fmla="*/ 46 w 224"/>
                <a:gd name="T55" fmla="*/ 257 h 355"/>
                <a:gd name="T56" fmla="*/ 16 w 224"/>
                <a:gd name="T57" fmla="*/ 245 h 355"/>
                <a:gd name="T58" fmla="*/ 0 w 224"/>
                <a:gd name="T59" fmla="*/ 227 h 355"/>
                <a:gd name="T60" fmla="*/ 10 w 224"/>
                <a:gd name="T61" fmla="*/ 212 h 355"/>
                <a:gd name="T62" fmla="*/ 32 w 224"/>
                <a:gd name="T63" fmla="*/ 182 h 355"/>
                <a:gd name="T64" fmla="*/ 28 w 224"/>
                <a:gd name="T65" fmla="*/ 164 h 355"/>
                <a:gd name="T66" fmla="*/ 32 w 224"/>
                <a:gd name="T67" fmla="*/ 140 h 355"/>
                <a:gd name="T68" fmla="*/ 22 w 224"/>
                <a:gd name="T69" fmla="*/ 110 h 355"/>
                <a:gd name="T70" fmla="*/ 34 w 224"/>
                <a:gd name="T71" fmla="*/ 98 h 355"/>
                <a:gd name="T72" fmla="*/ 38 w 224"/>
                <a:gd name="T73" fmla="*/ 86 h 355"/>
                <a:gd name="T74" fmla="*/ 44 w 224"/>
                <a:gd name="T75" fmla="*/ 82 h 355"/>
                <a:gd name="T76" fmla="*/ 66 w 224"/>
                <a:gd name="T77" fmla="*/ 48 h 355"/>
                <a:gd name="T78" fmla="*/ 92 w 224"/>
                <a:gd name="T79" fmla="*/ 32 h 3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4" h="355">
                  <a:moveTo>
                    <a:pt x="96" y="24"/>
                  </a:moveTo>
                  <a:lnTo>
                    <a:pt x="106" y="26"/>
                  </a:lnTo>
                  <a:lnTo>
                    <a:pt x="114" y="24"/>
                  </a:lnTo>
                  <a:lnTo>
                    <a:pt x="124" y="14"/>
                  </a:lnTo>
                  <a:lnTo>
                    <a:pt x="132" y="12"/>
                  </a:lnTo>
                  <a:lnTo>
                    <a:pt x="134" y="4"/>
                  </a:lnTo>
                  <a:lnTo>
                    <a:pt x="140" y="4"/>
                  </a:lnTo>
                  <a:lnTo>
                    <a:pt x="146" y="0"/>
                  </a:lnTo>
                  <a:lnTo>
                    <a:pt x="152" y="2"/>
                  </a:lnTo>
                  <a:lnTo>
                    <a:pt x="154" y="8"/>
                  </a:lnTo>
                  <a:lnTo>
                    <a:pt x="150" y="12"/>
                  </a:lnTo>
                  <a:lnTo>
                    <a:pt x="138" y="16"/>
                  </a:lnTo>
                  <a:lnTo>
                    <a:pt x="126" y="34"/>
                  </a:lnTo>
                  <a:lnTo>
                    <a:pt x="118" y="52"/>
                  </a:lnTo>
                  <a:lnTo>
                    <a:pt x="108" y="70"/>
                  </a:lnTo>
                  <a:lnTo>
                    <a:pt x="116" y="70"/>
                  </a:lnTo>
                  <a:lnTo>
                    <a:pt x="126" y="94"/>
                  </a:lnTo>
                  <a:lnTo>
                    <a:pt x="124" y="108"/>
                  </a:lnTo>
                  <a:lnTo>
                    <a:pt x="138" y="114"/>
                  </a:lnTo>
                  <a:lnTo>
                    <a:pt x="152" y="116"/>
                  </a:lnTo>
                  <a:lnTo>
                    <a:pt x="168" y="116"/>
                  </a:lnTo>
                  <a:lnTo>
                    <a:pt x="184" y="134"/>
                  </a:lnTo>
                  <a:lnTo>
                    <a:pt x="200" y="134"/>
                  </a:lnTo>
                  <a:lnTo>
                    <a:pt x="218" y="132"/>
                  </a:lnTo>
                  <a:lnTo>
                    <a:pt x="212" y="150"/>
                  </a:lnTo>
                  <a:lnTo>
                    <a:pt x="208" y="168"/>
                  </a:lnTo>
                  <a:lnTo>
                    <a:pt x="216" y="194"/>
                  </a:lnTo>
                  <a:lnTo>
                    <a:pt x="210" y="204"/>
                  </a:lnTo>
                  <a:lnTo>
                    <a:pt x="220" y="221"/>
                  </a:lnTo>
                  <a:lnTo>
                    <a:pt x="224" y="239"/>
                  </a:lnTo>
                  <a:lnTo>
                    <a:pt x="220" y="239"/>
                  </a:lnTo>
                  <a:lnTo>
                    <a:pt x="214" y="219"/>
                  </a:lnTo>
                  <a:lnTo>
                    <a:pt x="204" y="227"/>
                  </a:lnTo>
                  <a:lnTo>
                    <a:pt x="200" y="225"/>
                  </a:lnTo>
                  <a:lnTo>
                    <a:pt x="202" y="229"/>
                  </a:lnTo>
                  <a:lnTo>
                    <a:pt x="186" y="229"/>
                  </a:lnTo>
                  <a:lnTo>
                    <a:pt x="170" y="229"/>
                  </a:lnTo>
                  <a:lnTo>
                    <a:pt x="172" y="243"/>
                  </a:lnTo>
                  <a:lnTo>
                    <a:pt x="182" y="247"/>
                  </a:lnTo>
                  <a:lnTo>
                    <a:pt x="178" y="251"/>
                  </a:lnTo>
                  <a:lnTo>
                    <a:pt x="166" y="253"/>
                  </a:lnTo>
                  <a:lnTo>
                    <a:pt x="170" y="273"/>
                  </a:lnTo>
                  <a:lnTo>
                    <a:pt x="176" y="295"/>
                  </a:lnTo>
                  <a:lnTo>
                    <a:pt x="172" y="325"/>
                  </a:lnTo>
                  <a:lnTo>
                    <a:pt x="170" y="355"/>
                  </a:lnTo>
                  <a:lnTo>
                    <a:pt x="156" y="347"/>
                  </a:lnTo>
                  <a:lnTo>
                    <a:pt x="164" y="321"/>
                  </a:lnTo>
                  <a:lnTo>
                    <a:pt x="146" y="315"/>
                  </a:lnTo>
                  <a:lnTo>
                    <a:pt x="130" y="313"/>
                  </a:lnTo>
                  <a:lnTo>
                    <a:pt x="108" y="313"/>
                  </a:lnTo>
                  <a:lnTo>
                    <a:pt x="104" y="303"/>
                  </a:lnTo>
                  <a:lnTo>
                    <a:pt x="90" y="287"/>
                  </a:lnTo>
                  <a:lnTo>
                    <a:pt x="78" y="277"/>
                  </a:lnTo>
                  <a:lnTo>
                    <a:pt x="70" y="267"/>
                  </a:lnTo>
                  <a:lnTo>
                    <a:pt x="68" y="267"/>
                  </a:lnTo>
                  <a:lnTo>
                    <a:pt x="46" y="257"/>
                  </a:lnTo>
                  <a:lnTo>
                    <a:pt x="28" y="257"/>
                  </a:lnTo>
                  <a:lnTo>
                    <a:pt x="16" y="245"/>
                  </a:lnTo>
                  <a:lnTo>
                    <a:pt x="2" y="235"/>
                  </a:lnTo>
                  <a:lnTo>
                    <a:pt x="0" y="227"/>
                  </a:lnTo>
                  <a:lnTo>
                    <a:pt x="6" y="223"/>
                  </a:lnTo>
                  <a:lnTo>
                    <a:pt x="10" y="212"/>
                  </a:lnTo>
                  <a:lnTo>
                    <a:pt x="22" y="206"/>
                  </a:lnTo>
                  <a:lnTo>
                    <a:pt x="32" y="182"/>
                  </a:lnTo>
                  <a:lnTo>
                    <a:pt x="30" y="180"/>
                  </a:lnTo>
                  <a:lnTo>
                    <a:pt x="28" y="164"/>
                  </a:lnTo>
                  <a:lnTo>
                    <a:pt x="28" y="148"/>
                  </a:lnTo>
                  <a:lnTo>
                    <a:pt x="32" y="140"/>
                  </a:lnTo>
                  <a:lnTo>
                    <a:pt x="28" y="120"/>
                  </a:lnTo>
                  <a:lnTo>
                    <a:pt x="22" y="110"/>
                  </a:lnTo>
                  <a:lnTo>
                    <a:pt x="28" y="102"/>
                  </a:lnTo>
                  <a:lnTo>
                    <a:pt x="34" y="98"/>
                  </a:lnTo>
                  <a:lnTo>
                    <a:pt x="34" y="80"/>
                  </a:lnTo>
                  <a:lnTo>
                    <a:pt x="38" y="86"/>
                  </a:lnTo>
                  <a:lnTo>
                    <a:pt x="42" y="96"/>
                  </a:lnTo>
                  <a:lnTo>
                    <a:pt x="44" y="82"/>
                  </a:lnTo>
                  <a:lnTo>
                    <a:pt x="64" y="64"/>
                  </a:lnTo>
                  <a:lnTo>
                    <a:pt x="66" y="48"/>
                  </a:lnTo>
                  <a:lnTo>
                    <a:pt x="80" y="30"/>
                  </a:lnTo>
                  <a:lnTo>
                    <a:pt x="92" y="32"/>
                  </a:lnTo>
                  <a:lnTo>
                    <a:pt x="96" y="2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5" name="Freeform 97">
              <a:extLst>
                <a:ext uri="{FF2B5EF4-FFF2-40B4-BE49-F238E27FC236}">
                  <a16:creationId xmlns:a16="http://schemas.microsoft.com/office/drawing/2014/main" id="{2F008CE9-81B4-4ED6-3255-BFAE5F2E5B16}"/>
                </a:ext>
              </a:extLst>
            </p:cNvPr>
            <p:cNvSpPr>
              <a:spLocks noChangeAspect="1" noEditPoints="1"/>
            </p:cNvSpPr>
            <p:nvPr/>
          </p:nvSpPr>
          <p:spPr bwMode="auto">
            <a:xfrm>
              <a:off x="458868" y="2018328"/>
              <a:ext cx="7870590" cy="1125342"/>
            </a:xfrm>
            <a:custGeom>
              <a:avLst/>
              <a:gdLst>
                <a:gd name="T0" fmla="*/ 5166 w 5176"/>
                <a:gd name="T1" fmla="*/ 469 h 740"/>
                <a:gd name="T2" fmla="*/ 3474 w 5176"/>
                <a:gd name="T3" fmla="*/ 126 h 740"/>
                <a:gd name="T4" fmla="*/ 3348 w 5176"/>
                <a:gd name="T5" fmla="*/ 173 h 740"/>
                <a:gd name="T6" fmla="*/ 3216 w 5176"/>
                <a:gd name="T7" fmla="*/ 195 h 740"/>
                <a:gd name="T8" fmla="*/ 4358 w 5176"/>
                <a:gd name="T9" fmla="*/ 120 h 740"/>
                <a:gd name="T10" fmla="*/ 2874 w 5176"/>
                <a:gd name="T11" fmla="*/ 469 h 740"/>
                <a:gd name="T12" fmla="*/ 3754 w 5176"/>
                <a:gd name="T13" fmla="*/ 32 h 740"/>
                <a:gd name="T14" fmla="*/ 3714 w 5176"/>
                <a:gd name="T15" fmla="*/ 16 h 740"/>
                <a:gd name="T16" fmla="*/ 3320 w 5176"/>
                <a:gd name="T17" fmla="*/ 170 h 740"/>
                <a:gd name="T18" fmla="*/ 3248 w 5176"/>
                <a:gd name="T19" fmla="*/ 126 h 740"/>
                <a:gd name="T20" fmla="*/ 4914 w 5176"/>
                <a:gd name="T21" fmla="*/ 637 h 740"/>
                <a:gd name="T22" fmla="*/ 3292 w 5176"/>
                <a:gd name="T23" fmla="*/ 110 h 740"/>
                <a:gd name="T24" fmla="*/ 3248 w 5176"/>
                <a:gd name="T25" fmla="*/ 116 h 740"/>
                <a:gd name="T26" fmla="*/ 3276 w 5176"/>
                <a:gd name="T27" fmla="*/ 90 h 740"/>
                <a:gd name="T28" fmla="*/ 3394 w 5176"/>
                <a:gd name="T29" fmla="*/ 62 h 740"/>
                <a:gd name="T30" fmla="*/ 108 w 5176"/>
                <a:gd name="T31" fmla="*/ 199 h 740"/>
                <a:gd name="T32" fmla="*/ 128 w 5176"/>
                <a:gd name="T33" fmla="*/ 245 h 740"/>
                <a:gd name="T34" fmla="*/ 140 w 5176"/>
                <a:gd name="T35" fmla="*/ 263 h 740"/>
                <a:gd name="T36" fmla="*/ 74 w 5176"/>
                <a:gd name="T37" fmla="*/ 285 h 740"/>
                <a:gd name="T38" fmla="*/ 40 w 5176"/>
                <a:gd name="T39" fmla="*/ 251 h 740"/>
                <a:gd name="T40" fmla="*/ 3656 w 5176"/>
                <a:gd name="T41" fmla="*/ 150 h 740"/>
                <a:gd name="T42" fmla="*/ 3814 w 5176"/>
                <a:gd name="T43" fmla="*/ 70 h 740"/>
                <a:gd name="T44" fmla="*/ 4084 w 5176"/>
                <a:gd name="T45" fmla="*/ 122 h 740"/>
                <a:gd name="T46" fmla="*/ 4500 w 5176"/>
                <a:gd name="T47" fmla="*/ 140 h 740"/>
                <a:gd name="T48" fmla="*/ 5100 w 5176"/>
                <a:gd name="T49" fmla="*/ 279 h 740"/>
                <a:gd name="T50" fmla="*/ 5048 w 5176"/>
                <a:gd name="T51" fmla="*/ 409 h 740"/>
                <a:gd name="T52" fmla="*/ 4976 w 5176"/>
                <a:gd name="T53" fmla="*/ 323 h 740"/>
                <a:gd name="T54" fmla="*/ 4722 w 5176"/>
                <a:gd name="T55" fmla="*/ 383 h 740"/>
                <a:gd name="T56" fmla="*/ 4846 w 5176"/>
                <a:gd name="T57" fmla="*/ 696 h 740"/>
                <a:gd name="T58" fmla="*/ 4502 w 5176"/>
                <a:gd name="T59" fmla="*/ 499 h 740"/>
                <a:gd name="T60" fmla="*/ 4034 w 5176"/>
                <a:gd name="T61" fmla="*/ 561 h 740"/>
                <a:gd name="T62" fmla="*/ 3530 w 5176"/>
                <a:gd name="T63" fmla="*/ 487 h 740"/>
                <a:gd name="T64" fmla="*/ 3338 w 5176"/>
                <a:gd name="T65" fmla="*/ 726 h 740"/>
                <a:gd name="T66" fmla="*/ 3070 w 5176"/>
                <a:gd name="T67" fmla="*/ 497 h 740"/>
                <a:gd name="T68" fmla="*/ 2984 w 5176"/>
                <a:gd name="T69" fmla="*/ 347 h 740"/>
                <a:gd name="T70" fmla="*/ 3006 w 5176"/>
                <a:gd name="T71" fmla="*/ 303 h 740"/>
                <a:gd name="T72" fmla="*/ 2978 w 5176"/>
                <a:gd name="T73" fmla="*/ 273 h 740"/>
                <a:gd name="T74" fmla="*/ 2976 w 5176"/>
                <a:gd name="T75" fmla="*/ 247 h 740"/>
                <a:gd name="T76" fmla="*/ 2956 w 5176"/>
                <a:gd name="T77" fmla="*/ 197 h 740"/>
                <a:gd name="T78" fmla="*/ 2982 w 5176"/>
                <a:gd name="T79" fmla="*/ 189 h 740"/>
                <a:gd name="T80" fmla="*/ 2994 w 5176"/>
                <a:gd name="T81" fmla="*/ 187 h 740"/>
                <a:gd name="T82" fmla="*/ 3012 w 5176"/>
                <a:gd name="T83" fmla="*/ 191 h 740"/>
                <a:gd name="T84" fmla="*/ 3036 w 5176"/>
                <a:gd name="T85" fmla="*/ 195 h 740"/>
                <a:gd name="T86" fmla="*/ 3116 w 5176"/>
                <a:gd name="T87" fmla="*/ 219 h 740"/>
                <a:gd name="T88" fmla="*/ 3128 w 5176"/>
                <a:gd name="T89" fmla="*/ 245 h 740"/>
                <a:gd name="T90" fmla="*/ 3042 w 5176"/>
                <a:gd name="T91" fmla="*/ 243 h 740"/>
                <a:gd name="T92" fmla="*/ 3012 w 5176"/>
                <a:gd name="T93" fmla="*/ 237 h 740"/>
                <a:gd name="T94" fmla="*/ 3028 w 5176"/>
                <a:gd name="T95" fmla="*/ 249 h 740"/>
                <a:gd name="T96" fmla="*/ 3056 w 5176"/>
                <a:gd name="T97" fmla="*/ 277 h 740"/>
                <a:gd name="T98" fmla="*/ 3090 w 5176"/>
                <a:gd name="T99" fmla="*/ 293 h 740"/>
                <a:gd name="T100" fmla="*/ 3080 w 5176"/>
                <a:gd name="T101" fmla="*/ 273 h 740"/>
                <a:gd name="T102" fmla="*/ 3120 w 5176"/>
                <a:gd name="T103" fmla="*/ 279 h 740"/>
                <a:gd name="T104" fmla="*/ 3168 w 5176"/>
                <a:gd name="T105" fmla="*/ 247 h 740"/>
                <a:gd name="T106" fmla="*/ 3166 w 5176"/>
                <a:gd name="T107" fmla="*/ 213 h 740"/>
                <a:gd name="T108" fmla="*/ 3198 w 5176"/>
                <a:gd name="T109" fmla="*/ 237 h 740"/>
                <a:gd name="T110" fmla="*/ 3234 w 5176"/>
                <a:gd name="T111" fmla="*/ 221 h 740"/>
                <a:gd name="T112" fmla="*/ 3294 w 5176"/>
                <a:gd name="T113" fmla="*/ 203 h 740"/>
                <a:gd name="T114" fmla="*/ 3312 w 5176"/>
                <a:gd name="T115" fmla="*/ 213 h 740"/>
                <a:gd name="T116" fmla="*/ 3368 w 5176"/>
                <a:gd name="T117" fmla="*/ 207 h 740"/>
                <a:gd name="T118" fmla="*/ 3386 w 5176"/>
                <a:gd name="T119" fmla="*/ 197 h 740"/>
                <a:gd name="T120" fmla="*/ 3462 w 5176"/>
                <a:gd name="T121" fmla="*/ 189 h 740"/>
                <a:gd name="T122" fmla="*/ 3532 w 5176"/>
                <a:gd name="T123" fmla="*/ 175 h 740"/>
                <a:gd name="T124" fmla="*/ 3552 w 5176"/>
                <a:gd name="T125" fmla="*/ 170 h 7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176" h="740">
                  <a:moveTo>
                    <a:pt x="4260" y="84"/>
                  </a:moveTo>
                  <a:lnTo>
                    <a:pt x="4262" y="90"/>
                  </a:lnTo>
                  <a:lnTo>
                    <a:pt x="4248" y="80"/>
                  </a:lnTo>
                  <a:lnTo>
                    <a:pt x="4260" y="84"/>
                  </a:lnTo>
                  <a:close/>
                  <a:moveTo>
                    <a:pt x="5026" y="684"/>
                  </a:moveTo>
                  <a:lnTo>
                    <a:pt x="5018" y="696"/>
                  </a:lnTo>
                  <a:lnTo>
                    <a:pt x="5018" y="688"/>
                  </a:lnTo>
                  <a:lnTo>
                    <a:pt x="5026" y="684"/>
                  </a:lnTo>
                  <a:close/>
                  <a:moveTo>
                    <a:pt x="4356" y="108"/>
                  </a:moveTo>
                  <a:lnTo>
                    <a:pt x="4356" y="114"/>
                  </a:lnTo>
                  <a:lnTo>
                    <a:pt x="4344" y="108"/>
                  </a:lnTo>
                  <a:lnTo>
                    <a:pt x="4356" y="108"/>
                  </a:lnTo>
                  <a:close/>
                  <a:moveTo>
                    <a:pt x="5040" y="387"/>
                  </a:moveTo>
                  <a:lnTo>
                    <a:pt x="5038" y="395"/>
                  </a:lnTo>
                  <a:lnTo>
                    <a:pt x="5032" y="389"/>
                  </a:lnTo>
                  <a:lnTo>
                    <a:pt x="5036" y="383"/>
                  </a:lnTo>
                  <a:lnTo>
                    <a:pt x="5040" y="387"/>
                  </a:lnTo>
                  <a:close/>
                  <a:moveTo>
                    <a:pt x="3580" y="138"/>
                  </a:moveTo>
                  <a:lnTo>
                    <a:pt x="3568" y="142"/>
                  </a:lnTo>
                  <a:lnTo>
                    <a:pt x="3566" y="138"/>
                  </a:lnTo>
                  <a:lnTo>
                    <a:pt x="3572" y="136"/>
                  </a:lnTo>
                  <a:lnTo>
                    <a:pt x="3580" y="138"/>
                  </a:lnTo>
                  <a:close/>
                  <a:moveTo>
                    <a:pt x="4000" y="104"/>
                  </a:moveTo>
                  <a:lnTo>
                    <a:pt x="4002" y="108"/>
                  </a:lnTo>
                  <a:lnTo>
                    <a:pt x="3976" y="106"/>
                  </a:lnTo>
                  <a:lnTo>
                    <a:pt x="4000" y="104"/>
                  </a:lnTo>
                  <a:close/>
                  <a:moveTo>
                    <a:pt x="5170" y="473"/>
                  </a:moveTo>
                  <a:lnTo>
                    <a:pt x="5146" y="463"/>
                  </a:lnTo>
                  <a:lnTo>
                    <a:pt x="5146" y="459"/>
                  </a:lnTo>
                  <a:lnTo>
                    <a:pt x="5166" y="469"/>
                  </a:lnTo>
                  <a:lnTo>
                    <a:pt x="5170" y="473"/>
                  </a:lnTo>
                  <a:close/>
                  <a:moveTo>
                    <a:pt x="4844" y="187"/>
                  </a:moveTo>
                  <a:lnTo>
                    <a:pt x="4840" y="191"/>
                  </a:lnTo>
                  <a:lnTo>
                    <a:pt x="4828" y="187"/>
                  </a:lnTo>
                  <a:lnTo>
                    <a:pt x="4822" y="185"/>
                  </a:lnTo>
                  <a:lnTo>
                    <a:pt x="4840" y="185"/>
                  </a:lnTo>
                  <a:lnTo>
                    <a:pt x="4844" y="187"/>
                  </a:lnTo>
                  <a:close/>
                  <a:moveTo>
                    <a:pt x="5050" y="662"/>
                  </a:moveTo>
                  <a:lnTo>
                    <a:pt x="5048" y="666"/>
                  </a:lnTo>
                  <a:lnTo>
                    <a:pt x="5040" y="674"/>
                  </a:lnTo>
                  <a:lnTo>
                    <a:pt x="5034" y="684"/>
                  </a:lnTo>
                  <a:lnTo>
                    <a:pt x="5036" y="668"/>
                  </a:lnTo>
                  <a:lnTo>
                    <a:pt x="5050" y="662"/>
                  </a:lnTo>
                  <a:close/>
                  <a:moveTo>
                    <a:pt x="3244" y="12"/>
                  </a:moveTo>
                  <a:lnTo>
                    <a:pt x="3232" y="14"/>
                  </a:lnTo>
                  <a:lnTo>
                    <a:pt x="3228" y="14"/>
                  </a:lnTo>
                  <a:lnTo>
                    <a:pt x="3220" y="12"/>
                  </a:lnTo>
                  <a:lnTo>
                    <a:pt x="3228" y="10"/>
                  </a:lnTo>
                  <a:lnTo>
                    <a:pt x="3244" y="12"/>
                  </a:lnTo>
                  <a:close/>
                  <a:moveTo>
                    <a:pt x="3474" y="126"/>
                  </a:moveTo>
                  <a:lnTo>
                    <a:pt x="3472" y="128"/>
                  </a:lnTo>
                  <a:lnTo>
                    <a:pt x="3466" y="128"/>
                  </a:lnTo>
                  <a:lnTo>
                    <a:pt x="3464" y="124"/>
                  </a:lnTo>
                  <a:lnTo>
                    <a:pt x="3460" y="122"/>
                  </a:lnTo>
                  <a:lnTo>
                    <a:pt x="3468" y="122"/>
                  </a:lnTo>
                  <a:lnTo>
                    <a:pt x="3472" y="120"/>
                  </a:lnTo>
                  <a:lnTo>
                    <a:pt x="3476" y="122"/>
                  </a:lnTo>
                  <a:lnTo>
                    <a:pt x="3480" y="122"/>
                  </a:lnTo>
                  <a:lnTo>
                    <a:pt x="3482" y="126"/>
                  </a:lnTo>
                  <a:lnTo>
                    <a:pt x="3474" y="126"/>
                  </a:lnTo>
                  <a:close/>
                  <a:moveTo>
                    <a:pt x="4934" y="154"/>
                  </a:moveTo>
                  <a:lnTo>
                    <a:pt x="4950" y="166"/>
                  </a:lnTo>
                  <a:lnTo>
                    <a:pt x="4942" y="166"/>
                  </a:lnTo>
                  <a:lnTo>
                    <a:pt x="4930" y="160"/>
                  </a:lnTo>
                  <a:lnTo>
                    <a:pt x="4934" y="154"/>
                  </a:lnTo>
                  <a:close/>
                  <a:moveTo>
                    <a:pt x="3120" y="8"/>
                  </a:moveTo>
                  <a:lnTo>
                    <a:pt x="3096" y="10"/>
                  </a:lnTo>
                  <a:lnTo>
                    <a:pt x="3086" y="8"/>
                  </a:lnTo>
                  <a:lnTo>
                    <a:pt x="3094" y="6"/>
                  </a:lnTo>
                  <a:lnTo>
                    <a:pt x="3106" y="6"/>
                  </a:lnTo>
                  <a:lnTo>
                    <a:pt x="3120" y="8"/>
                  </a:lnTo>
                  <a:close/>
                  <a:moveTo>
                    <a:pt x="3308" y="4"/>
                  </a:moveTo>
                  <a:lnTo>
                    <a:pt x="3298" y="6"/>
                  </a:lnTo>
                  <a:lnTo>
                    <a:pt x="3286" y="8"/>
                  </a:lnTo>
                  <a:lnTo>
                    <a:pt x="3276" y="4"/>
                  </a:lnTo>
                  <a:lnTo>
                    <a:pt x="3304" y="0"/>
                  </a:lnTo>
                  <a:lnTo>
                    <a:pt x="3310" y="4"/>
                  </a:lnTo>
                  <a:lnTo>
                    <a:pt x="3308" y="4"/>
                  </a:lnTo>
                  <a:close/>
                  <a:moveTo>
                    <a:pt x="3360" y="183"/>
                  </a:moveTo>
                  <a:lnTo>
                    <a:pt x="3358" y="183"/>
                  </a:lnTo>
                  <a:lnTo>
                    <a:pt x="3356" y="183"/>
                  </a:lnTo>
                  <a:lnTo>
                    <a:pt x="3354" y="183"/>
                  </a:lnTo>
                  <a:lnTo>
                    <a:pt x="3352" y="183"/>
                  </a:lnTo>
                  <a:lnTo>
                    <a:pt x="3348" y="181"/>
                  </a:lnTo>
                  <a:lnTo>
                    <a:pt x="3346" y="179"/>
                  </a:lnTo>
                  <a:lnTo>
                    <a:pt x="3344" y="179"/>
                  </a:lnTo>
                  <a:lnTo>
                    <a:pt x="3342" y="177"/>
                  </a:lnTo>
                  <a:lnTo>
                    <a:pt x="3346" y="175"/>
                  </a:lnTo>
                  <a:lnTo>
                    <a:pt x="3348" y="173"/>
                  </a:lnTo>
                  <a:lnTo>
                    <a:pt x="3352" y="175"/>
                  </a:lnTo>
                  <a:lnTo>
                    <a:pt x="3358" y="177"/>
                  </a:lnTo>
                  <a:lnTo>
                    <a:pt x="3372" y="183"/>
                  </a:lnTo>
                  <a:lnTo>
                    <a:pt x="3374" y="185"/>
                  </a:lnTo>
                  <a:lnTo>
                    <a:pt x="3376" y="185"/>
                  </a:lnTo>
                  <a:lnTo>
                    <a:pt x="3374" y="187"/>
                  </a:lnTo>
                  <a:lnTo>
                    <a:pt x="3372" y="187"/>
                  </a:lnTo>
                  <a:lnTo>
                    <a:pt x="3370" y="187"/>
                  </a:lnTo>
                  <a:lnTo>
                    <a:pt x="3368" y="187"/>
                  </a:lnTo>
                  <a:lnTo>
                    <a:pt x="3362" y="187"/>
                  </a:lnTo>
                  <a:lnTo>
                    <a:pt x="3362" y="185"/>
                  </a:lnTo>
                  <a:lnTo>
                    <a:pt x="3360" y="183"/>
                  </a:lnTo>
                  <a:close/>
                  <a:moveTo>
                    <a:pt x="3240" y="8"/>
                  </a:moveTo>
                  <a:lnTo>
                    <a:pt x="3246" y="6"/>
                  </a:lnTo>
                  <a:lnTo>
                    <a:pt x="3266" y="4"/>
                  </a:lnTo>
                  <a:lnTo>
                    <a:pt x="3274" y="6"/>
                  </a:lnTo>
                  <a:lnTo>
                    <a:pt x="3266" y="12"/>
                  </a:lnTo>
                  <a:lnTo>
                    <a:pt x="3250" y="12"/>
                  </a:lnTo>
                  <a:lnTo>
                    <a:pt x="3240" y="8"/>
                  </a:lnTo>
                  <a:close/>
                  <a:moveTo>
                    <a:pt x="3112" y="16"/>
                  </a:moveTo>
                  <a:lnTo>
                    <a:pt x="3102" y="14"/>
                  </a:lnTo>
                  <a:lnTo>
                    <a:pt x="3112" y="12"/>
                  </a:lnTo>
                  <a:lnTo>
                    <a:pt x="3130" y="6"/>
                  </a:lnTo>
                  <a:lnTo>
                    <a:pt x="3144" y="4"/>
                  </a:lnTo>
                  <a:lnTo>
                    <a:pt x="3154" y="6"/>
                  </a:lnTo>
                  <a:lnTo>
                    <a:pt x="3122" y="12"/>
                  </a:lnTo>
                  <a:lnTo>
                    <a:pt x="3112" y="16"/>
                  </a:lnTo>
                  <a:close/>
                  <a:moveTo>
                    <a:pt x="3216" y="197"/>
                  </a:moveTo>
                  <a:lnTo>
                    <a:pt x="3216" y="195"/>
                  </a:lnTo>
                  <a:lnTo>
                    <a:pt x="3216" y="193"/>
                  </a:lnTo>
                  <a:lnTo>
                    <a:pt x="3218" y="191"/>
                  </a:lnTo>
                  <a:lnTo>
                    <a:pt x="3220" y="191"/>
                  </a:lnTo>
                  <a:lnTo>
                    <a:pt x="3224" y="191"/>
                  </a:lnTo>
                  <a:lnTo>
                    <a:pt x="3228" y="191"/>
                  </a:lnTo>
                  <a:lnTo>
                    <a:pt x="3232" y="191"/>
                  </a:lnTo>
                  <a:lnTo>
                    <a:pt x="3238" y="193"/>
                  </a:lnTo>
                  <a:lnTo>
                    <a:pt x="3242" y="195"/>
                  </a:lnTo>
                  <a:lnTo>
                    <a:pt x="3242" y="197"/>
                  </a:lnTo>
                  <a:lnTo>
                    <a:pt x="3242" y="199"/>
                  </a:lnTo>
                  <a:lnTo>
                    <a:pt x="3242" y="197"/>
                  </a:lnTo>
                  <a:lnTo>
                    <a:pt x="3240" y="197"/>
                  </a:lnTo>
                  <a:lnTo>
                    <a:pt x="3238" y="197"/>
                  </a:lnTo>
                  <a:lnTo>
                    <a:pt x="3238" y="199"/>
                  </a:lnTo>
                  <a:lnTo>
                    <a:pt x="3238" y="201"/>
                  </a:lnTo>
                  <a:lnTo>
                    <a:pt x="3236" y="203"/>
                  </a:lnTo>
                  <a:lnTo>
                    <a:pt x="3230" y="203"/>
                  </a:lnTo>
                  <a:lnTo>
                    <a:pt x="3224" y="205"/>
                  </a:lnTo>
                  <a:lnTo>
                    <a:pt x="3222" y="205"/>
                  </a:lnTo>
                  <a:lnTo>
                    <a:pt x="3218" y="203"/>
                  </a:lnTo>
                  <a:lnTo>
                    <a:pt x="3216" y="201"/>
                  </a:lnTo>
                  <a:lnTo>
                    <a:pt x="3214" y="199"/>
                  </a:lnTo>
                  <a:lnTo>
                    <a:pt x="3216" y="197"/>
                  </a:lnTo>
                  <a:close/>
                  <a:moveTo>
                    <a:pt x="4412" y="124"/>
                  </a:moveTo>
                  <a:lnTo>
                    <a:pt x="4358" y="120"/>
                  </a:lnTo>
                  <a:lnTo>
                    <a:pt x="4376" y="114"/>
                  </a:lnTo>
                  <a:lnTo>
                    <a:pt x="4408" y="122"/>
                  </a:lnTo>
                  <a:lnTo>
                    <a:pt x="4412" y="124"/>
                  </a:lnTo>
                  <a:close/>
                  <a:moveTo>
                    <a:pt x="184" y="154"/>
                  </a:moveTo>
                  <a:lnTo>
                    <a:pt x="188" y="154"/>
                  </a:lnTo>
                  <a:lnTo>
                    <a:pt x="190" y="154"/>
                  </a:lnTo>
                  <a:lnTo>
                    <a:pt x="194" y="154"/>
                  </a:lnTo>
                  <a:lnTo>
                    <a:pt x="196" y="152"/>
                  </a:lnTo>
                  <a:lnTo>
                    <a:pt x="198" y="154"/>
                  </a:lnTo>
                  <a:lnTo>
                    <a:pt x="202" y="154"/>
                  </a:lnTo>
                  <a:lnTo>
                    <a:pt x="206" y="156"/>
                  </a:lnTo>
                  <a:lnTo>
                    <a:pt x="206" y="158"/>
                  </a:lnTo>
                  <a:lnTo>
                    <a:pt x="208" y="158"/>
                  </a:lnTo>
                  <a:lnTo>
                    <a:pt x="208" y="160"/>
                  </a:lnTo>
                  <a:lnTo>
                    <a:pt x="202" y="162"/>
                  </a:lnTo>
                  <a:lnTo>
                    <a:pt x="196" y="162"/>
                  </a:lnTo>
                  <a:lnTo>
                    <a:pt x="186" y="164"/>
                  </a:lnTo>
                  <a:lnTo>
                    <a:pt x="176" y="166"/>
                  </a:lnTo>
                  <a:lnTo>
                    <a:pt x="170" y="166"/>
                  </a:lnTo>
                  <a:lnTo>
                    <a:pt x="170" y="164"/>
                  </a:lnTo>
                  <a:lnTo>
                    <a:pt x="168" y="164"/>
                  </a:lnTo>
                  <a:lnTo>
                    <a:pt x="184" y="154"/>
                  </a:lnTo>
                  <a:close/>
                  <a:moveTo>
                    <a:pt x="2868" y="477"/>
                  </a:moveTo>
                  <a:lnTo>
                    <a:pt x="2874" y="475"/>
                  </a:lnTo>
                  <a:lnTo>
                    <a:pt x="2878" y="475"/>
                  </a:lnTo>
                  <a:lnTo>
                    <a:pt x="2876" y="475"/>
                  </a:lnTo>
                  <a:lnTo>
                    <a:pt x="2870" y="475"/>
                  </a:lnTo>
                  <a:lnTo>
                    <a:pt x="2870" y="469"/>
                  </a:lnTo>
                  <a:lnTo>
                    <a:pt x="2874" y="469"/>
                  </a:lnTo>
                  <a:lnTo>
                    <a:pt x="2878" y="469"/>
                  </a:lnTo>
                  <a:lnTo>
                    <a:pt x="2880" y="467"/>
                  </a:lnTo>
                  <a:lnTo>
                    <a:pt x="2880" y="461"/>
                  </a:lnTo>
                  <a:lnTo>
                    <a:pt x="2882" y="463"/>
                  </a:lnTo>
                  <a:lnTo>
                    <a:pt x="2880" y="467"/>
                  </a:lnTo>
                  <a:lnTo>
                    <a:pt x="2882" y="469"/>
                  </a:lnTo>
                  <a:lnTo>
                    <a:pt x="2884" y="469"/>
                  </a:lnTo>
                  <a:lnTo>
                    <a:pt x="2886" y="467"/>
                  </a:lnTo>
                  <a:lnTo>
                    <a:pt x="2886" y="469"/>
                  </a:lnTo>
                  <a:lnTo>
                    <a:pt x="2896" y="471"/>
                  </a:lnTo>
                  <a:lnTo>
                    <a:pt x="2910" y="473"/>
                  </a:lnTo>
                  <a:lnTo>
                    <a:pt x="2910" y="479"/>
                  </a:lnTo>
                  <a:lnTo>
                    <a:pt x="2896" y="481"/>
                  </a:lnTo>
                  <a:lnTo>
                    <a:pt x="2882" y="479"/>
                  </a:lnTo>
                  <a:lnTo>
                    <a:pt x="2876" y="479"/>
                  </a:lnTo>
                  <a:lnTo>
                    <a:pt x="2872" y="479"/>
                  </a:lnTo>
                  <a:lnTo>
                    <a:pt x="2868" y="477"/>
                  </a:lnTo>
                  <a:close/>
                  <a:moveTo>
                    <a:pt x="4458" y="94"/>
                  </a:moveTo>
                  <a:lnTo>
                    <a:pt x="4450" y="100"/>
                  </a:lnTo>
                  <a:lnTo>
                    <a:pt x="4394" y="92"/>
                  </a:lnTo>
                  <a:lnTo>
                    <a:pt x="4388" y="86"/>
                  </a:lnTo>
                  <a:lnTo>
                    <a:pt x="4404" y="88"/>
                  </a:lnTo>
                  <a:lnTo>
                    <a:pt x="4458" y="94"/>
                  </a:lnTo>
                  <a:close/>
                  <a:moveTo>
                    <a:pt x="3816" y="38"/>
                  </a:moveTo>
                  <a:lnTo>
                    <a:pt x="3816" y="40"/>
                  </a:lnTo>
                  <a:lnTo>
                    <a:pt x="3758" y="48"/>
                  </a:lnTo>
                  <a:lnTo>
                    <a:pt x="3754" y="38"/>
                  </a:lnTo>
                  <a:lnTo>
                    <a:pt x="3762" y="36"/>
                  </a:lnTo>
                  <a:lnTo>
                    <a:pt x="3754" y="32"/>
                  </a:lnTo>
                  <a:lnTo>
                    <a:pt x="3752" y="28"/>
                  </a:lnTo>
                  <a:lnTo>
                    <a:pt x="3764" y="28"/>
                  </a:lnTo>
                  <a:lnTo>
                    <a:pt x="3760" y="24"/>
                  </a:lnTo>
                  <a:lnTo>
                    <a:pt x="3770" y="26"/>
                  </a:lnTo>
                  <a:lnTo>
                    <a:pt x="3774" y="34"/>
                  </a:lnTo>
                  <a:lnTo>
                    <a:pt x="3782" y="28"/>
                  </a:lnTo>
                  <a:lnTo>
                    <a:pt x="3816" y="38"/>
                  </a:lnTo>
                  <a:close/>
                  <a:moveTo>
                    <a:pt x="3686" y="6"/>
                  </a:moveTo>
                  <a:lnTo>
                    <a:pt x="3678" y="10"/>
                  </a:lnTo>
                  <a:lnTo>
                    <a:pt x="3686" y="14"/>
                  </a:lnTo>
                  <a:lnTo>
                    <a:pt x="3650" y="16"/>
                  </a:lnTo>
                  <a:lnTo>
                    <a:pt x="3634" y="14"/>
                  </a:lnTo>
                  <a:lnTo>
                    <a:pt x="3638" y="12"/>
                  </a:lnTo>
                  <a:lnTo>
                    <a:pt x="3618" y="12"/>
                  </a:lnTo>
                  <a:lnTo>
                    <a:pt x="3628" y="10"/>
                  </a:lnTo>
                  <a:lnTo>
                    <a:pt x="3630" y="6"/>
                  </a:lnTo>
                  <a:lnTo>
                    <a:pt x="3622" y="4"/>
                  </a:lnTo>
                  <a:lnTo>
                    <a:pt x="3656" y="0"/>
                  </a:lnTo>
                  <a:lnTo>
                    <a:pt x="3686" y="6"/>
                  </a:lnTo>
                  <a:close/>
                  <a:moveTo>
                    <a:pt x="3728" y="20"/>
                  </a:moveTo>
                  <a:lnTo>
                    <a:pt x="3734" y="28"/>
                  </a:lnTo>
                  <a:lnTo>
                    <a:pt x="3740" y="34"/>
                  </a:lnTo>
                  <a:lnTo>
                    <a:pt x="3684" y="32"/>
                  </a:lnTo>
                  <a:lnTo>
                    <a:pt x="3666" y="24"/>
                  </a:lnTo>
                  <a:lnTo>
                    <a:pt x="3656" y="24"/>
                  </a:lnTo>
                  <a:lnTo>
                    <a:pt x="3658" y="18"/>
                  </a:lnTo>
                  <a:lnTo>
                    <a:pt x="3690" y="14"/>
                  </a:lnTo>
                  <a:lnTo>
                    <a:pt x="3698" y="20"/>
                  </a:lnTo>
                  <a:lnTo>
                    <a:pt x="3706" y="18"/>
                  </a:lnTo>
                  <a:lnTo>
                    <a:pt x="3714" y="16"/>
                  </a:lnTo>
                  <a:lnTo>
                    <a:pt x="3728" y="20"/>
                  </a:lnTo>
                  <a:close/>
                  <a:moveTo>
                    <a:pt x="4378" y="86"/>
                  </a:moveTo>
                  <a:lnTo>
                    <a:pt x="4376" y="92"/>
                  </a:lnTo>
                  <a:lnTo>
                    <a:pt x="4364" y="94"/>
                  </a:lnTo>
                  <a:lnTo>
                    <a:pt x="4370" y="96"/>
                  </a:lnTo>
                  <a:lnTo>
                    <a:pt x="4354" y="96"/>
                  </a:lnTo>
                  <a:lnTo>
                    <a:pt x="4320" y="96"/>
                  </a:lnTo>
                  <a:lnTo>
                    <a:pt x="4318" y="102"/>
                  </a:lnTo>
                  <a:lnTo>
                    <a:pt x="4278" y="90"/>
                  </a:lnTo>
                  <a:lnTo>
                    <a:pt x="4274" y="86"/>
                  </a:lnTo>
                  <a:lnTo>
                    <a:pt x="4268" y="82"/>
                  </a:lnTo>
                  <a:lnTo>
                    <a:pt x="4270" y="80"/>
                  </a:lnTo>
                  <a:lnTo>
                    <a:pt x="4282" y="76"/>
                  </a:lnTo>
                  <a:lnTo>
                    <a:pt x="4316" y="82"/>
                  </a:lnTo>
                  <a:lnTo>
                    <a:pt x="4308" y="78"/>
                  </a:lnTo>
                  <a:lnTo>
                    <a:pt x="4318" y="78"/>
                  </a:lnTo>
                  <a:lnTo>
                    <a:pt x="4310" y="76"/>
                  </a:lnTo>
                  <a:lnTo>
                    <a:pt x="4378" y="86"/>
                  </a:lnTo>
                  <a:close/>
                  <a:moveTo>
                    <a:pt x="3282" y="136"/>
                  </a:moveTo>
                  <a:lnTo>
                    <a:pt x="3284" y="140"/>
                  </a:lnTo>
                  <a:lnTo>
                    <a:pt x="3286" y="142"/>
                  </a:lnTo>
                  <a:lnTo>
                    <a:pt x="3286" y="144"/>
                  </a:lnTo>
                  <a:lnTo>
                    <a:pt x="3288" y="146"/>
                  </a:lnTo>
                  <a:lnTo>
                    <a:pt x="3298" y="156"/>
                  </a:lnTo>
                  <a:lnTo>
                    <a:pt x="3306" y="162"/>
                  </a:lnTo>
                  <a:lnTo>
                    <a:pt x="3318" y="166"/>
                  </a:lnTo>
                  <a:lnTo>
                    <a:pt x="3324" y="168"/>
                  </a:lnTo>
                  <a:lnTo>
                    <a:pt x="3326" y="168"/>
                  </a:lnTo>
                  <a:lnTo>
                    <a:pt x="3324" y="170"/>
                  </a:lnTo>
                  <a:lnTo>
                    <a:pt x="3320" y="170"/>
                  </a:lnTo>
                  <a:lnTo>
                    <a:pt x="3314" y="168"/>
                  </a:lnTo>
                  <a:lnTo>
                    <a:pt x="3310" y="168"/>
                  </a:lnTo>
                  <a:lnTo>
                    <a:pt x="3306" y="168"/>
                  </a:lnTo>
                  <a:lnTo>
                    <a:pt x="3302" y="168"/>
                  </a:lnTo>
                  <a:lnTo>
                    <a:pt x="3298" y="170"/>
                  </a:lnTo>
                  <a:lnTo>
                    <a:pt x="3294" y="170"/>
                  </a:lnTo>
                  <a:lnTo>
                    <a:pt x="3288" y="168"/>
                  </a:lnTo>
                  <a:lnTo>
                    <a:pt x="3280" y="168"/>
                  </a:lnTo>
                  <a:lnTo>
                    <a:pt x="3274" y="166"/>
                  </a:lnTo>
                  <a:lnTo>
                    <a:pt x="3272" y="164"/>
                  </a:lnTo>
                  <a:lnTo>
                    <a:pt x="3274" y="162"/>
                  </a:lnTo>
                  <a:lnTo>
                    <a:pt x="3274" y="160"/>
                  </a:lnTo>
                  <a:lnTo>
                    <a:pt x="3270" y="160"/>
                  </a:lnTo>
                  <a:lnTo>
                    <a:pt x="3264" y="156"/>
                  </a:lnTo>
                  <a:lnTo>
                    <a:pt x="3264" y="154"/>
                  </a:lnTo>
                  <a:lnTo>
                    <a:pt x="3256" y="156"/>
                  </a:lnTo>
                  <a:lnTo>
                    <a:pt x="3252" y="152"/>
                  </a:lnTo>
                  <a:lnTo>
                    <a:pt x="3250" y="154"/>
                  </a:lnTo>
                  <a:lnTo>
                    <a:pt x="3246" y="154"/>
                  </a:lnTo>
                  <a:lnTo>
                    <a:pt x="3240" y="154"/>
                  </a:lnTo>
                  <a:lnTo>
                    <a:pt x="3238" y="150"/>
                  </a:lnTo>
                  <a:lnTo>
                    <a:pt x="3236" y="146"/>
                  </a:lnTo>
                  <a:lnTo>
                    <a:pt x="3238" y="144"/>
                  </a:lnTo>
                  <a:lnTo>
                    <a:pt x="3246" y="142"/>
                  </a:lnTo>
                  <a:lnTo>
                    <a:pt x="3248" y="140"/>
                  </a:lnTo>
                  <a:lnTo>
                    <a:pt x="3244" y="134"/>
                  </a:lnTo>
                  <a:lnTo>
                    <a:pt x="3242" y="134"/>
                  </a:lnTo>
                  <a:lnTo>
                    <a:pt x="3244" y="132"/>
                  </a:lnTo>
                  <a:lnTo>
                    <a:pt x="3248" y="128"/>
                  </a:lnTo>
                  <a:lnTo>
                    <a:pt x="3248" y="126"/>
                  </a:lnTo>
                  <a:lnTo>
                    <a:pt x="3254" y="124"/>
                  </a:lnTo>
                  <a:lnTo>
                    <a:pt x="3258" y="124"/>
                  </a:lnTo>
                  <a:lnTo>
                    <a:pt x="3266" y="122"/>
                  </a:lnTo>
                  <a:lnTo>
                    <a:pt x="3272" y="122"/>
                  </a:lnTo>
                  <a:lnTo>
                    <a:pt x="3274" y="122"/>
                  </a:lnTo>
                  <a:lnTo>
                    <a:pt x="3280" y="124"/>
                  </a:lnTo>
                  <a:lnTo>
                    <a:pt x="3288" y="124"/>
                  </a:lnTo>
                  <a:lnTo>
                    <a:pt x="3290" y="126"/>
                  </a:lnTo>
                  <a:lnTo>
                    <a:pt x="3286" y="128"/>
                  </a:lnTo>
                  <a:lnTo>
                    <a:pt x="3290" y="128"/>
                  </a:lnTo>
                  <a:lnTo>
                    <a:pt x="3284" y="130"/>
                  </a:lnTo>
                  <a:lnTo>
                    <a:pt x="3288" y="130"/>
                  </a:lnTo>
                  <a:lnTo>
                    <a:pt x="3288" y="132"/>
                  </a:lnTo>
                  <a:lnTo>
                    <a:pt x="3284" y="132"/>
                  </a:lnTo>
                  <a:lnTo>
                    <a:pt x="3284" y="134"/>
                  </a:lnTo>
                  <a:lnTo>
                    <a:pt x="3282" y="136"/>
                  </a:lnTo>
                  <a:close/>
                  <a:moveTo>
                    <a:pt x="4932" y="597"/>
                  </a:moveTo>
                  <a:lnTo>
                    <a:pt x="4924" y="591"/>
                  </a:lnTo>
                  <a:lnTo>
                    <a:pt x="4904" y="581"/>
                  </a:lnTo>
                  <a:lnTo>
                    <a:pt x="4898" y="583"/>
                  </a:lnTo>
                  <a:lnTo>
                    <a:pt x="4906" y="609"/>
                  </a:lnTo>
                  <a:lnTo>
                    <a:pt x="4922" y="621"/>
                  </a:lnTo>
                  <a:lnTo>
                    <a:pt x="4932" y="635"/>
                  </a:lnTo>
                  <a:lnTo>
                    <a:pt x="4942" y="639"/>
                  </a:lnTo>
                  <a:lnTo>
                    <a:pt x="4950" y="650"/>
                  </a:lnTo>
                  <a:lnTo>
                    <a:pt x="4944" y="644"/>
                  </a:lnTo>
                  <a:lnTo>
                    <a:pt x="4932" y="639"/>
                  </a:lnTo>
                  <a:lnTo>
                    <a:pt x="4930" y="650"/>
                  </a:lnTo>
                  <a:lnTo>
                    <a:pt x="4926" y="650"/>
                  </a:lnTo>
                  <a:lnTo>
                    <a:pt x="4914" y="637"/>
                  </a:lnTo>
                  <a:lnTo>
                    <a:pt x="4912" y="627"/>
                  </a:lnTo>
                  <a:lnTo>
                    <a:pt x="4896" y="603"/>
                  </a:lnTo>
                  <a:lnTo>
                    <a:pt x="4888" y="597"/>
                  </a:lnTo>
                  <a:lnTo>
                    <a:pt x="4874" y="573"/>
                  </a:lnTo>
                  <a:lnTo>
                    <a:pt x="4856" y="551"/>
                  </a:lnTo>
                  <a:lnTo>
                    <a:pt x="4848" y="543"/>
                  </a:lnTo>
                  <a:lnTo>
                    <a:pt x="4824" y="523"/>
                  </a:lnTo>
                  <a:lnTo>
                    <a:pt x="4804" y="499"/>
                  </a:lnTo>
                  <a:lnTo>
                    <a:pt x="4812" y="499"/>
                  </a:lnTo>
                  <a:lnTo>
                    <a:pt x="4814" y="493"/>
                  </a:lnTo>
                  <a:lnTo>
                    <a:pt x="4794" y="481"/>
                  </a:lnTo>
                  <a:lnTo>
                    <a:pt x="4798" y="479"/>
                  </a:lnTo>
                  <a:lnTo>
                    <a:pt x="4826" y="497"/>
                  </a:lnTo>
                  <a:lnTo>
                    <a:pt x="4844" y="517"/>
                  </a:lnTo>
                  <a:lnTo>
                    <a:pt x="4848" y="525"/>
                  </a:lnTo>
                  <a:lnTo>
                    <a:pt x="4872" y="543"/>
                  </a:lnTo>
                  <a:lnTo>
                    <a:pt x="4890" y="561"/>
                  </a:lnTo>
                  <a:lnTo>
                    <a:pt x="4910" y="577"/>
                  </a:lnTo>
                  <a:lnTo>
                    <a:pt x="4924" y="589"/>
                  </a:lnTo>
                  <a:lnTo>
                    <a:pt x="4932" y="595"/>
                  </a:lnTo>
                  <a:lnTo>
                    <a:pt x="4932" y="597"/>
                  </a:lnTo>
                  <a:close/>
                  <a:moveTo>
                    <a:pt x="3300" y="104"/>
                  </a:moveTo>
                  <a:lnTo>
                    <a:pt x="3304" y="106"/>
                  </a:lnTo>
                  <a:lnTo>
                    <a:pt x="3306" y="108"/>
                  </a:lnTo>
                  <a:lnTo>
                    <a:pt x="3302" y="110"/>
                  </a:lnTo>
                  <a:lnTo>
                    <a:pt x="3304" y="112"/>
                  </a:lnTo>
                  <a:lnTo>
                    <a:pt x="3300" y="112"/>
                  </a:lnTo>
                  <a:lnTo>
                    <a:pt x="3294" y="110"/>
                  </a:lnTo>
                  <a:lnTo>
                    <a:pt x="3292" y="110"/>
                  </a:lnTo>
                  <a:lnTo>
                    <a:pt x="3294" y="112"/>
                  </a:lnTo>
                  <a:lnTo>
                    <a:pt x="3298" y="114"/>
                  </a:lnTo>
                  <a:lnTo>
                    <a:pt x="3300" y="116"/>
                  </a:lnTo>
                  <a:lnTo>
                    <a:pt x="3294" y="116"/>
                  </a:lnTo>
                  <a:lnTo>
                    <a:pt x="3286" y="114"/>
                  </a:lnTo>
                  <a:lnTo>
                    <a:pt x="3296" y="116"/>
                  </a:lnTo>
                  <a:lnTo>
                    <a:pt x="3298" y="118"/>
                  </a:lnTo>
                  <a:lnTo>
                    <a:pt x="3296" y="118"/>
                  </a:lnTo>
                  <a:lnTo>
                    <a:pt x="3290" y="118"/>
                  </a:lnTo>
                  <a:lnTo>
                    <a:pt x="3296" y="120"/>
                  </a:lnTo>
                  <a:lnTo>
                    <a:pt x="3294" y="122"/>
                  </a:lnTo>
                  <a:lnTo>
                    <a:pt x="3290" y="124"/>
                  </a:lnTo>
                  <a:lnTo>
                    <a:pt x="3284" y="124"/>
                  </a:lnTo>
                  <a:lnTo>
                    <a:pt x="3280" y="122"/>
                  </a:lnTo>
                  <a:lnTo>
                    <a:pt x="3272" y="122"/>
                  </a:lnTo>
                  <a:lnTo>
                    <a:pt x="3270" y="120"/>
                  </a:lnTo>
                  <a:lnTo>
                    <a:pt x="3266" y="120"/>
                  </a:lnTo>
                  <a:lnTo>
                    <a:pt x="3260" y="122"/>
                  </a:lnTo>
                  <a:lnTo>
                    <a:pt x="3258" y="122"/>
                  </a:lnTo>
                  <a:lnTo>
                    <a:pt x="3256" y="122"/>
                  </a:lnTo>
                  <a:lnTo>
                    <a:pt x="3258" y="122"/>
                  </a:lnTo>
                  <a:lnTo>
                    <a:pt x="3258" y="120"/>
                  </a:lnTo>
                  <a:lnTo>
                    <a:pt x="3260" y="118"/>
                  </a:lnTo>
                  <a:lnTo>
                    <a:pt x="3266" y="118"/>
                  </a:lnTo>
                  <a:lnTo>
                    <a:pt x="3258" y="118"/>
                  </a:lnTo>
                  <a:lnTo>
                    <a:pt x="3254" y="118"/>
                  </a:lnTo>
                  <a:lnTo>
                    <a:pt x="3246" y="116"/>
                  </a:lnTo>
                  <a:lnTo>
                    <a:pt x="3248" y="116"/>
                  </a:lnTo>
                  <a:lnTo>
                    <a:pt x="3250" y="116"/>
                  </a:lnTo>
                  <a:lnTo>
                    <a:pt x="3254" y="114"/>
                  </a:lnTo>
                  <a:lnTo>
                    <a:pt x="3260" y="112"/>
                  </a:lnTo>
                  <a:lnTo>
                    <a:pt x="3256" y="112"/>
                  </a:lnTo>
                  <a:lnTo>
                    <a:pt x="3260" y="110"/>
                  </a:lnTo>
                  <a:lnTo>
                    <a:pt x="3272" y="110"/>
                  </a:lnTo>
                  <a:lnTo>
                    <a:pt x="3262" y="108"/>
                  </a:lnTo>
                  <a:lnTo>
                    <a:pt x="3266" y="108"/>
                  </a:lnTo>
                  <a:lnTo>
                    <a:pt x="3266" y="106"/>
                  </a:lnTo>
                  <a:lnTo>
                    <a:pt x="3264" y="106"/>
                  </a:lnTo>
                  <a:lnTo>
                    <a:pt x="3264" y="104"/>
                  </a:lnTo>
                  <a:lnTo>
                    <a:pt x="3270" y="104"/>
                  </a:lnTo>
                  <a:lnTo>
                    <a:pt x="3264" y="102"/>
                  </a:lnTo>
                  <a:lnTo>
                    <a:pt x="3264" y="100"/>
                  </a:lnTo>
                  <a:lnTo>
                    <a:pt x="3266" y="100"/>
                  </a:lnTo>
                  <a:lnTo>
                    <a:pt x="3276" y="100"/>
                  </a:lnTo>
                  <a:lnTo>
                    <a:pt x="3274" y="98"/>
                  </a:lnTo>
                  <a:lnTo>
                    <a:pt x="3268" y="98"/>
                  </a:lnTo>
                  <a:lnTo>
                    <a:pt x="3266" y="98"/>
                  </a:lnTo>
                  <a:lnTo>
                    <a:pt x="3272" y="96"/>
                  </a:lnTo>
                  <a:lnTo>
                    <a:pt x="3270" y="96"/>
                  </a:lnTo>
                  <a:lnTo>
                    <a:pt x="3266" y="94"/>
                  </a:lnTo>
                  <a:lnTo>
                    <a:pt x="3264" y="94"/>
                  </a:lnTo>
                  <a:lnTo>
                    <a:pt x="3262" y="92"/>
                  </a:lnTo>
                  <a:lnTo>
                    <a:pt x="3266" y="92"/>
                  </a:lnTo>
                  <a:lnTo>
                    <a:pt x="3270" y="94"/>
                  </a:lnTo>
                  <a:lnTo>
                    <a:pt x="3274" y="92"/>
                  </a:lnTo>
                  <a:lnTo>
                    <a:pt x="3272" y="90"/>
                  </a:lnTo>
                  <a:lnTo>
                    <a:pt x="3276" y="90"/>
                  </a:lnTo>
                  <a:lnTo>
                    <a:pt x="3284" y="90"/>
                  </a:lnTo>
                  <a:lnTo>
                    <a:pt x="3280" y="86"/>
                  </a:lnTo>
                  <a:lnTo>
                    <a:pt x="3286" y="86"/>
                  </a:lnTo>
                  <a:lnTo>
                    <a:pt x="3284" y="84"/>
                  </a:lnTo>
                  <a:lnTo>
                    <a:pt x="3288" y="84"/>
                  </a:lnTo>
                  <a:lnTo>
                    <a:pt x="3292" y="82"/>
                  </a:lnTo>
                  <a:lnTo>
                    <a:pt x="3300" y="80"/>
                  </a:lnTo>
                  <a:lnTo>
                    <a:pt x="3308" y="78"/>
                  </a:lnTo>
                  <a:lnTo>
                    <a:pt x="3306" y="78"/>
                  </a:lnTo>
                  <a:lnTo>
                    <a:pt x="3312" y="76"/>
                  </a:lnTo>
                  <a:lnTo>
                    <a:pt x="3314" y="78"/>
                  </a:lnTo>
                  <a:lnTo>
                    <a:pt x="3316" y="78"/>
                  </a:lnTo>
                  <a:lnTo>
                    <a:pt x="3314" y="76"/>
                  </a:lnTo>
                  <a:lnTo>
                    <a:pt x="3314" y="74"/>
                  </a:lnTo>
                  <a:lnTo>
                    <a:pt x="3320" y="74"/>
                  </a:lnTo>
                  <a:lnTo>
                    <a:pt x="3330" y="74"/>
                  </a:lnTo>
                  <a:lnTo>
                    <a:pt x="3332" y="76"/>
                  </a:lnTo>
                  <a:lnTo>
                    <a:pt x="3336" y="74"/>
                  </a:lnTo>
                  <a:lnTo>
                    <a:pt x="3340" y="76"/>
                  </a:lnTo>
                  <a:lnTo>
                    <a:pt x="3344" y="74"/>
                  </a:lnTo>
                  <a:lnTo>
                    <a:pt x="3350" y="74"/>
                  </a:lnTo>
                  <a:lnTo>
                    <a:pt x="3356" y="72"/>
                  </a:lnTo>
                  <a:lnTo>
                    <a:pt x="3360" y="70"/>
                  </a:lnTo>
                  <a:lnTo>
                    <a:pt x="3362" y="70"/>
                  </a:lnTo>
                  <a:lnTo>
                    <a:pt x="3364" y="70"/>
                  </a:lnTo>
                  <a:lnTo>
                    <a:pt x="3372" y="70"/>
                  </a:lnTo>
                  <a:lnTo>
                    <a:pt x="3368" y="68"/>
                  </a:lnTo>
                  <a:lnTo>
                    <a:pt x="3376" y="66"/>
                  </a:lnTo>
                  <a:lnTo>
                    <a:pt x="3386" y="64"/>
                  </a:lnTo>
                  <a:lnTo>
                    <a:pt x="3394" y="62"/>
                  </a:lnTo>
                  <a:lnTo>
                    <a:pt x="3402" y="64"/>
                  </a:lnTo>
                  <a:lnTo>
                    <a:pt x="3406" y="68"/>
                  </a:lnTo>
                  <a:lnTo>
                    <a:pt x="3408" y="70"/>
                  </a:lnTo>
                  <a:lnTo>
                    <a:pt x="3402" y="74"/>
                  </a:lnTo>
                  <a:lnTo>
                    <a:pt x="3384" y="78"/>
                  </a:lnTo>
                  <a:lnTo>
                    <a:pt x="3364" y="82"/>
                  </a:lnTo>
                  <a:lnTo>
                    <a:pt x="3356" y="84"/>
                  </a:lnTo>
                  <a:lnTo>
                    <a:pt x="3352" y="84"/>
                  </a:lnTo>
                  <a:lnTo>
                    <a:pt x="3346" y="86"/>
                  </a:lnTo>
                  <a:lnTo>
                    <a:pt x="3336" y="88"/>
                  </a:lnTo>
                  <a:lnTo>
                    <a:pt x="3330" y="92"/>
                  </a:lnTo>
                  <a:lnTo>
                    <a:pt x="3330" y="90"/>
                  </a:lnTo>
                  <a:lnTo>
                    <a:pt x="3324" y="94"/>
                  </a:lnTo>
                  <a:lnTo>
                    <a:pt x="3322" y="94"/>
                  </a:lnTo>
                  <a:lnTo>
                    <a:pt x="3320" y="94"/>
                  </a:lnTo>
                  <a:lnTo>
                    <a:pt x="3316" y="94"/>
                  </a:lnTo>
                  <a:lnTo>
                    <a:pt x="3324" y="96"/>
                  </a:lnTo>
                  <a:lnTo>
                    <a:pt x="3324" y="98"/>
                  </a:lnTo>
                  <a:lnTo>
                    <a:pt x="3320" y="98"/>
                  </a:lnTo>
                  <a:lnTo>
                    <a:pt x="3320" y="100"/>
                  </a:lnTo>
                  <a:lnTo>
                    <a:pt x="3314" y="98"/>
                  </a:lnTo>
                  <a:lnTo>
                    <a:pt x="3316" y="100"/>
                  </a:lnTo>
                  <a:lnTo>
                    <a:pt x="3314" y="102"/>
                  </a:lnTo>
                  <a:lnTo>
                    <a:pt x="3308" y="100"/>
                  </a:lnTo>
                  <a:lnTo>
                    <a:pt x="3310" y="104"/>
                  </a:lnTo>
                  <a:lnTo>
                    <a:pt x="3298" y="102"/>
                  </a:lnTo>
                  <a:lnTo>
                    <a:pt x="3300" y="104"/>
                  </a:lnTo>
                  <a:close/>
                  <a:moveTo>
                    <a:pt x="0" y="271"/>
                  </a:moveTo>
                  <a:lnTo>
                    <a:pt x="108" y="199"/>
                  </a:lnTo>
                  <a:lnTo>
                    <a:pt x="110" y="201"/>
                  </a:lnTo>
                  <a:lnTo>
                    <a:pt x="112" y="201"/>
                  </a:lnTo>
                  <a:lnTo>
                    <a:pt x="118" y="205"/>
                  </a:lnTo>
                  <a:lnTo>
                    <a:pt x="118" y="207"/>
                  </a:lnTo>
                  <a:lnTo>
                    <a:pt x="122" y="213"/>
                  </a:lnTo>
                  <a:lnTo>
                    <a:pt x="128" y="217"/>
                  </a:lnTo>
                  <a:lnTo>
                    <a:pt x="132" y="221"/>
                  </a:lnTo>
                  <a:lnTo>
                    <a:pt x="136" y="223"/>
                  </a:lnTo>
                  <a:lnTo>
                    <a:pt x="134" y="225"/>
                  </a:lnTo>
                  <a:lnTo>
                    <a:pt x="136" y="227"/>
                  </a:lnTo>
                  <a:lnTo>
                    <a:pt x="136" y="229"/>
                  </a:lnTo>
                  <a:lnTo>
                    <a:pt x="134" y="231"/>
                  </a:lnTo>
                  <a:lnTo>
                    <a:pt x="132" y="231"/>
                  </a:lnTo>
                  <a:lnTo>
                    <a:pt x="130" y="233"/>
                  </a:lnTo>
                  <a:lnTo>
                    <a:pt x="128" y="235"/>
                  </a:lnTo>
                  <a:lnTo>
                    <a:pt x="126" y="237"/>
                  </a:lnTo>
                  <a:lnTo>
                    <a:pt x="124" y="237"/>
                  </a:lnTo>
                  <a:lnTo>
                    <a:pt x="120" y="239"/>
                  </a:lnTo>
                  <a:lnTo>
                    <a:pt x="116" y="241"/>
                  </a:lnTo>
                  <a:lnTo>
                    <a:pt x="118" y="243"/>
                  </a:lnTo>
                  <a:lnTo>
                    <a:pt x="116" y="247"/>
                  </a:lnTo>
                  <a:lnTo>
                    <a:pt x="120" y="245"/>
                  </a:lnTo>
                  <a:lnTo>
                    <a:pt x="122" y="247"/>
                  </a:lnTo>
                  <a:lnTo>
                    <a:pt x="120" y="249"/>
                  </a:lnTo>
                  <a:lnTo>
                    <a:pt x="124" y="247"/>
                  </a:lnTo>
                  <a:lnTo>
                    <a:pt x="128" y="245"/>
                  </a:lnTo>
                  <a:lnTo>
                    <a:pt x="126" y="245"/>
                  </a:lnTo>
                  <a:lnTo>
                    <a:pt x="124" y="243"/>
                  </a:lnTo>
                  <a:lnTo>
                    <a:pt x="128" y="241"/>
                  </a:lnTo>
                  <a:lnTo>
                    <a:pt x="130" y="241"/>
                  </a:lnTo>
                  <a:lnTo>
                    <a:pt x="136" y="237"/>
                  </a:lnTo>
                  <a:lnTo>
                    <a:pt x="136" y="235"/>
                  </a:lnTo>
                  <a:lnTo>
                    <a:pt x="142" y="235"/>
                  </a:lnTo>
                  <a:lnTo>
                    <a:pt x="162" y="237"/>
                  </a:lnTo>
                  <a:lnTo>
                    <a:pt x="168" y="237"/>
                  </a:lnTo>
                  <a:lnTo>
                    <a:pt x="166" y="239"/>
                  </a:lnTo>
                  <a:lnTo>
                    <a:pt x="168" y="241"/>
                  </a:lnTo>
                  <a:lnTo>
                    <a:pt x="166" y="245"/>
                  </a:lnTo>
                  <a:lnTo>
                    <a:pt x="170" y="247"/>
                  </a:lnTo>
                  <a:lnTo>
                    <a:pt x="170" y="249"/>
                  </a:lnTo>
                  <a:lnTo>
                    <a:pt x="172" y="251"/>
                  </a:lnTo>
                  <a:lnTo>
                    <a:pt x="174" y="253"/>
                  </a:lnTo>
                  <a:lnTo>
                    <a:pt x="172" y="253"/>
                  </a:lnTo>
                  <a:lnTo>
                    <a:pt x="170" y="253"/>
                  </a:lnTo>
                  <a:lnTo>
                    <a:pt x="168" y="253"/>
                  </a:lnTo>
                  <a:lnTo>
                    <a:pt x="164" y="253"/>
                  </a:lnTo>
                  <a:lnTo>
                    <a:pt x="162" y="255"/>
                  </a:lnTo>
                  <a:lnTo>
                    <a:pt x="158" y="257"/>
                  </a:lnTo>
                  <a:lnTo>
                    <a:pt x="154" y="259"/>
                  </a:lnTo>
                  <a:lnTo>
                    <a:pt x="152" y="261"/>
                  </a:lnTo>
                  <a:lnTo>
                    <a:pt x="148" y="261"/>
                  </a:lnTo>
                  <a:lnTo>
                    <a:pt x="146" y="259"/>
                  </a:lnTo>
                  <a:lnTo>
                    <a:pt x="144" y="257"/>
                  </a:lnTo>
                  <a:lnTo>
                    <a:pt x="140" y="259"/>
                  </a:lnTo>
                  <a:lnTo>
                    <a:pt x="140" y="261"/>
                  </a:lnTo>
                  <a:lnTo>
                    <a:pt x="140" y="263"/>
                  </a:lnTo>
                  <a:lnTo>
                    <a:pt x="138" y="263"/>
                  </a:lnTo>
                  <a:lnTo>
                    <a:pt x="134" y="261"/>
                  </a:lnTo>
                  <a:lnTo>
                    <a:pt x="126" y="261"/>
                  </a:lnTo>
                  <a:lnTo>
                    <a:pt x="124" y="261"/>
                  </a:lnTo>
                  <a:lnTo>
                    <a:pt x="120" y="261"/>
                  </a:lnTo>
                  <a:lnTo>
                    <a:pt x="120" y="263"/>
                  </a:lnTo>
                  <a:lnTo>
                    <a:pt x="120" y="265"/>
                  </a:lnTo>
                  <a:lnTo>
                    <a:pt x="112" y="271"/>
                  </a:lnTo>
                  <a:lnTo>
                    <a:pt x="106" y="273"/>
                  </a:lnTo>
                  <a:lnTo>
                    <a:pt x="102" y="275"/>
                  </a:lnTo>
                  <a:lnTo>
                    <a:pt x="98" y="275"/>
                  </a:lnTo>
                  <a:lnTo>
                    <a:pt x="96" y="277"/>
                  </a:lnTo>
                  <a:lnTo>
                    <a:pt x="94" y="277"/>
                  </a:lnTo>
                  <a:lnTo>
                    <a:pt x="92" y="279"/>
                  </a:lnTo>
                  <a:lnTo>
                    <a:pt x="94" y="281"/>
                  </a:lnTo>
                  <a:lnTo>
                    <a:pt x="94" y="283"/>
                  </a:lnTo>
                  <a:lnTo>
                    <a:pt x="92" y="285"/>
                  </a:lnTo>
                  <a:lnTo>
                    <a:pt x="88" y="285"/>
                  </a:lnTo>
                  <a:lnTo>
                    <a:pt x="88" y="283"/>
                  </a:lnTo>
                  <a:lnTo>
                    <a:pt x="86" y="283"/>
                  </a:lnTo>
                  <a:lnTo>
                    <a:pt x="86" y="285"/>
                  </a:lnTo>
                  <a:lnTo>
                    <a:pt x="82" y="285"/>
                  </a:lnTo>
                  <a:lnTo>
                    <a:pt x="80" y="285"/>
                  </a:lnTo>
                  <a:lnTo>
                    <a:pt x="76" y="285"/>
                  </a:lnTo>
                  <a:lnTo>
                    <a:pt x="78" y="285"/>
                  </a:lnTo>
                  <a:lnTo>
                    <a:pt x="80" y="283"/>
                  </a:lnTo>
                  <a:lnTo>
                    <a:pt x="82" y="281"/>
                  </a:lnTo>
                  <a:lnTo>
                    <a:pt x="76" y="285"/>
                  </a:lnTo>
                  <a:lnTo>
                    <a:pt x="74" y="285"/>
                  </a:lnTo>
                  <a:lnTo>
                    <a:pt x="70" y="283"/>
                  </a:lnTo>
                  <a:lnTo>
                    <a:pt x="70" y="281"/>
                  </a:lnTo>
                  <a:lnTo>
                    <a:pt x="70" y="279"/>
                  </a:lnTo>
                  <a:lnTo>
                    <a:pt x="66" y="277"/>
                  </a:lnTo>
                  <a:lnTo>
                    <a:pt x="58" y="277"/>
                  </a:lnTo>
                  <a:lnTo>
                    <a:pt x="58" y="275"/>
                  </a:lnTo>
                  <a:lnTo>
                    <a:pt x="58" y="273"/>
                  </a:lnTo>
                  <a:lnTo>
                    <a:pt x="62" y="269"/>
                  </a:lnTo>
                  <a:lnTo>
                    <a:pt x="66" y="265"/>
                  </a:lnTo>
                  <a:lnTo>
                    <a:pt x="66" y="263"/>
                  </a:lnTo>
                  <a:lnTo>
                    <a:pt x="56" y="261"/>
                  </a:lnTo>
                  <a:lnTo>
                    <a:pt x="52" y="263"/>
                  </a:lnTo>
                  <a:lnTo>
                    <a:pt x="48" y="263"/>
                  </a:lnTo>
                  <a:lnTo>
                    <a:pt x="42" y="263"/>
                  </a:lnTo>
                  <a:lnTo>
                    <a:pt x="32" y="263"/>
                  </a:lnTo>
                  <a:lnTo>
                    <a:pt x="40" y="259"/>
                  </a:lnTo>
                  <a:lnTo>
                    <a:pt x="38" y="259"/>
                  </a:lnTo>
                  <a:lnTo>
                    <a:pt x="40" y="257"/>
                  </a:lnTo>
                  <a:lnTo>
                    <a:pt x="44" y="253"/>
                  </a:lnTo>
                  <a:lnTo>
                    <a:pt x="52" y="251"/>
                  </a:lnTo>
                  <a:lnTo>
                    <a:pt x="54" y="249"/>
                  </a:lnTo>
                  <a:lnTo>
                    <a:pt x="56" y="247"/>
                  </a:lnTo>
                  <a:lnTo>
                    <a:pt x="50" y="251"/>
                  </a:lnTo>
                  <a:lnTo>
                    <a:pt x="46" y="251"/>
                  </a:lnTo>
                  <a:lnTo>
                    <a:pt x="44" y="251"/>
                  </a:lnTo>
                  <a:lnTo>
                    <a:pt x="46" y="249"/>
                  </a:lnTo>
                  <a:lnTo>
                    <a:pt x="42" y="249"/>
                  </a:lnTo>
                  <a:lnTo>
                    <a:pt x="40" y="251"/>
                  </a:lnTo>
                  <a:lnTo>
                    <a:pt x="36" y="253"/>
                  </a:lnTo>
                  <a:lnTo>
                    <a:pt x="34" y="251"/>
                  </a:lnTo>
                  <a:lnTo>
                    <a:pt x="26" y="257"/>
                  </a:lnTo>
                  <a:lnTo>
                    <a:pt x="26" y="259"/>
                  </a:lnTo>
                  <a:lnTo>
                    <a:pt x="24" y="261"/>
                  </a:lnTo>
                  <a:lnTo>
                    <a:pt x="22" y="263"/>
                  </a:lnTo>
                  <a:lnTo>
                    <a:pt x="18" y="265"/>
                  </a:lnTo>
                  <a:lnTo>
                    <a:pt x="14" y="267"/>
                  </a:lnTo>
                  <a:lnTo>
                    <a:pt x="10" y="269"/>
                  </a:lnTo>
                  <a:lnTo>
                    <a:pt x="6" y="271"/>
                  </a:lnTo>
                  <a:lnTo>
                    <a:pt x="0" y="271"/>
                  </a:lnTo>
                  <a:close/>
                  <a:moveTo>
                    <a:pt x="3528" y="152"/>
                  </a:moveTo>
                  <a:lnTo>
                    <a:pt x="3526" y="148"/>
                  </a:lnTo>
                  <a:lnTo>
                    <a:pt x="3536" y="146"/>
                  </a:lnTo>
                  <a:lnTo>
                    <a:pt x="3540" y="144"/>
                  </a:lnTo>
                  <a:lnTo>
                    <a:pt x="3530" y="132"/>
                  </a:lnTo>
                  <a:lnTo>
                    <a:pt x="3540" y="132"/>
                  </a:lnTo>
                  <a:lnTo>
                    <a:pt x="3556" y="156"/>
                  </a:lnTo>
                  <a:lnTo>
                    <a:pt x="3604" y="164"/>
                  </a:lnTo>
                  <a:lnTo>
                    <a:pt x="3598" y="160"/>
                  </a:lnTo>
                  <a:lnTo>
                    <a:pt x="3564" y="152"/>
                  </a:lnTo>
                  <a:lnTo>
                    <a:pt x="3556" y="146"/>
                  </a:lnTo>
                  <a:lnTo>
                    <a:pt x="3566" y="144"/>
                  </a:lnTo>
                  <a:lnTo>
                    <a:pt x="3576" y="148"/>
                  </a:lnTo>
                  <a:lnTo>
                    <a:pt x="3586" y="148"/>
                  </a:lnTo>
                  <a:lnTo>
                    <a:pt x="3574" y="142"/>
                  </a:lnTo>
                  <a:lnTo>
                    <a:pt x="3598" y="140"/>
                  </a:lnTo>
                  <a:lnTo>
                    <a:pt x="3626" y="148"/>
                  </a:lnTo>
                  <a:lnTo>
                    <a:pt x="3656" y="150"/>
                  </a:lnTo>
                  <a:lnTo>
                    <a:pt x="3648" y="158"/>
                  </a:lnTo>
                  <a:lnTo>
                    <a:pt x="3656" y="170"/>
                  </a:lnTo>
                  <a:lnTo>
                    <a:pt x="3660" y="164"/>
                  </a:lnTo>
                  <a:lnTo>
                    <a:pt x="3670" y="175"/>
                  </a:lnTo>
                  <a:lnTo>
                    <a:pt x="3678" y="175"/>
                  </a:lnTo>
                  <a:lnTo>
                    <a:pt x="3674" y="168"/>
                  </a:lnTo>
                  <a:lnTo>
                    <a:pt x="3662" y="160"/>
                  </a:lnTo>
                  <a:lnTo>
                    <a:pt x="3662" y="152"/>
                  </a:lnTo>
                  <a:lnTo>
                    <a:pt x="3638" y="142"/>
                  </a:lnTo>
                  <a:lnTo>
                    <a:pt x="3620" y="140"/>
                  </a:lnTo>
                  <a:lnTo>
                    <a:pt x="3614" y="136"/>
                  </a:lnTo>
                  <a:lnTo>
                    <a:pt x="3596" y="120"/>
                  </a:lnTo>
                  <a:lnTo>
                    <a:pt x="3634" y="118"/>
                  </a:lnTo>
                  <a:lnTo>
                    <a:pt x="3670" y="114"/>
                  </a:lnTo>
                  <a:lnTo>
                    <a:pt x="3670" y="112"/>
                  </a:lnTo>
                  <a:lnTo>
                    <a:pt x="3652" y="106"/>
                  </a:lnTo>
                  <a:lnTo>
                    <a:pt x="3666" y="106"/>
                  </a:lnTo>
                  <a:lnTo>
                    <a:pt x="3644" y="102"/>
                  </a:lnTo>
                  <a:lnTo>
                    <a:pt x="3652" y="100"/>
                  </a:lnTo>
                  <a:lnTo>
                    <a:pt x="3658" y="94"/>
                  </a:lnTo>
                  <a:lnTo>
                    <a:pt x="3668" y="92"/>
                  </a:lnTo>
                  <a:lnTo>
                    <a:pt x="3698" y="86"/>
                  </a:lnTo>
                  <a:lnTo>
                    <a:pt x="3722" y="80"/>
                  </a:lnTo>
                  <a:lnTo>
                    <a:pt x="3716" y="76"/>
                  </a:lnTo>
                  <a:lnTo>
                    <a:pt x="3746" y="76"/>
                  </a:lnTo>
                  <a:lnTo>
                    <a:pt x="3752" y="78"/>
                  </a:lnTo>
                  <a:lnTo>
                    <a:pt x="3772" y="78"/>
                  </a:lnTo>
                  <a:lnTo>
                    <a:pt x="3794" y="76"/>
                  </a:lnTo>
                  <a:lnTo>
                    <a:pt x="3782" y="72"/>
                  </a:lnTo>
                  <a:lnTo>
                    <a:pt x="3814" y="70"/>
                  </a:lnTo>
                  <a:lnTo>
                    <a:pt x="3802" y="70"/>
                  </a:lnTo>
                  <a:lnTo>
                    <a:pt x="3794" y="64"/>
                  </a:lnTo>
                  <a:lnTo>
                    <a:pt x="3814" y="52"/>
                  </a:lnTo>
                  <a:lnTo>
                    <a:pt x="3846" y="56"/>
                  </a:lnTo>
                  <a:lnTo>
                    <a:pt x="3830" y="62"/>
                  </a:lnTo>
                  <a:lnTo>
                    <a:pt x="3852" y="62"/>
                  </a:lnTo>
                  <a:lnTo>
                    <a:pt x="3870" y="62"/>
                  </a:lnTo>
                  <a:lnTo>
                    <a:pt x="3872" y="70"/>
                  </a:lnTo>
                  <a:lnTo>
                    <a:pt x="3888" y="68"/>
                  </a:lnTo>
                  <a:lnTo>
                    <a:pt x="3930" y="70"/>
                  </a:lnTo>
                  <a:lnTo>
                    <a:pt x="3952" y="74"/>
                  </a:lnTo>
                  <a:lnTo>
                    <a:pt x="3960" y="76"/>
                  </a:lnTo>
                  <a:lnTo>
                    <a:pt x="3962" y="76"/>
                  </a:lnTo>
                  <a:lnTo>
                    <a:pt x="3980" y="86"/>
                  </a:lnTo>
                  <a:lnTo>
                    <a:pt x="3960" y="82"/>
                  </a:lnTo>
                  <a:lnTo>
                    <a:pt x="3972" y="86"/>
                  </a:lnTo>
                  <a:lnTo>
                    <a:pt x="3984" y="88"/>
                  </a:lnTo>
                  <a:lnTo>
                    <a:pt x="3960" y="106"/>
                  </a:lnTo>
                  <a:lnTo>
                    <a:pt x="3934" y="122"/>
                  </a:lnTo>
                  <a:lnTo>
                    <a:pt x="3932" y="126"/>
                  </a:lnTo>
                  <a:lnTo>
                    <a:pt x="3958" y="124"/>
                  </a:lnTo>
                  <a:lnTo>
                    <a:pt x="3982" y="118"/>
                  </a:lnTo>
                  <a:lnTo>
                    <a:pt x="3962" y="116"/>
                  </a:lnTo>
                  <a:lnTo>
                    <a:pt x="3984" y="112"/>
                  </a:lnTo>
                  <a:lnTo>
                    <a:pt x="3984" y="114"/>
                  </a:lnTo>
                  <a:lnTo>
                    <a:pt x="4004" y="114"/>
                  </a:lnTo>
                  <a:lnTo>
                    <a:pt x="4020" y="120"/>
                  </a:lnTo>
                  <a:lnTo>
                    <a:pt x="4066" y="118"/>
                  </a:lnTo>
                  <a:lnTo>
                    <a:pt x="4086" y="118"/>
                  </a:lnTo>
                  <a:lnTo>
                    <a:pt x="4084" y="122"/>
                  </a:lnTo>
                  <a:lnTo>
                    <a:pt x="4110" y="128"/>
                  </a:lnTo>
                  <a:lnTo>
                    <a:pt x="4160" y="134"/>
                  </a:lnTo>
                  <a:lnTo>
                    <a:pt x="4210" y="140"/>
                  </a:lnTo>
                  <a:lnTo>
                    <a:pt x="4242" y="156"/>
                  </a:lnTo>
                  <a:lnTo>
                    <a:pt x="4218" y="142"/>
                  </a:lnTo>
                  <a:lnTo>
                    <a:pt x="4226" y="140"/>
                  </a:lnTo>
                  <a:lnTo>
                    <a:pt x="4256" y="150"/>
                  </a:lnTo>
                  <a:lnTo>
                    <a:pt x="4282" y="162"/>
                  </a:lnTo>
                  <a:lnTo>
                    <a:pt x="4304" y="166"/>
                  </a:lnTo>
                  <a:lnTo>
                    <a:pt x="4308" y="160"/>
                  </a:lnTo>
                  <a:lnTo>
                    <a:pt x="4300" y="148"/>
                  </a:lnTo>
                  <a:lnTo>
                    <a:pt x="4306" y="150"/>
                  </a:lnTo>
                  <a:lnTo>
                    <a:pt x="4338" y="156"/>
                  </a:lnTo>
                  <a:lnTo>
                    <a:pt x="4350" y="152"/>
                  </a:lnTo>
                  <a:lnTo>
                    <a:pt x="4388" y="162"/>
                  </a:lnTo>
                  <a:lnTo>
                    <a:pt x="4386" y="156"/>
                  </a:lnTo>
                  <a:lnTo>
                    <a:pt x="4380" y="154"/>
                  </a:lnTo>
                  <a:lnTo>
                    <a:pt x="4404" y="154"/>
                  </a:lnTo>
                  <a:lnTo>
                    <a:pt x="4396" y="148"/>
                  </a:lnTo>
                  <a:lnTo>
                    <a:pt x="4390" y="142"/>
                  </a:lnTo>
                  <a:lnTo>
                    <a:pt x="4386" y="142"/>
                  </a:lnTo>
                  <a:lnTo>
                    <a:pt x="4378" y="140"/>
                  </a:lnTo>
                  <a:lnTo>
                    <a:pt x="4396" y="136"/>
                  </a:lnTo>
                  <a:lnTo>
                    <a:pt x="4386" y="132"/>
                  </a:lnTo>
                  <a:lnTo>
                    <a:pt x="4432" y="136"/>
                  </a:lnTo>
                  <a:lnTo>
                    <a:pt x="4478" y="140"/>
                  </a:lnTo>
                  <a:lnTo>
                    <a:pt x="4480" y="140"/>
                  </a:lnTo>
                  <a:lnTo>
                    <a:pt x="4476" y="144"/>
                  </a:lnTo>
                  <a:lnTo>
                    <a:pt x="4482" y="144"/>
                  </a:lnTo>
                  <a:lnTo>
                    <a:pt x="4500" y="140"/>
                  </a:lnTo>
                  <a:lnTo>
                    <a:pt x="4532" y="148"/>
                  </a:lnTo>
                  <a:lnTo>
                    <a:pt x="4522" y="150"/>
                  </a:lnTo>
                  <a:lnTo>
                    <a:pt x="4538" y="152"/>
                  </a:lnTo>
                  <a:lnTo>
                    <a:pt x="4548" y="154"/>
                  </a:lnTo>
                  <a:lnTo>
                    <a:pt x="4556" y="156"/>
                  </a:lnTo>
                  <a:lnTo>
                    <a:pt x="4582" y="164"/>
                  </a:lnTo>
                  <a:lnTo>
                    <a:pt x="4590" y="166"/>
                  </a:lnTo>
                  <a:lnTo>
                    <a:pt x="4624" y="164"/>
                  </a:lnTo>
                  <a:lnTo>
                    <a:pt x="4656" y="162"/>
                  </a:lnTo>
                  <a:lnTo>
                    <a:pt x="4690" y="168"/>
                  </a:lnTo>
                  <a:lnTo>
                    <a:pt x="4708" y="183"/>
                  </a:lnTo>
                  <a:lnTo>
                    <a:pt x="4728" y="189"/>
                  </a:lnTo>
                  <a:lnTo>
                    <a:pt x="4746" y="197"/>
                  </a:lnTo>
                  <a:lnTo>
                    <a:pt x="4750" y="187"/>
                  </a:lnTo>
                  <a:lnTo>
                    <a:pt x="4804" y="191"/>
                  </a:lnTo>
                  <a:lnTo>
                    <a:pt x="4822" y="187"/>
                  </a:lnTo>
                  <a:lnTo>
                    <a:pt x="4838" y="197"/>
                  </a:lnTo>
                  <a:lnTo>
                    <a:pt x="4846" y="197"/>
                  </a:lnTo>
                  <a:lnTo>
                    <a:pt x="4870" y="203"/>
                  </a:lnTo>
                  <a:lnTo>
                    <a:pt x="4882" y="203"/>
                  </a:lnTo>
                  <a:lnTo>
                    <a:pt x="4886" y="199"/>
                  </a:lnTo>
                  <a:lnTo>
                    <a:pt x="4852" y="187"/>
                  </a:lnTo>
                  <a:lnTo>
                    <a:pt x="4852" y="181"/>
                  </a:lnTo>
                  <a:lnTo>
                    <a:pt x="4886" y="183"/>
                  </a:lnTo>
                  <a:lnTo>
                    <a:pt x="4922" y="185"/>
                  </a:lnTo>
                  <a:lnTo>
                    <a:pt x="4962" y="193"/>
                  </a:lnTo>
                  <a:lnTo>
                    <a:pt x="5008" y="199"/>
                  </a:lnTo>
                  <a:lnTo>
                    <a:pt x="5096" y="257"/>
                  </a:lnTo>
                  <a:lnTo>
                    <a:pt x="5116" y="277"/>
                  </a:lnTo>
                  <a:lnTo>
                    <a:pt x="5100" y="279"/>
                  </a:lnTo>
                  <a:lnTo>
                    <a:pt x="5088" y="277"/>
                  </a:lnTo>
                  <a:lnTo>
                    <a:pt x="5106" y="287"/>
                  </a:lnTo>
                  <a:lnTo>
                    <a:pt x="5108" y="285"/>
                  </a:lnTo>
                  <a:lnTo>
                    <a:pt x="5134" y="299"/>
                  </a:lnTo>
                  <a:lnTo>
                    <a:pt x="5144" y="303"/>
                  </a:lnTo>
                  <a:lnTo>
                    <a:pt x="5160" y="309"/>
                  </a:lnTo>
                  <a:lnTo>
                    <a:pt x="5176" y="319"/>
                  </a:lnTo>
                  <a:lnTo>
                    <a:pt x="5174" y="323"/>
                  </a:lnTo>
                  <a:lnTo>
                    <a:pt x="5140" y="315"/>
                  </a:lnTo>
                  <a:lnTo>
                    <a:pt x="5136" y="315"/>
                  </a:lnTo>
                  <a:lnTo>
                    <a:pt x="5144" y="319"/>
                  </a:lnTo>
                  <a:lnTo>
                    <a:pt x="5128" y="329"/>
                  </a:lnTo>
                  <a:lnTo>
                    <a:pt x="5112" y="339"/>
                  </a:lnTo>
                  <a:lnTo>
                    <a:pt x="5110" y="341"/>
                  </a:lnTo>
                  <a:lnTo>
                    <a:pt x="5110" y="347"/>
                  </a:lnTo>
                  <a:lnTo>
                    <a:pt x="5110" y="349"/>
                  </a:lnTo>
                  <a:lnTo>
                    <a:pt x="5102" y="363"/>
                  </a:lnTo>
                  <a:lnTo>
                    <a:pt x="5102" y="367"/>
                  </a:lnTo>
                  <a:lnTo>
                    <a:pt x="5074" y="357"/>
                  </a:lnTo>
                  <a:lnTo>
                    <a:pt x="5048" y="361"/>
                  </a:lnTo>
                  <a:lnTo>
                    <a:pt x="5046" y="371"/>
                  </a:lnTo>
                  <a:lnTo>
                    <a:pt x="5032" y="357"/>
                  </a:lnTo>
                  <a:lnTo>
                    <a:pt x="5024" y="365"/>
                  </a:lnTo>
                  <a:lnTo>
                    <a:pt x="5028" y="373"/>
                  </a:lnTo>
                  <a:lnTo>
                    <a:pt x="5016" y="367"/>
                  </a:lnTo>
                  <a:lnTo>
                    <a:pt x="5006" y="371"/>
                  </a:lnTo>
                  <a:lnTo>
                    <a:pt x="5014" y="385"/>
                  </a:lnTo>
                  <a:lnTo>
                    <a:pt x="5024" y="405"/>
                  </a:lnTo>
                  <a:lnTo>
                    <a:pt x="5038" y="411"/>
                  </a:lnTo>
                  <a:lnTo>
                    <a:pt x="5048" y="409"/>
                  </a:lnTo>
                  <a:lnTo>
                    <a:pt x="5064" y="431"/>
                  </a:lnTo>
                  <a:lnTo>
                    <a:pt x="5074" y="431"/>
                  </a:lnTo>
                  <a:lnTo>
                    <a:pt x="5086" y="445"/>
                  </a:lnTo>
                  <a:lnTo>
                    <a:pt x="5074" y="441"/>
                  </a:lnTo>
                  <a:lnTo>
                    <a:pt x="5074" y="453"/>
                  </a:lnTo>
                  <a:lnTo>
                    <a:pt x="5098" y="473"/>
                  </a:lnTo>
                  <a:lnTo>
                    <a:pt x="5076" y="481"/>
                  </a:lnTo>
                  <a:lnTo>
                    <a:pt x="5096" y="501"/>
                  </a:lnTo>
                  <a:lnTo>
                    <a:pt x="5098" y="505"/>
                  </a:lnTo>
                  <a:lnTo>
                    <a:pt x="5086" y="503"/>
                  </a:lnTo>
                  <a:lnTo>
                    <a:pt x="5080" y="507"/>
                  </a:lnTo>
                  <a:lnTo>
                    <a:pt x="5094" y="535"/>
                  </a:lnTo>
                  <a:lnTo>
                    <a:pt x="5088" y="547"/>
                  </a:lnTo>
                  <a:lnTo>
                    <a:pt x="5058" y="521"/>
                  </a:lnTo>
                  <a:lnTo>
                    <a:pt x="5036" y="503"/>
                  </a:lnTo>
                  <a:lnTo>
                    <a:pt x="5012" y="485"/>
                  </a:lnTo>
                  <a:lnTo>
                    <a:pt x="4988" y="463"/>
                  </a:lnTo>
                  <a:lnTo>
                    <a:pt x="4976" y="447"/>
                  </a:lnTo>
                  <a:lnTo>
                    <a:pt x="4962" y="429"/>
                  </a:lnTo>
                  <a:lnTo>
                    <a:pt x="4960" y="415"/>
                  </a:lnTo>
                  <a:lnTo>
                    <a:pt x="4954" y="409"/>
                  </a:lnTo>
                  <a:lnTo>
                    <a:pt x="4968" y="405"/>
                  </a:lnTo>
                  <a:lnTo>
                    <a:pt x="4966" y="387"/>
                  </a:lnTo>
                  <a:lnTo>
                    <a:pt x="4972" y="371"/>
                  </a:lnTo>
                  <a:lnTo>
                    <a:pt x="4976" y="357"/>
                  </a:lnTo>
                  <a:lnTo>
                    <a:pt x="4986" y="349"/>
                  </a:lnTo>
                  <a:lnTo>
                    <a:pt x="4974" y="335"/>
                  </a:lnTo>
                  <a:lnTo>
                    <a:pt x="4962" y="323"/>
                  </a:lnTo>
                  <a:lnTo>
                    <a:pt x="4976" y="323"/>
                  </a:lnTo>
                  <a:lnTo>
                    <a:pt x="4972" y="319"/>
                  </a:lnTo>
                  <a:lnTo>
                    <a:pt x="4946" y="317"/>
                  </a:lnTo>
                  <a:lnTo>
                    <a:pt x="4942" y="321"/>
                  </a:lnTo>
                  <a:lnTo>
                    <a:pt x="4958" y="337"/>
                  </a:lnTo>
                  <a:lnTo>
                    <a:pt x="4948" y="337"/>
                  </a:lnTo>
                  <a:lnTo>
                    <a:pt x="4940" y="357"/>
                  </a:lnTo>
                  <a:lnTo>
                    <a:pt x="4930" y="347"/>
                  </a:lnTo>
                  <a:lnTo>
                    <a:pt x="4926" y="349"/>
                  </a:lnTo>
                  <a:lnTo>
                    <a:pt x="4910" y="331"/>
                  </a:lnTo>
                  <a:lnTo>
                    <a:pt x="4902" y="333"/>
                  </a:lnTo>
                  <a:lnTo>
                    <a:pt x="4870" y="335"/>
                  </a:lnTo>
                  <a:lnTo>
                    <a:pt x="4872" y="355"/>
                  </a:lnTo>
                  <a:lnTo>
                    <a:pt x="4870" y="373"/>
                  </a:lnTo>
                  <a:lnTo>
                    <a:pt x="4876" y="379"/>
                  </a:lnTo>
                  <a:lnTo>
                    <a:pt x="4892" y="381"/>
                  </a:lnTo>
                  <a:lnTo>
                    <a:pt x="4896" y="385"/>
                  </a:lnTo>
                  <a:lnTo>
                    <a:pt x="4872" y="385"/>
                  </a:lnTo>
                  <a:lnTo>
                    <a:pt x="4860" y="389"/>
                  </a:lnTo>
                  <a:lnTo>
                    <a:pt x="4846" y="391"/>
                  </a:lnTo>
                  <a:lnTo>
                    <a:pt x="4838" y="385"/>
                  </a:lnTo>
                  <a:lnTo>
                    <a:pt x="4846" y="383"/>
                  </a:lnTo>
                  <a:lnTo>
                    <a:pt x="4824" y="377"/>
                  </a:lnTo>
                  <a:lnTo>
                    <a:pt x="4794" y="375"/>
                  </a:lnTo>
                  <a:lnTo>
                    <a:pt x="4796" y="379"/>
                  </a:lnTo>
                  <a:lnTo>
                    <a:pt x="4796" y="383"/>
                  </a:lnTo>
                  <a:lnTo>
                    <a:pt x="4758" y="381"/>
                  </a:lnTo>
                  <a:lnTo>
                    <a:pt x="4754" y="383"/>
                  </a:lnTo>
                  <a:lnTo>
                    <a:pt x="4748" y="381"/>
                  </a:lnTo>
                  <a:lnTo>
                    <a:pt x="4742" y="381"/>
                  </a:lnTo>
                  <a:lnTo>
                    <a:pt x="4722" y="383"/>
                  </a:lnTo>
                  <a:lnTo>
                    <a:pt x="4702" y="385"/>
                  </a:lnTo>
                  <a:lnTo>
                    <a:pt x="4698" y="403"/>
                  </a:lnTo>
                  <a:lnTo>
                    <a:pt x="4702" y="411"/>
                  </a:lnTo>
                  <a:lnTo>
                    <a:pt x="4692" y="435"/>
                  </a:lnTo>
                  <a:lnTo>
                    <a:pt x="4684" y="451"/>
                  </a:lnTo>
                  <a:lnTo>
                    <a:pt x="4678" y="473"/>
                  </a:lnTo>
                  <a:lnTo>
                    <a:pt x="4704" y="477"/>
                  </a:lnTo>
                  <a:lnTo>
                    <a:pt x="4720" y="489"/>
                  </a:lnTo>
                  <a:lnTo>
                    <a:pt x="4722" y="485"/>
                  </a:lnTo>
                  <a:lnTo>
                    <a:pt x="4732" y="489"/>
                  </a:lnTo>
                  <a:lnTo>
                    <a:pt x="4732" y="495"/>
                  </a:lnTo>
                  <a:lnTo>
                    <a:pt x="4746" y="489"/>
                  </a:lnTo>
                  <a:lnTo>
                    <a:pt x="4738" y="481"/>
                  </a:lnTo>
                  <a:lnTo>
                    <a:pt x="4758" y="483"/>
                  </a:lnTo>
                  <a:lnTo>
                    <a:pt x="4804" y="505"/>
                  </a:lnTo>
                  <a:lnTo>
                    <a:pt x="4792" y="503"/>
                  </a:lnTo>
                  <a:lnTo>
                    <a:pt x="4812" y="515"/>
                  </a:lnTo>
                  <a:lnTo>
                    <a:pt x="4822" y="523"/>
                  </a:lnTo>
                  <a:lnTo>
                    <a:pt x="4828" y="543"/>
                  </a:lnTo>
                  <a:lnTo>
                    <a:pt x="4832" y="557"/>
                  </a:lnTo>
                  <a:lnTo>
                    <a:pt x="4842" y="569"/>
                  </a:lnTo>
                  <a:lnTo>
                    <a:pt x="4850" y="585"/>
                  </a:lnTo>
                  <a:lnTo>
                    <a:pt x="4856" y="591"/>
                  </a:lnTo>
                  <a:lnTo>
                    <a:pt x="4854" y="595"/>
                  </a:lnTo>
                  <a:lnTo>
                    <a:pt x="4858" y="603"/>
                  </a:lnTo>
                  <a:lnTo>
                    <a:pt x="4858" y="621"/>
                  </a:lnTo>
                  <a:lnTo>
                    <a:pt x="4856" y="644"/>
                  </a:lnTo>
                  <a:lnTo>
                    <a:pt x="4852" y="662"/>
                  </a:lnTo>
                  <a:lnTo>
                    <a:pt x="4850" y="682"/>
                  </a:lnTo>
                  <a:lnTo>
                    <a:pt x="4846" y="696"/>
                  </a:lnTo>
                  <a:lnTo>
                    <a:pt x="4840" y="710"/>
                  </a:lnTo>
                  <a:lnTo>
                    <a:pt x="4820" y="718"/>
                  </a:lnTo>
                  <a:lnTo>
                    <a:pt x="4808" y="718"/>
                  </a:lnTo>
                  <a:lnTo>
                    <a:pt x="4800" y="708"/>
                  </a:lnTo>
                  <a:lnTo>
                    <a:pt x="4796" y="710"/>
                  </a:lnTo>
                  <a:lnTo>
                    <a:pt x="4786" y="722"/>
                  </a:lnTo>
                  <a:lnTo>
                    <a:pt x="4784" y="722"/>
                  </a:lnTo>
                  <a:lnTo>
                    <a:pt x="4786" y="728"/>
                  </a:lnTo>
                  <a:lnTo>
                    <a:pt x="4784" y="726"/>
                  </a:lnTo>
                  <a:lnTo>
                    <a:pt x="4778" y="720"/>
                  </a:lnTo>
                  <a:lnTo>
                    <a:pt x="4786" y="716"/>
                  </a:lnTo>
                  <a:lnTo>
                    <a:pt x="4774" y="696"/>
                  </a:lnTo>
                  <a:lnTo>
                    <a:pt x="4762" y="678"/>
                  </a:lnTo>
                  <a:lnTo>
                    <a:pt x="4766" y="668"/>
                  </a:lnTo>
                  <a:lnTo>
                    <a:pt x="4786" y="670"/>
                  </a:lnTo>
                  <a:lnTo>
                    <a:pt x="4784" y="646"/>
                  </a:lnTo>
                  <a:lnTo>
                    <a:pt x="4782" y="621"/>
                  </a:lnTo>
                  <a:lnTo>
                    <a:pt x="4772" y="603"/>
                  </a:lnTo>
                  <a:lnTo>
                    <a:pt x="4746" y="611"/>
                  </a:lnTo>
                  <a:lnTo>
                    <a:pt x="4720" y="615"/>
                  </a:lnTo>
                  <a:lnTo>
                    <a:pt x="4700" y="593"/>
                  </a:lnTo>
                  <a:lnTo>
                    <a:pt x="4680" y="585"/>
                  </a:lnTo>
                  <a:lnTo>
                    <a:pt x="4648" y="577"/>
                  </a:lnTo>
                  <a:lnTo>
                    <a:pt x="4632" y="569"/>
                  </a:lnTo>
                  <a:lnTo>
                    <a:pt x="4616" y="555"/>
                  </a:lnTo>
                  <a:lnTo>
                    <a:pt x="4600" y="541"/>
                  </a:lnTo>
                  <a:lnTo>
                    <a:pt x="4584" y="525"/>
                  </a:lnTo>
                  <a:lnTo>
                    <a:pt x="4566" y="511"/>
                  </a:lnTo>
                  <a:lnTo>
                    <a:pt x="4524" y="499"/>
                  </a:lnTo>
                  <a:lnTo>
                    <a:pt x="4502" y="499"/>
                  </a:lnTo>
                  <a:lnTo>
                    <a:pt x="4482" y="501"/>
                  </a:lnTo>
                  <a:lnTo>
                    <a:pt x="4470" y="511"/>
                  </a:lnTo>
                  <a:lnTo>
                    <a:pt x="4478" y="515"/>
                  </a:lnTo>
                  <a:lnTo>
                    <a:pt x="4488" y="523"/>
                  </a:lnTo>
                  <a:lnTo>
                    <a:pt x="4488" y="547"/>
                  </a:lnTo>
                  <a:lnTo>
                    <a:pt x="4494" y="563"/>
                  </a:lnTo>
                  <a:lnTo>
                    <a:pt x="4480" y="575"/>
                  </a:lnTo>
                  <a:lnTo>
                    <a:pt x="4458" y="571"/>
                  </a:lnTo>
                  <a:lnTo>
                    <a:pt x="4440" y="571"/>
                  </a:lnTo>
                  <a:lnTo>
                    <a:pt x="4412" y="563"/>
                  </a:lnTo>
                  <a:lnTo>
                    <a:pt x="4392" y="577"/>
                  </a:lnTo>
                  <a:lnTo>
                    <a:pt x="4372" y="581"/>
                  </a:lnTo>
                  <a:lnTo>
                    <a:pt x="4354" y="585"/>
                  </a:lnTo>
                  <a:lnTo>
                    <a:pt x="4318" y="575"/>
                  </a:lnTo>
                  <a:lnTo>
                    <a:pt x="4310" y="569"/>
                  </a:lnTo>
                  <a:lnTo>
                    <a:pt x="4288" y="563"/>
                  </a:lnTo>
                  <a:lnTo>
                    <a:pt x="4264" y="557"/>
                  </a:lnTo>
                  <a:lnTo>
                    <a:pt x="4236" y="563"/>
                  </a:lnTo>
                  <a:lnTo>
                    <a:pt x="4210" y="551"/>
                  </a:lnTo>
                  <a:lnTo>
                    <a:pt x="4198" y="539"/>
                  </a:lnTo>
                  <a:lnTo>
                    <a:pt x="4170" y="533"/>
                  </a:lnTo>
                  <a:lnTo>
                    <a:pt x="4142" y="525"/>
                  </a:lnTo>
                  <a:lnTo>
                    <a:pt x="4138" y="547"/>
                  </a:lnTo>
                  <a:lnTo>
                    <a:pt x="4152" y="561"/>
                  </a:lnTo>
                  <a:lnTo>
                    <a:pt x="4138" y="573"/>
                  </a:lnTo>
                  <a:lnTo>
                    <a:pt x="4114" y="567"/>
                  </a:lnTo>
                  <a:lnTo>
                    <a:pt x="4090" y="563"/>
                  </a:lnTo>
                  <a:lnTo>
                    <a:pt x="4084" y="555"/>
                  </a:lnTo>
                  <a:lnTo>
                    <a:pt x="4050" y="551"/>
                  </a:lnTo>
                  <a:lnTo>
                    <a:pt x="4034" y="561"/>
                  </a:lnTo>
                  <a:lnTo>
                    <a:pt x="4016" y="573"/>
                  </a:lnTo>
                  <a:lnTo>
                    <a:pt x="4002" y="579"/>
                  </a:lnTo>
                  <a:lnTo>
                    <a:pt x="3994" y="585"/>
                  </a:lnTo>
                  <a:lnTo>
                    <a:pt x="3982" y="587"/>
                  </a:lnTo>
                  <a:lnTo>
                    <a:pt x="3962" y="567"/>
                  </a:lnTo>
                  <a:lnTo>
                    <a:pt x="3940" y="571"/>
                  </a:lnTo>
                  <a:lnTo>
                    <a:pt x="3918" y="557"/>
                  </a:lnTo>
                  <a:lnTo>
                    <a:pt x="3896" y="545"/>
                  </a:lnTo>
                  <a:lnTo>
                    <a:pt x="3876" y="547"/>
                  </a:lnTo>
                  <a:lnTo>
                    <a:pt x="3864" y="543"/>
                  </a:lnTo>
                  <a:lnTo>
                    <a:pt x="3860" y="549"/>
                  </a:lnTo>
                  <a:lnTo>
                    <a:pt x="3838" y="533"/>
                  </a:lnTo>
                  <a:lnTo>
                    <a:pt x="3814" y="517"/>
                  </a:lnTo>
                  <a:lnTo>
                    <a:pt x="3792" y="501"/>
                  </a:lnTo>
                  <a:lnTo>
                    <a:pt x="3770" y="487"/>
                  </a:lnTo>
                  <a:lnTo>
                    <a:pt x="3772" y="479"/>
                  </a:lnTo>
                  <a:lnTo>
                    <a:pt x="3768" y="475"/>
                  </a:lnTo>
                  <a:lnTo>
                    <a:pt x="3746" y="483"/>
                  </a:lnTo>
                  <a:lnTo>
                    <a:pt x="3726" y="489"/>
                  </a:lnTo>
                  <a:lnTo>
                    <a:pt x="3714" y="487"/>
                  </a:lnTo>
                  <a:lnTo>
                    <a:pt x="3700" y="481"/>
                  </a:lnTo>
                  <a:lnTo>
                    <a:pt x="3670" y="471"/>
                  </a:lnTo>
                  <a:lnTo>
                    <a:pt x="3658" y="457"/>
                  </a:lnTo>
                  <a:lnTo>
                    <a:pt x="3644" y="459"/>
                  </a:lnTo>
                  <a:lnTo>
                    <a:pt x="3624" y="465"/>
                  </a:lnTo>
                  <a:lnTo>
                    <a:pt x="3604" y="471"/>
                  </a:lnTo>
                  <a:lnTo>
                    <a:pt x="3584" y="477"/>
                  </a:lnTo>
                  <a:lnTo>
                    <a:pt x="3564" y="483"/>
                  </a:lnTo>
                  <a:lnTo>
                    <a:pt x="3544" y="485"/>
                  </a:lnTo>
                  <a:lnTo>
                    <a:pt x="3530" y="487"/>
                  </a:lnTo>
                  <a:lnTo>
                    <a:pt x="3528" y="497"/>
                  </a:lnTo>
                  <a:lnTo>
                    <a:pt x="3520" y="521"/>
                  </a:lnTo>
                  <a:lnTo>
                    <a:pt x="3538" y="541"/>
                  </a:lnTo>
                  <a:lnTo>
                    <a:pt x="3536" y="547"/>
                  </a:lnTo>
                  <a:lnTo>
                    <a:pt x="3534" y="547"/>
                  </a:lnTo>
                  <a:lnTo>
                    <a:pt x="3504" y="549"/>
                  </a:lnTo>
                  <a:lnTo>
                    <a:pt x="3470" y="543"/>
                  </a:lnTo>
                  <a:lnTo>
                    <a:pt x="3446" y="545"/>
                  </a:lnTo>
                  <a:lnTo>
                    <a:pt x="3424" y="535"/>
                  </a:lnTo>
                  <a:lnTo>
                    <a:pt x="3402" y="525"/>
                  </a:lnTo>
                  <a:lnTo>
                    <a:pt x="3378" y="525"/>
                  </a:lnTo>
                  <a:lnTo>
                    <a:pt x="3366" y="533"/>
                  </a:lnTo>
                  <a:lnTo>
                    <a:pt x="3354" y="543"/>
                  </a:lnTo>
                  <a:lnTo>
                    <a:pt x="3350" y="551"/>
                  </a:lnTo>
                  <a:lnTo>
                    <a:pt x="3330" y="543"/>
                  </a:lnTo>
                  <a:lnTo>
                    <a:pt x="3328" y="567"/>
                  </a:lnTo>
                  <a:lnTo>
                    <a:pt x="3324" y="589"/>
                  </a:lnTo>
                  <a:lnTo>
                    <a:pt x="3344" y="605"/>
                  </a:lnTo>
                  <a:lnTo>
                    <a:pt x="3364" y="621"/>
                  </a:lnTo>
                  <a:lnTo>
                    <a:pt x="3378" y="642"/>
                  </a:lnTo>
                  <a:lnTo>
                    <a:pt x="3368" y="648"/>
                  </a:lnTo>
                  <a:lnTo>
                    <a:pt x="3354" y="658"/>
                  </a:lnTo>
                  <a:lnTo>
                    <a:pt x="3344" y="680"/>
                  </a:lnTo>
                  <a:lnTo>
                    <a:pt x="3350" y="686"/>
                  </a:lnTo>
                  <a:lnTo>
                    <a:pt x="3362" y="696"/>
                  </a:lnTo>
                  <a:lnTo>
                    <a:pt x="3364" y="710"/>
                  </a:lnTo>
                  <a:lnTo>
                    <a:pt x="3378" y="726"/>
                  </a:lnTo>
                  <a:lnTo>
                    <a:pt x="3392" y="740"/>
                  </a:lnTo>
                  <a:lnTo>
                    <a:pt x="3364" y="736"/>
                  </a:lnTo>
                  <a:lnTo>
                    <a:pt x="3338" y="726"/>
                  </a:lnTo>
                  <a:lnTo>
                    <a:pt x="3314" y="716"/>
                  </a:lnTo>
                  <a:lnTo>
                    <a:pt x="3288" y="706"/>
                  </a:lnTo>
                  <a:lnTo>
                    <a:pt x="3262" y="696"/>
                  </a:lnTo>
                  <a:lnTo>
                    <a:pt x="3242" y="694"/>
                  </a:lnTo>
                  <a:lnTo>
                    <a:pt x="3224" y="694"/>
                  </a:lnTo>
                  <a:lnTo>
                    <a:pt x="3222" y="694"/>
                  </a:lnTo>
                  <a:lnTo>
                    <a:pt x="3196" y="682"/>
                  </a:lnTo>
                  <a:lnTo>
                    <a:pt x="3170" y="668"/>
                  </a:lnTo>
                  <a:lnTo>
                    <a:pt x="3174" y="664"/>
                  </a:lnTo>
                  <a:lnTo>
                    <a:pt x="3190" y="662"/>
                  </a:lnTo>
                  <a:lnTo>
                    <a:pt x="3194" y="654"/>
                  </a:lnTo>
                  <a:lnTo>
                    <a:pt x="3194" y="648"/>
                  </a:lnTo>
                  <a:lnTo>
                    <a:pt x="3200" y="648"/>
                  </a:lnTo>
                  <a:lnTo>
                    <a:pt x="3188" y="637"/>
                  </a:lnTo>
                  <a:lnTo>
                    <a:pt x="3194" y="635"/>
                  </a:lnTo>
                  <a:lnTo>
                    <a:pt x="3208" y="627"/>
                  </a:lnTo>
                  <a:lnTo>
                    <a:pt x="3204" y="623"/>
                  </a:lnTo>
                  <a:lnTo>
                    <a:pt x="3210" y="611"/>
                  </a:lnTo>
                  <a:lnTo>
                    <a:pt x="3224" y="605"/>
                  </a:lnTo>
                  <a:lnTo>
                    <a:pt x="3212" y="577"/>
                  </a:lnTo>
                  <a:lnTo>
                    <a:pt x="3188" y="569"/>
                  </a:lnTo>
                  <a:lnTo>
                    <a:pt x="3164" y="561"/>
                  </a:lnTo>
                  <a:lnTo>
                    <a:pt x="3152" y="563"/>
                  </a:lnTo>
                  <a:lnTo>
                    <a:pt x="3132" y="545"/>
                  </a:lnTo>
                  <a:lnTo>
                    <a:pt x="3110" y="525"/>
                  </a:lnTo>
                  <a:lnTo>
                    <a:pt x="3108" y="519"/>
                  </a:lnTo>
                  <a:lnTo>
                    <a:pt x="3082" y="517"/>
                  </a:lnTo>
                  <a:lnTo>
                    <a:pt x="3070" y="521"/>
                  </a:lnTo>
                  <a:lnTo>
                    <a:pt x="3064" y="501"/>
                  </a:lnTo>
                  <a:lnTo>
                    <a:pt x="3070" y="497"/>
                  </a:lnTo>
                  <a:lnTo>
                    <a:pt x="3048" y="479"/>
                  </a:lnTo>
                  <a:lnTo>
                    <a:pt x="3058" y="451"/>
                  </a:lnTo>
                  <a:lnTo>
                    <a:pt x="2996" y="447"/>
                  </a:lnTo>
                  <a:lnTo>
                    <a:pt x="2984" y="423"/>
                  </a:lnTo>
                  <a:lnTo>
                    <a:pt x="2976" y="409"/>
                  </a:lnTo>
                  <a:lnTo>
                    <a:pt x="2982" y="397"/>
                  </a:lnTo>
                  <a:lnTo>
                    <a:pt x="2978" y="381"/>
                  </a:lnTo>
                  <a:lnTo>
                    <a:pt x="2980" y="375"/>
                  </a:lnTo>
                  <a:lnTo>
                    <a:pt x="2996" y="367"/>
                  </a:lnTo>
                  <a:lnTo>
                    <a:pt x="3002" y="367"/>
                  </a:lnTo>
                  <a:lnTo>
                    <a:pt x="3006" y="369"/>
                  </a:lnTo>
                  <a:lnTo>
                    <a:pt x="3010" y="369"/>
                  </a:lnTo>
                  <a:lnTo>
                    <a:pt x="3012" y="367"/>
                  </a:lnTo>
                  <a:lnTo>
                    <a:pt x="3010" y="365"/>
                  </a:lnTo>
                  <a:lnTo>
                    <a:pt x="3006" y="365"/>
                  </a:lnTo>
                  <a:lnTo>
                    <a:pt x="3004" y="365"/>
                  </a:lnTo>
                  <a:lnTo>
                    <a:pt x="3002" y="363"/>
                  </a:lnTo>
                  <a:lnTo>
                    <a:pt x="2998" y="363"/>
                  </a:lnTo>
                  <a:lnTo>
                    <a:pt x="2992" y="361"/>
                  </a:lnTo>
                  <a:lnTo>
                    <a:pt x="2986" y="361"/>
                  </a:lnTo>
                  <a:lnTo>
                    <a:pt x="2984" y="359"/>
                  </a:lnTo>
                  <a:lnTo>
                    <a:pt x="2980" y="357"/>
                  </a:lnTo>
                  <a:lnTo>
                    <a:pt x="2972" y="357"/>
                  </a:lnTo>
                  <a:lnTo>
                    <a:pt x="2976" y="353"/>
                  </a:lnTo>
                  <a:lnTo>
                    <a:pt x="2978" y="351"/>
                  </a:lnTo>
                  <a:lnTo>
                    <a:pt x="2980" y="349"/>
                  </a:lnTo>
                  <a:lnTo>
                    <a:pt x="2982" y="349"/>
                  </a:lnTo>
                  <a:lnTo>
                    <a:pt x="2984" y="347"/>
                  </a:lnTo>
                  <a:lnTo>
                    <a:pt x="2986" y="345"/>
                  </a:lnTo>
                  <a:lnTo>
                    <a:pt x="2988" y="345"/>
                  </a:lnTo>
                  <a:lnTo>
                    <a:pt x="2990" y="341"/>
                  </a:lnTo>
                  <a:lnTo>
                    <a:pt x="2992" y="341"/>
                  </a:lnTo>
                  <a:lnTo>
                    <a:pt x="2994" y="339"/>
                  </a:lnTo>
                  <a:lnTo>
                    <a:pt x="2996" y="339"/>
                  </a:lnTo>
                  <a:lnTo>
                    <a:pt x="2996" y="337"/>
                  </a:lnTo>
                  <a:lnTo>
                    <a:pt x="2998" y="335"/>
                  </a:lnTo>
                  <a:lnTo>
                    <a:pt x="3000" y="335"/>
                  </a:lnTo>
                  <a:lnTo>
                    <a:pt x="3000" y="333"/>
                  </a:lnTo>
                  <a:lnTo>
                    <a:pt x="3002" y="333"/>
                  </a:lnTo>
                  <a:lnTo>
                    <a:pt x="3002" y="331"/>
                  </a:lnTo>
                  <a:lnTo>
                    <a:pt x="3004" y="329"/>
                  </a:lnTo>
                  <a:lnTo>
                    <a:pt x="3008" y="325"/>
                  </a:lnTo>
                  <a:lnTo>
                    <a:pt x="3010" y="323"/>
                  </a:lnTo>
                  <a:lnTo>
                    <a:pt x="3014" y="321"/>
                  </a:lnTo>
                  <a:lnTo>
                    <a:pt x="3014" y="319"/>
                  </a:lnTo>
                  <a:lnTo>
                    <a:pt x="3018" y="311"/>
                  </a:lnTo>
                  <a:lnTo>
                    <a:pt x="3016" y="309"/>
                  </a:lnTo>
                  <a:lnTo>
                    <a:pt x="3012" y="309"/>
                  </a:lnTo>
                  <a:lnTo>
                    <a:pt x="3010" y="307"/>
                  </a:lnTo>
                  <a:lnTo>
                    <a:pt x="3006" y="305"/>
                  </a:lnTo>
                  <a:lnTo>
                    <a:pt x="3006" y="303"/>
                  </a:lnTo>
                  <a:lnTo>
                    <a:pt x="3004" y="303"/>
                  </a:lnTo>
                  <a:lnTo>
                    <a:pt x="3000" y="301"/>
                  </a:lnTo>
                  <a:lnTo>
                    <a:pt x="2998" y="301"/>
                  </a:lnTo>
                  <a:lnTo>
                    <a:pt x="2996" y="299"/>
                  </a:lnTo>
                  <a:lnTo>
                    <a:pt x="2990" y="295"/>
                  </a:lnTo>
                  <a:lnTo>
                    <a:pt x="2992" y="295"/>
                  </a:lnTo>
                  <a:lnTo>
                    <a:pt x="2994" y="293"/>
                  </a:lnTo>
                  <a:lnTo>
                    <a:pt x="2996" y="293"/>
                  </a:lnTo>
                  <a:lnTo>
                    <a:pt x="2996" y="289"/>
                  </a:lnTo>
                  <a:lnTo>
                    <a:pt x="2994" y="289"/>
                  </a:lnTo>
                  <a:lnTo>
                    <a:pt x="2994" y="287"/>
                  </a:lnTo>
                  <a:lnTo>
                    <a:pt x="2992" y="287"/>
                  </a:lnTo>
                  <a:lnTo>
                    <a:pt x="2992" y="285"/>
                  </a:lnTo>
                  <a:lnTo>
                    <a:pt x="2988" y="285"/>
                  </a:lnTo>
                  <a:lnTo>
                    <a:pt x="2988" y="283"/>
                  </a:lnTo>
                  <a:lnTo>
                    <a:pt x="2986" y="281"/>
                  </a:lnTo>
                  <a:lnTo>
                    <a:pt x="2988" y="281"/>
                  </a:lnTo>
                  <a:lnTo>
                    <a:pt x="2988" y="279"/>
                  </a:lnTo>
                  <a:lnTo>
                    <a:pt x="2986" y="277"/>
                  </a:lnTo>
                  <a:lnTo>
                    <a:pt x="2982" y="277"/>
                  </a:lnTo>
                  <a:lnTo>
                    <a:pt x="2980" y="275"/>
                  </a:lnTo>
                  <a:lnTo>
                    <a:pt x="2978" y="273"/>
                  </a:lnTo>
                  <a:lnTo>
                    <a:pt x="2978" y="271"/>
                  </a:lnTo>
                  <a:lnTo>
                    <a:pt x="2980" y="271"/>
                  </a:lnTo>
                  <a:lnTo>
                    <a:pt x="2982" y="271"/>
                  </a:lnTo>
                  <a:lnTo>
                    <a:pt x="2982" y="269"/>
                  </a:lnTo>
                  <a:lnTo>
                    <a:pt x="2980" y="269"/>
                  </a:lnTo>
                  <a:lnTo>
                    <a:pt x="2978" y="267"/>
                  </a:lnTo>
                  <a:lnTo>
                    <a:pt x="2980" y="265"/>
                  </a:lnTo>
                  <a:lnTo>
                    <a:pt x="2978" y="263"/>
                  </a:lnTo>
                  <a:lnTo>
                    <a:pt x="2980" y="263"/>
                  </a:lnTo>
                  <a:lnTo>
                    <a:pt x="2980" y="261"/>
                  </a:lnTo>
                  <a:lnTo>
                    <a:pt x="2978" y="261"/>
                  </a:lnTo>
                  <a:lnTo>
                    <a:pt x="2980" y="261"/>
                  </a:lnTo>
                  <a:lnTo>
                    <a:pt x="2982" y="261"/>
                  </a:lnTo>
                  <a:lnTo>
                    <a:pt x="2982" y="259"/>
                  </a:lnTo>
                  <a:lnTo>
                    <a:pt x="2984" y="261"/>
                  </a:lnTo>
                  <a:lnTo>
                    <a:pt x="2982" y="257"/>
                  </a:lnTo>
                  <a:lnTo>
                    <a:pt x="2978" y="251"/>
                  </a:lnTo>
                  <a:lnTo>
                    <a:pt x="2978" y="249"/>
                  </a:lnTo>
                  <a:lnTo>
                    <a:pt x="2976" y="249"/>
                  </a:lnTo>
                  <a:lnTo>
                    <a:pt x="2976" y="247"/>
                  </a:lnTo>
                  <a:lnTo>
                    <a:pt x="2974" y="247"/>
                  </a:lnTo>
                  <a:lnTo>
                    <a:pt x="2974" y="245"/>
                  </a:lnTo>
                  <a:lnTo>
                    <a:pt x="2970" y="243"/>
                  </a:lnTo>
                  <a:lnTo>
                    <a:pt x="2966" y="241"/>
                  </a:lnTo>
                  <a:lnTo>
                    <a:pt x="2964" y="239"/>
                  </a:lnTo>
                  <a:lnTo>
                    <a:pt x="2964" y="237"/>
                  </a:lnTo>
                  <a:lnTo>
                    <a:pt x="2962" y="237"/>
                  </a:lnTo>
                  <a:lnTo>
                    <a:pt x="2968" y="231"/>
                  </a:lnTo>
                  <a:lnTo>
                    <a:pt x="2970" y="229"/>
                  </a:lnTo>
                  <a:lnTo>
                    <a:pt x="2974" y="225"/>
                  </a:lnTo>
                  <a:lnTo>
                    <a:pt x="2974" y="223"/>
                  </a:lnTo>
                  <a:lnTo>
                    <a:pt x="2968" y="221"/>
                  </a:lnTo>
                  <a:lnTo>
                    <a:pt x="2962" y="215"/>
                  </a:lnTo>
                  <a:lnTo>
                    <a:pt x="2952" y="215"/>
                  </a:lnTo>
                  <a:lnTo>
                    <a:pt x="2948" y="207"/>
                  </a:lnTo>
                  <a:lnTo>
                    <a:pt x="2952" y="203"/>
                  </a:lnTo>
                  <a:lnTo>
                    <a:pt x="2952" y="201"/>
                  </a:lnTo>
                  <a:lnTo>
                    <a:pt x="2950" y="201"/>
                  </a:lnTo>
                  <a:lnTo>
                    <a:pt x="2948" y="201"/>
                  </a:lnTo>
                  <a:lnTo>
                    <a:pt x="2946" y="201"/>
                  </a:lnTo>
                  <a:lnTo>
                    <a:pt x="2952" y="199"/>
                  </a:lnTo>
                  <a:lnTo>
                    <a:pt x="2954" y="199"/>
                  </a:lnTo>
                  <a:lnTo>
                    <a:pt x="2956" y="197"/>
                  </a:lnTo>
                  <a:lnTo>
                    <a:pt x="2954" y="197"/>
                  </a:lnTo>
                  <a:lnTo>
                    <a:pt x="2956" y="197"/>
                  </a:lnTo>
                  <a:lnTo>
                    <a:pt x="2954" y="195"/>
                  </a:lnTo>
                  <a:lnTo>
                    <a:pt x="2956" y="195"/>
                  </a:lnTo>
                  <a:lnTo>
                    <a:pt x="2958" y="195"/>
                  </a:lnTo>
                  <a:lnTo>
                    <a:pt x="2960" y="195"/>
                  </a:lnTo>
                  <a:lnTo>
                    <a:pt x="2960" y="193"/>
                  </a:lnTo>
                  <a:lnTo>
                    <a:pt x="2962" y="193"/>
                  </a:lnTo>
                  <a:lnTo>
                    <a:pt x="2964" y="193"/>
                  </a:lnTo>
                  <a:lnTo>
                    <a:pt x="2966" y="191"/>
                  </a:lnTo>
                  <a:lnTo>
                    <a:pt x="2966" y="189"/>
                  </a:lnTo>
                  <a:lnTo>
                    <a:pt x="2968" y="189"/>
                  </a:lnTo>
                  <a:lnTo>
                    <a:pt x="2970" y="191"/>
                  </a:lnTo>
                  <a:lnTo>
                    <a:pt x="2972" y="191"/>
                  </a:lnTo>
                  <a:lnTo>
                    <a:pt x="2974" y="191"/>
                  </a:lnTo>
                  <a:lnTo>
                    <a:pt x="2976" y="191"/>
                  </a:lnTo>
                  <a:lnTo>
                    <a:pt x="2976" y="189"/>
                  </a:lnTo>
                  <a:lnTo>
                    <a:pt x="2976" y="187"/>
                  </a:lnTo>
                  <a:lnTo>
                    <a:pt x="2974" y="185"/>
                  </a:lnTo>
                  <a:lnTo>
                    <a:pt x="2978" y="185"/>
                  </a:lnTo>
                  <a:lnTo>
                    <a:pt x="2982" y="187"/>
                  </a:lnTo>
                  <a:lnTo>
                    <a:pt x="2982" y="189"/>
                  </a:lnTo>
                  <a:lnTo>
                    <a:pt x="2984" y="189"/>
                  </a:lnTo>
                  <a:lnTo>
                    <a:pt x="2984" y="187"/>
                  </a:lnTo>
                  <a:lnTo>
                    <a:pt x="2988" y="187"/>
                  </a:lnTo>
                  <a:lnTo>
                    <a:pt x="2986" y="187"/>
                  </a:lnTo>
                  <a:lnTo>
                    <a:pt x="2986" y="185"/>
                  </a:lnTo>
                  <a:lnTo>
                    <a:pt x="2988" y="185"/>
                  </a:lnTo>
                  <a:lnTo>
                    <a:pt x="2992" y="187"/>
                  </a:lnTo>
                  <a:lnTo>
                    <a:pt x="2992" y="185"/>
                  </a:lnTo>
                  <a:lnTo>
                    <a:pt x="2990" y="185"/>
                  </a:lnTo>
                  <a:lnTo>
                    <a:pt x="2988" y="183"/>
                  </a:lnTo>
                  <a:lnTo>
                    <a:pt x="2990" y="183"/>
                  </a:lnTo>
                  <a:lnTo>
                    <a:pt x="2992" y="183"/>
                  </a:lnTo>
                  <a:lnTo>
                    <a:pt x="2994" y="183"/>
                  </a:lnTo>
                  <a:lnTo>
                    <a:pt x="2996" y="185"/>
                  </a:lnTo>
                  <a:lnTo>
                    <a:pt x="2998" y="185"/>
                  </a:lnTo>
                  <a:lnTo>
                    <a:pt x="3000" y="185"/>
                  </a:lnTo>
                  <a:lnTo>
                    <a:pt x="3004" y="187"/>
                  </a:lnTo>
                  <a:lnTo>
                    <a:pt x="3006" y="187"/>
                  </a:lnTo>
                  <a:lnTo>
                    <a:pt x="3006" y="189"/>
                  </a:lnTo>
                  <a:lnTo>
                    <a:pt x="3004" y="189"/>
                  </a:lnTo>
                  <a:lnTo>
                    <a:pt x="3002" y="189"/>
                  </a:lnTo>
                  <a:lnTo>
                    <a:pt x="3000" y="189"/>
                  </a:lnTo>
                  <a:lnTo>
                    <a:pt x="2996" y="189"/>
                  </a:lnTo>
                  <a:lnTo>
                    <a:pt x="2994" y="189"/>
                  </a:lnTo>
                  <a:lnTo>
                    <a:pt x="2994" y="187"/>
                  </a:lnTo>
                  <a:lnTo>
                    <a:pt x="2992" y="187"/>
                  </a:lnTo>
                  <a:lnTo>
                    <a:pt x="2994" y="187"/>
                  </a:lnTo>
                  <a:lnTo>
                    <a:pt x="2992" y="189"/>
                  </a:lnTo>
                  <a:lnTo>
                    <a:pt x="2990" y="189"/>
                  </a:lnTo>
                  <a:lnTo>
                    <a:pt x="2992" y="189"/>
                  </a:lnTo>
                  <a:lnTo>
                    <a:pt x="2994" y="189"/>
                  </a:lnTo>
                  <a:lnTo>
                    <a:pt x="2998" y="189"/>
                  </a:lnTo>
                  <a:lnTo>
                    <a:pt x="2998" y="191"/>
                  </a:lnTo>
                  <a:lnTo>
                    <a:pt x="3000" y="191"/>
                  </a:lnTo>
                  <a:lnTo>
                    <a:pt x="3002" y="191"/>
                  </a:lnTo>
                  <a:lnTo>
                    <a:pt x="3004" y="191"/>
                  </a:lnTo>
                  <a:lnTo>
                    <a:pt x="3002" y="191"/>
                  </a:lnTo>
                  <a:lnTo>
                    <a:pt x="3004" y="193"/>
                  </a:lnTo>
                  <a:lnTo>
                    <a:pt x="3004" y="191"/>
                  </a:lnTo>
                  <a:lnTo>
                    <a:pt x="3006" y="191"/>
                  </a:lnTo>
                  <a:lnTo>
                    <a:pt x="3004" y="193"/>
                  </a:lnTo>
                  <a:lnTo>
                    <a:pt x="3006" y="193"/>
                  </a:lnTo>
                  <a:lnTo>
                    <a:pt x="3010" y="191"/>
                  </a:lnTo>
                  <a:lnTo>
                    <a:pt x="3012" y="191"/>
                  </a:lnTo>
                  <a:lnTo>
                    <a:pt x="3012" y="193"/>
                  </a:lnTo>
                  <a:lnTo>
                    <a:pt x="3010" y="195"/>
                  </a:lnTo>
                  <a:lnTo>
                    <a:pt x="3012" y="195"/>
                  </a:lnTo>
                  <a:lnTo>
                    <a:pt x="3014" y="195"/>
                  </a:lnTo>
                  <a:lnTo>
                    <a:pt x="3012" y="195"/>
                  </a:lnTo>
                  <a:lnTo>
                    <a:pt x="3014" y="195"/>
                  </a:lnTo>
                  <a:lnTo>
                    <a:pt x="3012" y="197"/>
                  </a:lnTo>
                  <a:lnTo>
                    <a:pt x="3008" y="199"/>
                  </a:lnTo>
                  <a:lnTo>
                    <a:pt x="3010" y="199"/>
                  </a:lnTo>
                  <a:lnTo>
                    <a:pt x="3014" y="197"/>
                  </a:lnTo>
                  <a:lnTo>
                    <a:pt x="3016" y="195"/>
                  </a:lnTo>
                  <a:lnTo>
                    <a:pt x="3014" y="195"/>
                  </a:lnTo>
                  <a:lnTo>
                    <a:pt x="3016" y="193"/>
                  </a:lnTo>
                  <a:lnTo>
                    <a:pt x="3018" y="195"/>
                  </a:lnTo>
                  <a:lnTo>
                    <a:pt x="3018" y="193"/>
                  </a:lnTo>
                  <a:lnTo>
                    <a:pt x="3020" y="193"/>
                  </a:lnTo>
                  <a:lnTo>
                    <a:pt x="3022" y="193"/>
                  </a:lnTo>
                  <a:lnTo>
                    <a:pt x="3026" y="193"/>
                  </a:lnTo>
                  <a:lnTo>
                    <a:pt x="3026" y="195"/>
                  </a:lnTo>
                  <a:lnTo>
                    <a:pt x="3030" y="195"/>
                  </a:lnTo>
                  <a:lnTo>
                    <a:pt x="3034" y="195"/>
                  </a:lnTo>
                  <a:lnTo>
                    <a:pt x="3036" y="195"/>
                  </a:lnTo>
                  <a:lnTo>
                    <a:pt x="3038" y="195"/>
                  </a:lnTo>
                  <a:lnTo>
                    <a:pt x="3036" y="195"/>
                  </a:lnTo>
                  <a:lnTo>
                    <a:pt x="3038" y="195"/>
                  </a:lnTo>
                  <a:lnTo>
                    <a:pt x="3040" y="195"/>
                  </a:lnTo>
                  <a:lnTo>
                    <a:pt x="3044" y="195"/>
                  </a:lnTo>
                  <a:lnTo>
                    <a:pt x="3046" y="195"/>
                  </a:lnTo>
                  <a:lnTo>
                    <a:pt x="3050" y="197"/>
                  </a:lnTo>
                  <a:lnTo>
                    <a:pt x="3052" y="197"/>
                  </a:lnTo>
                  <a:lnTo>
                    <a:pt x="3056" y="199"/>
                  </a:lnTo>
                  <a:lnTo>
                    <a:pt x="3058" y="199"/>
                  </a:lnTo>
                  <a:lnTo>
                    <a:pt x="3070" y="205"/>
                  </a:lnTo>
                  <a:lnTo>
                    <a:pt x="3076" y="207"/>
                  </a:lnTo>
                  <a:lnTo>
                    <a:pt x="3082" y="209"/>
                  </a:lnTo>
                  <a:lnTo>
                    <a:pt x="3086" y="211"/>
                  </a:lnTo>
                  <a:lnTo>
                    <a:pt x="3092" y="213"/>
                  </a:lnTo>
                  <a:lnTo>
                    <a:pt x="3088" y="213"/>
                  </a:lnTo>
                  <a:lnTo>
                    <a:pt x="3088" y="211"/>
                  </a:lnTo>
                  <a:lnTo>
                    <a:pt x="3092" y="213"/>
                  </a:lnTo>
                  <a:lnTo>
                    <a:pt x="3094" y="213"/>
                  </a:lnTo>
                  <a:lnTo>
                    <a:pt x="3096" y="215"/>
                  </a:lnTo>
                  <a:lnTo>
                    <a:pt x="3098" y="215"/>
                  </a:lnTo>
                  <a:lnTo>
                    <a:pt x="3104" y="217"/>
                  </a:lnTo>
                  <a:lnTo>
                    <a:pt x="3106" y="217"/>
                  </a:lnTo>
                  <a:lnTo>
                    <a:pt x="3106" y="215"/>
                  </a:lnTo>
                  <a:lnTo>
                    <a:pt x="3110" y="217"/>
                  </a:lnTo>
                  <a:lnTo>
                    <a:pt x="3114" y="219"/>
                  </a:lnTo>
                  <a:lnTo>
                    <a:pt x="3116" y="219"/>
                  </a:lnTo>
                  <a:lnTo>
                    <a:pt x="3116" y="221"/>
                  </a:lnTo>
                  <a:lnTo>
                    <a:pt x="3116" y="219"/>
                  </a:lnTo>
                  <a:lnTo>
                    <a:pt x="3114" y="219"/>
                  </a:lnTo>
                  <a:lnTo>
                    <a:pt x="3118" y="221"/>
                  </a:lnTo>
                  <a:lnTo>
                    <a:pt x="3118" y="223"/>
                  </a:lnTo>
                  <a:lnTo>
                    <a:pt x="3120" y="223"/>
                  </a:lnTo>
                  <a:lnTo>
                    <a:pt x="3118" y="221"/>
                  </a:lnTo>
                  <a:lnTo>
                    <a:pt x="3120" y="221"/>
                  </a:lnTo>
                  <a:lnTo>
                    <a:pt x="3118" y="221"/>
                  </a:lnTo>
                  <a:lnTo>
                    <a:pt x="3120" y="221"/>
                  </a:lnTo>
                  <a:lnTo>
                    <a:pt x="3122" y="221"/>
                  </a:lnTo>
                  <a:lnTo>
                    <a:pt x="3122" y="223"/>
                  </a:lnTo>
                  <a:lnTo>
                    <a:pt x="3124" y="223"/>
                  </a:lnTo>
                  <a:lnTo>
                    <a:pt x="3126" y="223"/>
                  </a:lnTo>
                  <a:lnTo>
                    <a:pt x="3126" y="225"/>
                  </a:lnTo>
                  <a:lnTo>
                    <a:pt x="3126" y="227"/>
                  </a:lnTo>
                  <a:lnTo>
                    <a:pt x="3128" y="229"/>
                  </a:lnTo>
                  <a:lnTo>
                    <a:pt x="3128" y="231"/>
                  </a:lnTo>
                  <a:lnTo>
                    <a:pt x="3130" y="233"/>
                  </a:lnTo>
                  <a:lnTo>
                    <a:pt x="3132" y="231"/>
                  </a:lnTo>
                  <a:lnTo>
                    <a:pt x="3134" y="233"/>
                  </a:lnTo>
                  <a:lnTo>
                    <a:pt x="3134" y="235"/>
                  </a:lnTo>
                  <a:lnTo>
                    <a:pt x="3134" y="237"/>
                  </a:lnTo>
                  <a:lnTo>
                    <a:pt x="3132" y="241"/>
                  </a:lnTo>
                  <a:lnTo>
                    <a:pt x="3130" y="241"/>
                  </a:lnTo>
                  <a:lnTo>
                    <a:pt x="3128" y="243"/>
                  </a:lnTo>
                  <a:lnTo>
                    <a:pt x="3128" y="245"/>
                  </a:lnTo>
                  <a:lnTo>
                    <a:pt x="3126" y="245"/>
                  </a:lnTo>
                  <a:lnTo>
                    <a:pt x="3124" y="247"/>
                  </a:lnTo>
                  <a:lnTo>
                    <a:pt x="3122" y="249"/>
                  </a:lnTo>
                  <a:lnTo>
                    <a:pt x="3114" y="251"/>
                  </a:lnTo>
                  <a:lnTo>
                    <a:pt x="3112" y="251"/>
                  </a:lnTo>
                  <a:lnTo>
                    <a:pt x="3108" y="253"/>
                  </a:lnTo>
                  <a:lnTo>
                    <a:pt x="3106" y="253"/>
                  </a:lnTo>
                  <a:lnTo>
                    <a:pt x="3102" y="253"/>
                  </a:lnTo>
                  <a:lnTo>
                    <a:pt x="3100" y="253"/>
                  </a:lnTo>
                  <a:lnTo>
                    <a:pt x="3098" y="253"/>
                  </a:lnTo>
                  <a:lnTo>
                    <a:pt x="3090" y="253"/>
                  </a:lnTo>
                  <a:lnTo>
                    <a:pt x="3086" y="251"/>
                  </a:lnTo>
                  <a:lnTo>
                    <a:pt x="3084" y="251"/>
                  </a:lnTo>
                  <a:lnTo>
                    <a:pt x="3080" y="249"/>
                  </a:lnTo>
                  <a:lnTo>
                    <a:pt x="3078" y="249"/>
                  </a:lnTo>
                  <a:lnTo>
                    <a:pt x="3074" y="249"/>
                  </a:lnTo>
                  <a:lnTo>
                    <a:pt x="3070" y="249"/>
                  </a:lnTo>
                  <a:lnTo>
                    <a:pt x="3066" y="249"/>
                  </a:lnTo>
                  <a:lnTo>
                    <a:pt x="3062" y="247"/>
                  </a:lnTo>
                  <a:lnTo>
                    <a:pt x="3058" y="247"/>
                  </a:lnTo>
                  <a:lnTo>
                    <a:pt x="3056" y="247"/>
                  </a:lnTo>
                  <a:lnTo>
                    <a:pt x="3054" y="245"/>
                  </a:lnTo>
                  <a:lnTo>
                    <a:pt x="3052" y="245"/>
                  </a:lnTo>
                  <a:lnTo>
                    <a:pt x="3050" y="245"/>
                  </a:lnTo>
                  <a:lnTo>
                    <a:pt x="3048" y="243"/>
                  </a:lnTo>
                  <a:lnTo>
                    <a:pt x="3046" y="243"/>
                  </a:lnTo>
                  <a:lnTo>
                    <a:pt x="3044" y="243"/>
                  </a:lnTo>
                  <a:lnTo>
                    <a:pt x="3042" y="243"/>
                  </a:lnTo>
                  <a:lnTo>
                    <a:pt x="3040" y="243"/>
                  </a:lnTo>
                  <a:lnTo>
                    <a:pt x="3040" y="241"/>
                  </a:lnTo>
                  <a:lnTo>
                    <a:pt x="3036" y="241"/>
                  </a:lnTo>
                  <a:lnTo>
                    <a:pt x="3034" y="241"/>
                  </a:lnTo>
                  <a:lnTo>
                    <a:pt x="3032" y="241"/>
                  </a:lnTo>
                  <a:lnTo>
                    <a:pt x="3030" y="239"/>
                  </a:lnTo>
                  <a:lnTo>
                    <a:pt x="3028" y="239"/>
                  </a:lnTo>
                  <a:lnTo>
                    <a:pt x="3028" y="241"/>
                  </a:lnTo>
                  <a:lnTo>
                    <a:pt x="3026" y="241"/>
                  </a:lnTo>
                  <a:lnTo>
                    <a:pt x="3024" y="239"/>
                  </a:lnTo>
                  <a:lnTo>
                    <a:pt x="3022" y="237"/>
                  </a:lnTo>
                  <a:lnTo>
                    <a:pt x="3018" y="237"/>
                  </a:lnTo>
                  <a:lnTo>
                    <a:pt x="3016" y="235"/>
                  </a:lnTo>
                  <a:lnTo>
                    <a:pt x="3014" y="235"/>
                  </a:lnTo>
                  <a:lnTo>
                    <a:pt x="3012" y="233"/>
                  </a:lnTo>
                  <a:lnTo>
                    <a:pt x="3010" y="233"/>
                  </a:lnTo>
                  <a:lnTo>
                    <a:pt x="3008" y="233"/>
                  </a:lnTo>
                  <a:lnTo>
                    <a:pt x="3006" y="233"/>
                  </a:lnTo>
                  <a:lnTo>
                    <a:pt x="3004" y="233"/>
                  </a:lnTo>
                  <a:lnTo>
                    <a:pt x="3002" y="233"/>
                  </a:lnTo>
                  <a:lnTo>
                    <a:pt x="3006" y="235"/>
                  </a:lnTo>
                  <a:lnTo>
                    <a:pt x="3006" y="233"/>
                  </a:lnTo>
                  <a:lnTo>
                    <a:pt x="3008" y="235"/>
                  </a:lnTo>
                  <a:lnTo>
                    <a:pt x="3010" y="235"/>
                  </a:lnTo>
                  <a:lnTo>
                    <a:pt x="3012" y="235"/>
                  </a:lnTo>
                  <a:lnTo>
                    <a:pt x="3012" y="237"/>
                  </a:lnTo>
                  <a:lnTo>
                    <a:pt x="3014" y="237"/>
                  </a:lnTo>
                  <a:lnTo>
                    <a:pt x="3016" y="239"/>
                  </a:lnTo>
                  <a:lnTo>
                    <a:pt x="3018" y="239"/>
                  </a:lnTo>
                  <a:lnTo>
                    <a:pt x="3018" y="241"/>
                  </a:lnTo>
                  <a:lnTo>
                    <a:pt x="3016" y="239"/>
                  </a:lnTo>
                  <a:lnTo>
                    <a:pt x="3018" y="241"/>
                  </a:lnTo>
                  <a:lnTo>
                    <a:pt x="3022" y="241"/>
                  </a:lnTo>
                  <a:lnTo>
                    <a:pt x="3024" y="241"/>
                  </a:lnTo>
                  <a:lnTo>
                    <a:pt x="3024" y="243"/>
                  </a:lnTo>
                  <a:lnTo>
                    <a:pt x="3022" y="241"/>
                  </a:lnTo>
                  <a:lnTo>
                    <a:pt x="3022" y="243"/>
                  </a:lnTo>
                  <a:lnTo>
                    <a:pt x="3020" y="243"/>
                  </a:lnTo>
                  <a:lnTo>
                    <a:pt x="3018" y="243"/>
                  </a:lnTo>
                  <a:lnTo>
                    <a:pt x="3024" y="243"/>
                  </a:lnTo>
                  <a:lnTo>
                    <a:pt x="3020" y="245"/>
                  </a:lnTo>
                  <a:lnTo>
                    <a:pt x="3022" y="245"/>
                  </a:lnTo>
                  <a:lnTo>
                    <a:pt x="3024" y="245"/>
                  </a:lnTo>
                  <a:lnTo>
                    <a:pt x="3026" y="245"/>
                  </a:lnTo>
                  <a:lnTo>
                    <a:pt x="3028" y="245"/>
                  </a:lnTo>
                  <a:lnTo>
                    <a:pt x="3030" y="245"/>
                  </a:lnTo>
                  <a:lnTo>
                    <a:pt x="3028" y="245"/>
                  </a:lnTo>
                  <a:lnTo>
                    <a:pt x="3030" y="247"/>
                  </a:lnTo>
                  <a:lnTo>
                    <a:pt x="3028" y="247"/>
                  </a:lnTo>
                  <a:lnTo>
                    <a:pt x="3030" y="247"/>
                  </a:lnTo>
                  <a:lnTo>
                    <a:pt x="3026" y="249"/>
                  </a:lnTo>
                  <a:lnTo>
                    <a:pt x="3024" y="249"/>
                  </a:lnTo>
                  <a:lnTo>
                    <a:pt x="3026" y="249"/>
                  </a:lnTo>
                  <a:lnTo>
                    <a:pt x="3028" y="249"/>
                  </a:lnTo>
                  <a:lnTo>
                    <a:pt x="3030" y="249"/>
                  </a:lnTo>
                  <a:lnTo>
                    <a:pt x="3034" y="249"/>
                  </a:lnTo>
                  <a:lnTo>
                    <a:pt x="3036" y="251"/>
                  </a:lnTo>
                  <a:lnTo>
                    <a:pt x="3038" y="249"/>
                  </a:lnTo>
                  <a:lnTo>
                    <a:pt x="3040" y="251"/>
                  </a:lnTo>
                  <a:lnTo>
                    <a:pt x="3044" y="253"/>
                  </a:lnTo>
                  <a:lnTo>
                    <a:pt x="3046" y="255"/>
                  </a:lnTo>
                  <a:lnTo>
                    <a:pt x="3048" y="257"/>
                  </a:lnTo>
                  <a:lnTo>
                    <a:pt x="3050" y="257"/>
                  </a:lnTo>
                  <a:lnTo>
                    <a:pt x="3048" y="259"/>
                  </a:lnTo>
                  <a:lnTo>
                    <a:pt x="3050" y="259"/>
                  </a:lnTo>
                  <a:lnTo>
                    <a:pt x="3050" y="261"/>
                  </a:lnTo>
                  <a:lnTo>
                    <a:pt x="3050" y="263"/>
                  </a:lnTo>
                  <a:lnTo>
                    <a:pt x="3048" y="265"/>
                  </a:lnTo>
                  <a:lnTo>
                    <a:pt x="3046" y="265"/>
                  </a:lnTo>
                  <a:lnTo>
                    <a:pt x="3048" y="265"/>
                  </a:lnTo>
                  <a:lnTo>
                    <a:pt x="3048" y="267"/>
                  </a:lnTo>
                  <a:lnTo>
                    <a:pt x="3050" y="267"/>
                  </a:lnTo>
                  <a:lnTo>
                    <a:pt x="3050" y="269"/>
                  </a:lnTo>
                  <a:lnTo>
                    <a:pt x="3050" y="271"/>
                  </a:lnTo>
                  <a:lnTo>
                    <a:pt x="3052" y="271"/>
                  </a:lnTo>
                  <a:lnTo>
                    <a:pt x="3052" y="273"/>
                  </a:lnTo>
                  <a:lnTo>
                    <a:pt x="3054" y="273"/>
                  </a:lnTo>
                  <a:lnTo>
                    <a:pt x="3056" y="275"/>
                  </a:lnTo>
                  <a:lnTo>
                    <a:pt x="3056" y="277"/>
                  </a:lnTo>
                  <a:lnTo>
                    <a:pt x="3056" y="279"/>
                  </a:lnTo>
                  <a:lnTo>
                    <a:pt x="3058" y="281"/>
                  </a:lnTo>
                  <a:lnTo>
                    <a:pt x="3056" y="281"/>
                  </a:lnTo>
                  <a:lnTo>
                    <a:pt x="3060" y="283"/>
                  </a:lnTo>
                  <a:lnTo>
                    <a:pt x="3062" y="283"/>
                  </a:lnTo>
                  <a:lnTo>
                    <a:pt x="3062" y="285"/>
                  </a:lnTo>
                  <a:lnTo>
                    <a:pt x="3064" y="285"/>
                  </a:lnTo>
                  <a:lnTo>
                    <a:pt x="3066" y="285"/>
                  </a:lnTo>
                  <a:lnTo>
                    <a:pt x="3068" y="285"/>
                  </a:lnTo>
                  <a:lnTo>
                    <a:pt x="3070" y="285"/>
                  </a:lnTo>
                  <a:lnTo>
                    <a:pt x="3072" y="285"/>
                  </a:lnTo>
                  <a:lnTo>
                    <a:pt x="3074" y="285"/>
                  </a:lnTo>
                  <a:lnTo>
                    <a:pt x="3074" y="287"/>
                  </a:lnTo>
                  <a:lnTo>
                    <a:pt x="3076" y="287"/>
                  </a:lnTo>
                  <a:lnTo>
                    <a:pt x="3078" y="289"/>
                  </a:lnTo>
                  <a:lnTo>
                    <a:pt x="3080" y="291"/>
                  </a:lnTo>
                  <a:lnTo>
                    <a:pt x="3082" y="291"/>
                  </a:lnTo>
                  <a:lnTo>
                    <a:pt x="3084" y="291"/>
                  </a:lnTo>
                  <a:lnTo>
                    <a:pt x="3086" y="293"/>
                  </a:lnTo>
                  <a:lnTo>
                    <a:pt x="3088" y="293"/>
                  </a:lnTo>
                  <a:lnTo>
                    <a:pt x="3090" y="293"/>
                  </a:lnTo>
                  <a:lnTo>
                    <a:pt x="3096" y="293"/>
                  </a:lnTo>
                  <a:lnTo>
                    <a:pt x="3096" y="295"/>
                  </a:lnTo>
                  <a:lnTo>
                    <a:pt x="3098" y="295"/>
                  </a:lnTo>
                  <a:lnTo>
                    <a:pt x="3100" y="295"/>
                  </a:lnTo>
                  <a:lnTo>
                    <a:pt x="3100" y="293"/>
                  </a:lnTo>
                  <a:lnTo>
                    <a:pt x="3102" y="293"/>
                  </a:lnTo>
                  <a:lnTo>
                    <a:pt x="3104" y="293"/>
                  </a:lnTo>
                  <a:lnTo>
                    <a:pt x="3104" y="291"/>
                  </a:lnTo>
                  <a:lnTo>
                    <a:pt x="3106" y="291"/>
                  </a:lnTo>
                  <a:lnTo>
                    <a:pt x="3106" y="289"/>
                  </a:lnTo>
                  <a:lnTo>
                    <a:pt x="3102" y="287"/>
                  </a:lnTo>
                  <a:lnTo>
                    <a:pt x="3104" y="285"/>
                  </a:lnTo>
                  <a:lnTo>
                    <a:pt x="3102" y="285"/>
                  </a:lnTo>
                  <a:lnTo>
                    <a:pt x="3104" y="285"/>
                  </a:lnTo>
                  <a:lnTo>
                    <a:pt x="3100" y="285"/>
                  </a:lnTo>
                  <a:lnTo>
                    <a:pt x="3100" y="283"/>
                  </a:lnTo>
                  <a:lnTo>
                    <a:pt x="3098" y="283"/>
                  </a:lnTo>
                  <a:lnTo>
                    <a:pt x="3098" y="285"/>
                  </a:lnTo>
                  <a:lnTo>
                    <a:pt x="3096" y="285"/>
                  </a:lnTo>
                  <a:lnTo>
                    <a:pt x="3094" y="285"/>
                  </a:lnTo>
                  <a:lnTo>
                    <a:pt x="3090" y="285"/>
                  </a:lnTo>
                  <a:lnTo>
                    <a:pt x="3086" y="281"/>
                  </a:lnTo>
                  <a:lnTo>
                    <a:pt x="3082" y="279"/>
                  </a:lnTo>
                  <a:lnTo>
                    <a:pt x="3080" y="277"/>
                  </a:lnTo>
                  <a:lnTo>
                    <a:pt x="3078" y="275"/>
                  </a:lnTo>
                  <a:lnTo>
                    <a:pt x="3078" y="273"/>
                  </a:lnTo>
                  <a:lnTo>
                    <a:pt x="3080" y="275"/>
                  </a:lnTo>
                  <a:lnTo>
                    <a:pt x="3080" y="273"/>
                  </a:lnTo>
                  <a:lnTo>
                    <a:pt x="3082" y="273"/>
                  </a:lnTo>
                  <a:lnTo>
                    <a:pt x="3082" y="271"/>
                  </a:lnTo>
                  <a:lnTo>
                    <a:pt x="3082" y="269"/>
                  </a:lnTo>
                  <a:lnTo>
                    <a:pt x="3086" y="269"/>
                  </a:lnTo>
                  <a:lnTo>
                    <a:pt x="3088" y="271"/>
                  </a:lnTo>
                  <a:lnTo>
                    <a:pt x="3092" y="271"/>
                  </a:lnTo>
                  <a:lnTo>
                    <a:pt x="3096" y="273"/>
                  </a:lnTo>
                  <a:lnTo>
                    <a:pt x="3102" y="275"/>
                  </a:lnTo>
                  <a:lnTo>
                    <a:pt x="3106" y="275"/>
                  </a:lnTo>
                  <a:lnTo>
                    <a:pt x="3104" y="277"/>
                  </a:lnTo>
                  <a:lnTo>
                    <a:pt x="3102" y="277"/>
                  </a:lnTo>
                  <a:lnTo>
                    <a:pt x="3102" y="279"/>
                  </a:lnTo>
                  <a:lnTo>
                    <a:pt x="3100" y="279"/>
                  </a:lnTo>
                  <a:lnTo>
                    <a:pt x="3102" y="281"/>
                  </a:lnTo>
                  <a:lnTo>
                    <a:pt x="3102" y="279"/>
                  </a:lnTo>
                  <a:lnTo>
                    <a:pt x="3104" y="279"/>
                  </a:lnTo>
                  <a:lnTo>
                    <a:pt x="3104" y="277"/>
                  </a:lnTo>
                  <a:lnTo>
                    <a:pt x="3106" y="277"/>
                  </a:lnTo>
                  <a:lnTo>
                    <a:pt x="3108" y="277"/>
                  </a:lnTo>
                  <a:lnTo>
                    <a:pt x="3106" y="277"/>
                  </a:lnTo>
                  <a:lnTo>
                    <a:pt x="3108" y="277"/>
                  </a:lnTo>
                  <a:lnTo>
                    <a:pt x="3114" y="277"/>
                  </a:lnTo>
                  <a:lnTo>
                    <a:pt x="3118" y="279"/>
                  </a:lnTo>
                  <a:lnTo>
                    <a:pt x="3120" y="279"/>
                  </a:lnTo>
                  <a:lnTo>
                    <a:pt x="3124" y="281"/>
                  </a:lnTo>
                  <a:lnTo>
                    <a:pt x="3126" y="281"/>
                  </a:lnTo>
                  <a:lnTo>
                    <a:pt x="3128" y="279"/>
                  </a:lnTo>
                  <a:lnTo>
                    <a:pt x="3132" y="281"/>
                  </a:lnTo>
                  <a:lnTo>
                    <a:pt x="3134" y="281"/>
                  </a:lnTo>
                  <a:lnTo>
                    <a:pt x="3136" y="281"/>
                  </a:lnTo>
                  <a:lnTo>
                    <a:pt x="3138" y="281"/>
                  </a:lnTo>
                  <a:lnTo>
                    <a:pt x="3136" y="279"/>
                  </a:lnTo>
                  <a:lnTo>
                    <a:pt x="3136" y="277"/>
                  </a:lnTo>
                  <a:lnTo>
                    <a:pt x="3134" y="275"/>
                  </a:lnTo>
                  <a:lnTo>
                    <a:pt x="3132" y="273"/>
                  </a:lnTo>
                  <a:lnTo>
                    <a:pt x="3128" y="271"/>
                  </a:lnTo>
                  <a:lnTo>
                    <a:pt x="3126" y="269"/>
                  </a:lnTo>
                  <a:lnTo>
                    <a:pt x="3122" y="267"/>
                  </a:lnTo>
                  <a:lnTo>
                    <a:pt x="3122" y="265"/>
                  </a:lnTo>
                  <a:lnTo>
                    <a:pt x="3122" y="261"/>
                  </a:lnTo>
                  <a:lnTo>
                    <a:pt x="3126" y="261"/>
                  </a:lnTo>
                  <a:lnTo>
                    <a:pt x="3130" y="257"/>
                  </a:lnTo>
                  <a:lnTo>
                    <a:pt x="3132" y="255"/>
                  </a:lnTo>
                  <a:lnTo>
                    <a:pt x="3140" y="253"/>
                  </a:lnTo>
                  <a:lnTo>
                    <a:pt x="3144" y="251"/>
                  </a:lnTo>
                  <a:lnTo>
                    <a:pt x="3146" y="247"/>
                  </a:lnTo>
                  <a:lnTo>
                    <a:pt x="3148" y="245"/>
                  </a:lnTo>
                  <a:lnTo>
                    <a:pt x="3150" y="245"/>
                  </a:lnTo>
                  <a:lnTo>
                    <a:pt x="3156" y="245"/>
                  </a:lnTo>
                  <a:lnTo>
                    <a:pt x="3156" y="247"/>
                  </a:lnTo>
                  <a:lnTo>
                    <a:pt x="3162" y="247"/>
                  </a:lnTo>
                  <a:lnTo>
                    <a:pt x="3166" y="247"/>
                  </a:lnTo>
                  <a:lnTo>
                    <a:pt x="3168" y="247"/>
                  </a:lnTo>
                  <a:lnTo>
                    <a:pt x="3170" y="249"/>
                  </a:lnTo>
                  <a:lnTo>
                    <a:pt x="3168" y="253"/>
                  </a:lnTo>
                  <a:lnTo>
                    <a:pt x="3170" y="251"/>
                  </a:lnTo>
                  <a:lnTo>
                    <a:pt x="3172" y="251"/>
                  </a:lnTo>
                  <a:lnTo>
                    <a:pt x="3174" y="251"/>
                  </a:lnTo>
                  <a:lnTo>
                    <a:pt x="3178" y="253"/>
                  </a:lnTo>
                  <a:lnTo>
                    <a:pt x="3180" y="257"/>
                  </a:lnTo>
                  <a:lnTo>
                    <a:pt x="3182" y="257"/>
                  </a:lnTo>
                  <a:lnTo>
                    <a:pt x="3180" y="255"/>
                  </a:lnTo>
                  <a:lnTo>
                    <a:pt x="3180" y="253"/>
                  </a:lnTo>
                  <a:lnTo>
                    <a:pt x="3178" y="249"/>
                  </a:lnTo>
                  <a:lnTo>
                    <a:pt x="3180" y="243"/>
                  </a:lnTo>
                  <a:lnTo>
                    <a:pt x="3180" y="241"/>
                  </a:lnTo>
                  <a:lnTo>
                    <a:pt x="3178" y="239"/>
                  </a:lnTo>
                  <a:lnTo>
                    <a:pt x="3180" y="239"/>
                  </a:lnTo>
                  <a:lnTo>
                    <a:pt x="3178" y="237"/>
                  </a:lnTo>
                  <a:lnTo>
                    <a:pt x="3174" y="235"/>
                  </a:lnTo>
                  <a:lnTo>
                    <a:pt x="3170" y="233"/>
                  </a:lnTo>
                  <a:lnTo>
                    <a:pt x="3168" y="233"/>
                  </a:lnTo>
                  <a:lnTo>
                    <a:pt x="3166" y="231"/>
                  </a:lnTo>
                  <a:lnTo>
                    <a:pt x="3168" y="227"/>
                  </a:lnTo>
                  <a:lnTo>
                    <a:pt x="3170" y="223"/>
                  </a:lnTo>
                  <a:lnTo>
                    <a:pt x="3168" y="221"/>
                  </a:lnTo>
                  <a:lnTo>
                    <a:pt x="3168" y="219"/>
                  </a:lnTo>
                  <a:lnTo>
                    <a:pt x="3170" y="219"/>
                  </a:lnTo>
                  <a:lnTo>
                    <a:pt x="3168" y="215"/>
                  </a:lnTo>
                  <a:lnTo>
                    <a:pt x="3166" y="213"/>
                  </a:lnTo>
                  <a:lnTo>
                    <a:pt x="3162" y="211"/>
                  </a:lnTo>
                  <a:lnTo>
                    <a:pt x="3154" y="209"/>
                  </a:lnTo>
                  <a:lnTo>
                    <a:pt x="3150" y="205"/>
                  </a:lnTo>
                  <a:lnTo>
                    <a:pt x="3154" y="205"/>
                  </a:lnTo>
                  <a:lnTo>
                    <a:pt x="3158" y="207"/>
                  </a:lnTo>
                  <a:lnTo>
                    <a:pt x="3166" y="209"/>
                  </a:lnTo>
                  <a:lnTo>
                    <a:pt x="3172" y="207"/>
                  </a:lnTo>
                  <a:lnTo>
                    <a:pt x="3186" y="209"/>
                  </a:lnTo>
                  <a:lnTo>
                    <a:pt x="3188" y="211"/>
                  </a:lnTo>
                  <a:lnTo>
                    <a:pt x="3192" y="213"/>
                  </a:lnTo>
                  <a:lnTo>
                    <a:pt x="3194" y="215"/>
                  </a:lnTo>
                  <a:lnTo>
                    <a:pt x="3198" y="215"/>
                  </a:lnTo>
                  <a:lnTo>
                    <a:pt x="3200" y="217"/>
                  </a:lnTo>
                  <a:lnTo>
                    <a:pt x="3202" y="219"/>
                  </a:lnTo>
                  <a:lnTo>
                    <a:pt x="3202" y="221"/>
                  </a:lnTo>
                  <a:lnTo>
                    <a:pt x="3200" y="221"/>
                  </a:lnTo>
                  <a:lnTo>
                    <a:pt x="3198" y="221"/>
                  </a:lnTo>
                  <a:lnTo>
                    <a:pt x="3194" y="221"/>
                  </a:lnTo>
                  <a:lnTo>
                    <a:pt x="3192" y="221"/>
                  </a:lnTo>
                  <a:lnTo>
                    <a:pt x="3188" y="221"/>
                  </a:lnTo>
                  <a:lnTo>
                    <a:pt x="3186" y="223"/>
                  </a:lnTo>
                  <a:lnTo>
                    <a:pt x="3184" y="225"/>
                  </a:lnTo>
                  <a:lnTo>
                    <a:pt x="3182" y="227"/>
                  </a:lnTo>
                  <a:lnTo>
                    <a:pt x="3182" y="229"/>
                  </a:lnTo>
                  <a:lnTo>
                    <a:pt x="3184" y="231"/>
                  </a:lnTo>
                  <a:lnTo>
                    <a:pt x="3192" y="233"/>
                  </a:lnTo>
                  <a:lnTo>
                    <a:pt x="3194" y="235"/>
                  </a:lnTo>
                  <a:lnTo>
                    <a:pt x="3198" y="237"/>
                  </a:lnTo>
                  <a:lnTo>
                    <a:pt x="3200" y="237"/>
                  </a:lnTo>
                  <a:lnTo>
                    <a:pt x="3202" y="237"/>
                  </a:lnTo>
                  <a:lnTo>
                    <a:pt x="3208" y="237"/>
                  </a:lnTo>
                  <a:lnTo>
                    <a:pt x="3210" y="239"/>
                  </a:lnTo>
                  <a:lnTo>
                    <a:pt x="3216" y="237"/>
                  </a:lnTo>
                  <a:lnTo>
                    <a:pt x="3220" y="237"/>
                  </a:lnTo>
                  <a:lnTo>
                    <a:pt x="3222" y="237"/>
                  </a:lnTo>
                  <a:lnTo>
                    <a:pt x="3224" y="235"/>
                  </a:lnTo>
                  <a:lnTo>
                    <a:pt x="3222" y="233"/>
                  </a:lnTo>
                  <a:lnTo>
                    <a:pt x="3222" y="231"/>
                  </a:lnTo>
                  <a:lnTo>
                    <a:pt x="3222" y="229"/>
                  </a:lnTo>
                  <a:lnTo>
                    <a:pt x="3222" y="227"/>
                  </a:lnTo>
                  <a:lnTo>
                    <a:pt x="3220" y="225"/>
                  </a:lnTo>
                  <a:lnTo>
                    <a:pt x="3222" y="225"/>
                  </a:lnTo>
                  <a:lnTo>
                    <a:pt x="3224" y="225"/>
                  </a:lnTo>
                  <a:lnTo>
                    <a:pt x="3228" y="223"/>
                  </a:lnTo>
                  <a:lnTo>
                    <a:pt x="3230" y="223"/>
                  </a:lnTo>
                  <a:lnTo>
                    <a:pt x="3232" y="223"/>
                  </a:lnTo>
                  <a:lnTo>
                    <a:pt x="3236" y="223"/>
                  </a:lnTo>
                  <a:lnTo>
                    <a:pt x="3234" y="223"/>
                  </a:lnTo>
                  <a:lnTo>
                    <a:pt x="3232" y="223"/>
                  </a:lnTo>
                  <a:lnTo>
                    <a:pt x="3232" y="221"/>
                  </a:lnTo>
                  <a:lnTo>
                    <a:pt x="3230" y="219"/>
                  </a:lnTo>
                  <a:lnTo>
                    <a:pt x="3228" y="219"/>
                  </a:lnTo>
                  <a:lnTo>
                    <a:pt x="3232" y="219"/>
                  </a:lnTo>
                  <a:lnTo>
                    <a:pt x="3234" y="221"/>
                  </a:lnTo>
                  <a:lnTo>
                    <a:pt x="3238" y="219"/>
                  </a:lnTo>
                  <a:lnTo>
                    <a:pt x="3244" y="217"/>
                  </a:lnTo>
                  <a:lnTo>
                    <a:pt x="3250" y="213"/>
                  </a:lnTo>
                  <a:lnTo>
                    <a:pt x="3254" y="211"/>
                  </a:lnTo>
                  <a:lnTo>
                    <a:pt x="3258" y="209"/>
                  </a:lnTo>
                  <a:lnTo>
                    <a:pt x="3260" y="209"/>
                  </a:lnTo>
                  <a:lnTo>
                    <a:pt x="3262" y="209"/>
                  </a:lnTo>
                  <a:lnTo>
                    <a:pt x="3264" y="209"/>
                  </a:lnTo>
                  <a:lnTo>
                    <a:pt x="3266" y="209"/>
                  </a:lnTo>
                  <a:lnTo>
                    <a:pt x="3274" y="207"/>
                  </a:lnTo>
                  <a:lnTo>
                    <a:pt x="3274" y="209"/>
                  </a:lnTo>
                  <a:lnTo>
                    <a:pt x="3276" y="209"/>
                  </a:lnTo>
                  <a:lnTo>
                    <a:pt x="3274" y="211"/>
                  </a:lnTo>
                  <a:lnTo>
                    <a:pt x="3276" y="211"/>
                  </a:lnTo>
                  <a:lnTo>
                    <a:pt x="3278" y="211"/>
                  </a:lnTo>
                  <a:lnTo>
                    <a:pt x="3282" y="209"/>
                  </a:lnTo>
                  <a:lnTo>
                    <a:pt x="3278" y="207"/>
                  </a:lnTo>
                  <a:lnTo>
                    <a:pt x="3276" y="207"/>
                  </a:lnTo>
                  <a:lnTo>
                    <a:pt x="3274" y="207"/>
                  </a:lnTo>
                  <a:lnTo>
                    <a:pt x="3288" y="201"/>
                  </a:lnTo>
                  <a:lnTo>
                    <a:pt x="3294" y="199"/>
                  </a:lnTo>
                  <a:lnTo>
                    <a:pt x="3302" y="199"/>
                  </a:lnTo>
                  <a:lnTo>
                    <a:pt x="3300" y="199"/>
                  </a:lnTo>
                  <a:lnTo>
                    <a:pt x="3298" y="201"/>
                  </a:lnTo>
                  <a:lnTo>
                    <a:pt x="3290" y="201"/>
                  </a:lnTo>
                  <a:lnTo>
                    <a:pt x="3290" y="203"/>
                  </a:lnTo>
                  <a:lnTo>
                    <a:pt x="3294" y="203"/>
                  </a:lnTo>
                  <a:lnTo>
                    <a:pt x="3294" y="205"/>
                  </a:lnTo>
                  <a:lnTo>
                    <a:pt x="3294" y="207"/>
                  </a:lnTo>
                  <a:lnTo>
                    <a:pt x="3296" y="209"/>
                  </a:lnTo>
                  <a:lnTo>
                    <a:pt x="3298" y="209"/>
                  </a:lnTo>
                  <a:lnTo>
                    <a:pt x="3298" y="211"/>
                  </a:lnTo>
                  <a:lnTo>
                    <a:pt x="3296" y="211"/>
                  </a:lnTo>
                  <a:lnTo>
                    <a:pt x="3294" y="211"/>
                  </a:lnTo>
                  <a:lnTo>
                    <a:pt x="3290" y="211"/>
                  </a:lnTo>
                  <a:lnTo>
                    <a:pt x="3290" y="213"/>
                  </a:lnTo>
                  <a:lnTo>
                    <a:pt x="3290" y="215"/>
                  </a:lnTo>
                  <a:lnTo>
                    <a:pt x="3294" y="213"/>
                  </a:lnTo>
                  <a:lnTo>
                    <a:pt x="3296" y="213"/>
                  </a:lnTo>
                  <a:lnTo>
                    <a:pt x="3300" y="215"/>
                  </a:lnTo>
                  <a:lnTo>
                    <a:pt x="3302" y="215"/>
                  </a:lnTo>
                  <a:lnTo>
                    <a:pt x="3304" y="215"/>
                  </a:lnTo>
                  <a:lnTo>
                    <a:pt x="3304" y="213"/>
                  </a:lnTo>
                  <a:lnTo>
                    <a:pt x="3306" y="213"/>
                  </a:lnTo>
                  <a:lnTo>
                    <a:pt x="3308" y="213"/>
                  </a:lnTo>
                  <a:lnTo>
                    <a:pt x="3312" y="215"/>
                  </a:lnTo>
                  <a:lnTo>
                    <a:pt x="3314" y="215"/>
                  </a:lnTo>
                  <a:lnTo>
                    <a:pt x="3314" y="213"/>
                  </a:lnTo>
                  <a:lnTo>
                    <a:pt x="3312" y="213"/>
                  </a:lnTo>
                  <a:lnTo>
                    <a:pt x="3314" y="209"/>
                  </a:lnTo>
                  <a:lnTo>
                    <a:pt x="3316" y="207"/>
                  </a:lnTo>
                  <a:lnTo>
                    <a:pt x="3322" y="207"/>
                  </a:lnTo>
                  <a:lnTo>
                    <a:pt x="3324" y="207"/>
                  </a:lnTo>
                  <a:lnTo>
                    <a:pt x="3326" y="207"/>
                  </a:lnTo>
                  <a:lnTo>
                    <a:pt x="3328" y="207"/>
                  </a:lnTo>
                  <a:lnTo>
                    <a:pt x="3332" y="207"/>
                  </a:lnTo>
                  <a:lnTo>
                    <a:pt x="3336" y="207"/>
                  </a:lnTo>
                  <a:lnTo>
                    <a:pt x="3338" y="207"/>
                  </a:lnTo>
                  <a:lnTo>
                    <a:pt x="3340" y="209"/>
                  </a:lnTo>
                  <a:lnTo>
                    <a:pt x="3344" y="207"/>
                  </a:lnTo>
                  <a:lnTo>
                    <a:pt x="3346" y="205"/>
                  </a:lnTo>
                  <a:lnTo>
                    <a:pt x="3340" y="205"/>
                  </a:lnTo>
                  <a:lnTo>
                    <a:pt x="3342" y="205"/>
                  </a:lnTo>
                  <a:lnTo>
                    <a:pt x="3348" y="203"/>
                  </a:lnTo>
                  <a:lnTo>
                    <a:pt x="3354" y="201"/>
                  </a:lnTo>
                  <a:lnTo>
                    <a:pt x="3360" y="199"/>
                  </a:lnTo>
                  <a:lnTo>
                    <a:pt x="3364" y="199"/>
                  </a:lnTo>
                  <a:lnTo>
                    <a:pt x="3366" y="199"/>
                  </a:lnTo>
                  <a:lnTo>
                    <a:pt x="3364" y="201"/>
                  </a:lnTo>
                  <a:lnTo>
                    <a:pt x="3362" y="201"/>
                  </a:lnTo>
                  <a:lnTo>
                    <a:pt x="3368" y="203"/>
                  </a:lnTo>
                  <a:lnTo>
                    <a:pt x="3370" y="203"/>
                  </a:lnTo>
                  <a:lnTo>
                    <a:pt x="3372" y="205"/>
                  </a:lnTo>
                  <a:lnTo>
                    <a:pt x="3370" y="205"/>
                  </a:lnTo>
                  <a:lnTo>
                    <a:pt x="3368" y="205"/>
                  </a:lnTo>
                  <a:lnTo>
                    <a:pt x="3368" y="207"/>
                  </a:lnTo>
                  <a:lnTo>
                    <a:pt x="3366" y="207"/>
                  </a:lnTo>
                  <a:lnTo>
                    <a:pt x="3368" y="207"/>
                  </a:lnTo>
                  <a:lnTo>
                    <a:pt x="3368" y="209"/>
                  </a:lnTo>
                  <a:lnTo>
                    <a:pt x="3370" y="211"/>
                  </a:lnTo>
                  <a:lnTo>
                    <a:pt x="3372" y="211"/>
                  </a:lnTo>
                  <a:lnTo>
                    <a:pt x="3374" y="211"/>
                  </a:lnTo>
                  <a:lnTo>
                    <a:pt x="3376" y="211"/>
                  </a:lnTo>
                  <a:lnTo>
                    <a:pt x="3378" y="211"/>
                  </a:lnTo>
                  <a:lnTo>
                    <a:pt x="3380" y="211"/>
                  </a:lnTo>
                  <a:lnTo>
                    <a:pt x="3380" y="209"/>
                  </a:lnTo>
                  <a:lnTo>
                    <a:pt x="3378" y="209"/>
                  </a:lnTo>
                  <a:lnTo>
                    <a:pt x="3378" y="207"/>
                  </a:lnTo>
                  <a:lnTo>
                    <a:pt x="3376" y="205"/>
                  </a:lnTo>
                  <a:lnTo>
                    <a:pt x="3378" y="205"/>
                  </a:lnTo>
                  <a:lnTo>
                    <a:pt x="3380" y="205"/>
                  </a:lnTo>
                  <a:lnTo>
                    <a:pt x="3384" y="205"/>
                  </a:lnTo>
                  <a:lnTo>
                    <a:pt x="3386" y="205"/>
                  </a:lnTo>
                  <a:lnTo>
                    <a:pt x="3386" y="203"/>
                  </a:lnTo>
                  <a:lnTo>
                    <a:pt x="3388" y="203"/>
                  </a:lnTo>
                  <a:lnTo>
                    <a:pt x="3388" y="201"/>
                  </a:lnTo>
                  <a:lnTo>
                    <a:pt x="3390" y="203"/>
                  </a:lnTo>
                  <a:lnTo>
                    <a:pt x="3392" y="203"/>
                  </a:lnTo>
                  <a:lnTo>
                    <a:pt x="3394" y="203"/>
                  </a:lnTo>
                  <a:lnTo>
                    <a:pt x="3390" y="201"/>
                  </a:lnTo>
                  <a:lnTo>
                    <a:pt x="3388" y="197"/>
                  </a:lnTo>
                  <a:lnTo>
                    <a:pt x="3386" y="197"/>
                  </a:lnTo>
                  <a:lnTo>
                    <a:pt x="3384" y="197"/>
                  </a:lnTo>
                  <a:lnTo>
                    <a:pt x="3386" y="197"/>
                  </a:lnTo>
                  <a:lnTo>
                    <a:pt x="3384" y="197"/>
                  </a:lnTo>
                  <a:lnTo>
                    <a:pt x="3382" y="195"/>
                  </a:lnTo>
                  <a:lnTo>
                    <a:pt x="3374" y="191"/>
                  </a:lnTo>
                  <a:lnTo>
                    <a:pt x="3374" y="189"/>
                  </a:lnTo>
                  <a:lnTo>
                    <a:pt x="3376" y="187"/>
                  </a:lnTo>
                  <a:lnTo>
                    <a:pt x="3378" y="189"/>
                  </a:lnTo>
                  <a:lnTo>
                    <a:pt x="3380" y="189"/>
                  </a:lnTo>
                  <a:lnTo>
                    <a:pt x="3382" y="189"/>
                  </a:lnTo>
                  <a:lnTo>
                    <a:pt x="3380" y="187"/>
                  </a:lnTo>
                  <a:lnTo>
                    <a:pt x="3378" y="185"/>
                  </a:lnTo>
                  <a:lnTo>
                    <a:pt x="3380" y="185"/>
                  </a:lnTo>
                  <a:lnTo>
                    <a:pt x="3382" y="185"/>
                  </a:lnTo>
                  <a:lnTo>
                    <a:pt x="3384" y="185"/>
                  </a:lnTo>
                  <a:lnTo>
                    <a:pt x="3386" y="185"/>
                  </a:lnTo>
                  <a:lnTo>
                    <a:pt x="3392" y="187"/>
                  </a:lnTo>
                  <a:lnTo>
                    <a:pt x="3402" y="187"/>
                  </a:lnTo>
                  <a:lnTo>
                    <a:pt x="3410" y="187"/>
                  </a:lnTo>
                  <a:lnTo>
                    <a:pt x="3418" y="189"/>
                  </a:lnTo>
                  <a:lnTo>
                    <a:pt x="3434" y="191"/>
                  </a:lnTo>
                  <a:lnTo>
                    <a:pt x="3444" y="195"/>
                  </a:lnTo>
                  <a:lnTo>
                    <a:pt x="3448" y="197"/>
                  </a:lnTo>
                  <a:lnTo>
                    <a:pt x="3474" y="201"/>
                  </a:lnTo>
                  <a:lnTo>
                    <a:pt x="3496" y="213"/>
                  </a:lnTo>
                  <a:lnTo>
                    <a:pt x="3502" y="201"/>
                  </a:lnTo>
                  <a:lnTo>
                    <a:pt x="3494" y="201"/>
                  </a:lnTo>
                  <a:lnTo>
                    <a:pt x="3480" y="193"/>
                  </a:lnTo>
                  <a:lnTo>
                    <a:pt x="3462" y="189"/>
                  </a:lnTo>
                  <a:lnTo>
                    <a:pt x="3460" y="181"/>
                  </a:lnTo>
                  <a:lnTo>
                    <a:pt x="3456" y="166"/>
                  </a:lnTo>
                  <a:lnTo>
                    <a:pt x="3448" y="166"/>
                  </a:lnTo>
                  <a:lnTo>
                    <a:pt x="3444" y="164"/>
                  </a:lnTo>
                  <a:lnTo>
                    <a:pt x="3446" y="158"/>
                  </a:lnTo>
                  <a:lnTo>
                    <a:pt x="3452" y="158"/>
                  </a:lnTo>
                  <a:lnTo>
                    <a:pt x="3456" y="154"/>
                  </a:lnTo>
                  <a:lnTo>
                    <a:pt x="3458" y="138"/>
                  </a:lnTo>
                  <a:lnTo>
                    <a:pt x="3456" y="134"/>
                  </a:lnTo>
                  <a:lnTo>
                    <a:pt x="3458" y="130"/>
                  </a:lnTo>
                  <a:lnTo>
                    <a:pt x="3460" y="130"/>
                  </a:lnTo>
                  <a:lnTo>
                    <a:pt x="3464" y="130"/>
                  </a:lnTo>
                  <a:lnTo>
                    <a:pt x="3468" y="132"/>
                  </a:lnTo>
                  <a:lnTo>
                    <a:pt x="3486" y="130"/>
                  </a:lnTo>
                  <a:lnTo>
                    <a:pt x="3494" y="132"/>
                  </a:lnTo>
                  <a:lnTo>
                    <a:pt x="3504" y="134"/>
                  </a:lnTo>
                  <a:lnTo>
                    <a:pt x="3506" y="136"/>
                  </a:lnTo>
                  <a:lnTo>
                    <a:pt x="3508" y="138"/>
                  </a:lnTo>
                  <a:lnTo>
                    <a:pt x="3508" y="140"/>
                  </a:lnTo>
                  <a:lnTo>
                    <a:pt x="3510" y="142"/>
                  </a:lnTo>
                  <a:lnTo>
                    <a:pt x="3512" y="148"/>
                  </a:lnTo>
                  <a:lnTo>
                    <a:pt x="3510" y="152"/>
                  </a:lnTo>
                  <a:lnTo>
                    <a:pt x="3508" y="154"/>
                  </a:lnTo>
                  <a:lnTo>
                    <a:pt x="3522" y="160"/>
                  </a:lnTo>
                  <a:lnTo>
                    <a:pt x="3524" y="164"/>
                  </a:lnTo>
                  <a:lnTo>
                    <a:pt x="3526" y="164"/>
                  </a:lnTo>
                  <a:lnTo>
                    <a:pt x="3530" y="166"/>
                  </a:lnTo>
                  <a:lnTo>
                    <a:pt x="3530" y="168"/>
                  </a:lnTo>
                  <a:lnTo>
                    <a:pt x="3532" y="175"/>
                  </a:lnTo>
                  <a:lnTo>
                    <a:pt x="3532" y="179"/>
                  </a:lnTo>
                  <a:lnTo>
                    <a:pt x="3536" y="183"/>
                  </a:lnTo>
                  <a:lnTo>
                    <a:pt x="3538" y="185"/>
                  </a:lnTo>
                  <a:lnTo>
                    <a:pt x="3538" y="189"/>
                  </a:lnTo>
                  <a:lnTo>
                    <a:pt x="3542" y="191"/>
                  </a:lnTo>
                  <a:lnTo>
                    <a:pt x="3542" y="193"/>
                  </a:lnTo>
                  <a:lnTo>
                    <a:pt x="3544" y="195"/>
                  </a:lnTo>
                  <a:lnTo>
                    <a:pt x="3542" y="197"/>
                  </a:lnTo>
                  <a:lnTo>
                    <a:pt x="3568" y="209"/>
                  </a:lnTo>
                  <a:lnTo>
                    <a:pt x="3568" y="217"/>
                  </a:lnTo>
                  <a:lnTo>
                    <a:pt x="3556" y="237"/>
                  </a:lnTo>
                  <a:lnTo>
                    <a:pt x="3558" y="241"/>
                  </a:lnTo>
                  <a:lnTo>
                    <a:pt x="3542" y="243"/>
                  </a:lnTo>
                  <a:lnTo>
                    <a:pt x="3522" y="239"/>
                  </a:lnTo>
                  <a:lnTo>
                    <a:pt x="3526" y="243"/>
                  </a:lnTo>
                  <a:lnTo>
                    <a:pt x="3564" y="247"/>
                  </a:lnTo>
                  <a:lnTo>
                    <a:pt x="3572" y="245"/>
                  </a:lnTo>
                  <a:lnTo>
                    <a:pt x="3578" y="241"/>
                  </a:lnTo>
                  <a:lnTo>
                    <a:pt x="3592" y="223"/>
                  </a:lnTo>
                  <a:lnTo>
                    <a:pt x="3576" y="205"/>
                  </a:lnTo>
                  <a:lnTo>
                    <a:pt x="3602" y="199"/>
                  </a:lnTo>
                  <a:lnTo>
                    <a:pt x="3612" y="205"/>
                  </a:lnTo>
                  <a:lnTo>
                    <a:pt x="3624" y="221"/>
                  </a:lnTo>
                  <a:lnTo>
                    <a:pt x="3632" y="221"/>
                  </a:lnTo>
                  <a:lnTo>
                    <a:pt x="3626" y="213"/>
                  </a:lnTo>
                  <a:lnTo>
                    <a:pt x="3618" y="201"/>
                  </a:lnTo>
                  <a:lnTo>
                    <a:pt x="3598" y="199"/>
                  </a:lnTo>
                  <a:lnTo>
                    <a:pt x="3564" y="199"/>
                  </a:lnTo>
                  <a:lnTo>
                    <a:pt x="3550" y="187"/>
                  </a:lnTo>
                  <a:lnTo>
                    <a:pt x="3552" y="170"/>
                  </a:lnTo>
                  <a:lnTo>
                    <a:pt x="3534" y="158"/>
                  </a:lnTo>
                  <a:lnTo>
                    <a:pt x="3524" y="156"/>
                  </a:lnTo>
                  <a:lnTo>
                    <a:pt x="3530" y="152"/>
                  </a:lnTo>
                  <a:lnTo>
                    <a:pt x="3528" y="152"/>
                  </a:lnTo>
                  <a:close/>
                </a:path>
              </a:pathLst>
            </a:custGeom>
            <a:solidFill>
              <a:srgbClr val="058F96"/>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6" name="Freeform 98">
              <a:extLst>
                <a:ext uri="{FF2B5EF4-FFF2-40B4-BE49-F238E27FC236}">
                  <a16:creationId xmlns:a16="http://schemas.microsoft.com/office/drawing/2014/main" id="{58834B6E-DA4D-8330-070C-A6DA4D13CE47}"/>
                </a:ext>
              </a:extLst>
            </p:cNvPr>
            <p:cNvSpPr>
              <a:spLocks noChangeAspect="1"/>
            </p:cNvSpPr>
            <p:nvPr/>
          </p:nvSpPr>
          <p:spPr bwMode="auto">
            <a:xfrm>
              <a:off x="7085612" y="2191691"/>
              <a:ext cx="82114" cy="15206"/>
            </a:xfrm>
            <a:custGeom>
              <a:avLst/>
              <a:gdLst>
                <a:gd name="T0" fmla="*/ 54 w 54"/>
                <a:gd name="T1" fmla="*/ 10 h 10"/>
                <a:gd name="T2" fmla="*/ 0 w 54"/>
                <a:gd name="T3" fmla="*/ 6 h 10"/>
                <a:gd name="T4" fmla="*/ 18 w 54"/>
                <a:gd name="T5" fmla="*/ 0 h 10"/>
                <a:gd name="T6" fmla="*/ 50 w 54"/>
                <a:gd name="T7" fmla="*/ 8 h 10"/>
                <a:gd name="T8" fmla="*/ 54 w 54"/>
                <a:gd name="T9" fmla="*/ 1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10">
                  <a:moveTo>
                    <a:pt x="54" y="10"/>
                  </a:moveTo>
                  <a:lnTo>
                    <a:pt x="0" y="6"/>
                  </a:lnTo>
                  <a:lnTo>
                    <a:pt x="18" y="0"/>
                  </a:lnTo>
                  <a:lnTo>
                    <a:pt x="50" y="8"/>
                  </a:lnTo>
                  <a:lnTo>
                    <a:pt x="5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37" name="Freeform 99">
              <a:extLst>
                <a:ext uri="{FF2B5EF4-FFF2-40B4-BE49-F238E27FC236}">
                  <a16:creationId xmlns:a16="http://schemas.microsoft.com/office/drawing/2014/main" id="{BBF13E0B-1E79-B7F6-FBE0-4E9052EA7D86}"/>
                </a:ext>
              </a:extLst>
            </p:cNvPr>
            <p:cNvSpPr>
              <a:spLocks noChangeAspect="1"/>
            </p:cNvSpPr>
            <p:nvPr/>
          </p:nvSpPr>
          <p:spPr bwMode="auto">
            <a:xfrm>
              <a:off x="7955389" y="2252519"/>
              <a:ext cx="30412" cy="18249"/>
            </a:xfrm>
            <a:custGeom>
              <a:avLst/>
              <a:gdLst>
                <a:gd name="T0" fmla="*/ 4 w 20"/>
                <a:gd name="T1" fmla="*/ 0 h 12"/>
                <a:gd name="T2" fmla="*/ 20 w 20"/>
                <a:gd name="T3" fmla="*/ 12 h 12"/>
                <a:gd name="T4" fmla="*/ 12 w 20"/>
                <a:gd name="T5" fmla="*/ 12 h 12"/>
                <a:gd name="T6" fmla="*/ 0 w 20"/>
                <a:gd name="T7" fmla="*/ 6 h 12"/>
                <a:gd name="T8" fmla="*/ 4 w 2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2">
                  <a:moveTo>
                    <a:pt x="4" y="0"/>
                  </a:moveTo>
                  <a:lnTo>
                    <a:pt x="20" y="12"/>
                  </a:lnTo>
                  <a:lnTo>
                    <a:pt x="12" y="12"/>
                  </a:lnTo>
                  <a:lnTo>
                    <a:pt x="0" y="6"/>
                  </a:lnTo>
                  <a:lnTo>
                    <a:pt x="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38" name="Freeform 100">
              <a:extLst>
                <a:ext uri="{FF2B5EF4-FFF2-40B4-BE49-F238E27FC236}">
                  <a16:creationId xmlns:a16="http://schemas.microsoft.com/office/drawing/2014/main" id="{1E523186-EAAB-23A0-33E4-6937708D759F}"/>
                </a:ext>
              </a:extLst>
            </p:cNvPr>
            <p:cNvSpPr>
              <a:spLocks noChangeAspect="1"/>
            </p:cNvSpPr>
            <p:nvPr/>
          </p:nvSpPr>
          <p:spPr bwMode="auto">
            <a:xfrm>
              <a:off x="7955389" y="2252519"/>
              <a:ext cx="30412" cy="18249"/>
            </a:xfrm>
            <a:custGeom>
              <a:avLst/>
              <a:gdLst>
                <a:gd name="T0" fmla="*/ 4 w 20"/>
                <a:gd name="T1" fmla="*/ 0 h 12"/>
                <a:gd name="T2" fmla="*/ 20 w 20"/>
                <a:gd name="T3" fmla="*/ 12 h 12"/>
                <a:gd name="T4" fmla="*/ 12 w 20"/>
                <a:gd name="T5" fmla="*/ 12 h 12"/>
                <a:gd name="T6" fmla="*/ 0 w 20"/>
                <a:gd name="T7" fmla="*/ 6 h 12"/>
                <a:gd name="T8" fmla="*/ 4 w 2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 h="12">
                  <a:moveTo>
                    <a:pt x="4" y="0"/>
                  </a:moveTo>
                  <a:lnTo>
                    <a:pt x="20" y="12"/>
                  </a:lnTo>
                  <a:lnTo>
                    <a:pt x="12" y="12"/>
                  </a:lnTo>
                  <a:lnTo>
                    <a:pt x="0" y="6"/>
                  </a:lnTo>
                  <a:lnTo>
                    <a:pt x="4"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9" name="Freeform 101">
              <a:extLst>
                <a:ext uri="{FF2B5EF4-FFF2-40B4-BE49-F238E27FC236}">
                  <a16:creationId xmlns:a16="http://schemas.microsoft.com/office/drawing/2014/main" id="{1F13A976-2C82-367D-0492-AEC62B9B3359}"/>
                </a:ext>
              </a:extLst>
            </p:cNvPr>
            <p:cNvSpPr>
              <a:spLocks noChangeAspect="1"/>
            </p:cNvSpPr>
            <p:nvPr/>
          </p:nvSpPr>
          <p:spPr bwMode="auto">
            <a:xfrm>
              <a:off x="8113533" y="3025047"/>
              <a:ext cx="24329" cy="33455"/>
            </a:xfrm>
            <a:custGeom>
              <a:avLst/>
              <a:gdLst>
                <a:gd name="T0" fmla="*/ 16 w 16"/>
                <a:gd name="T1" fmla="*/ 0 h 22"/>
                <a:gd name="T2" fmla="*/ 14 w 16"/>
                <a:gd name="T3" fmla="*/ 4 h 22"/>
                <a:gd name="T4" fmla="*/ 6 w 16"/>
                <a:gd name="T5" fmla="*/ 12 h 22"/>
                <a:gd name="T6" fmla="*/ 0 w 16"/>
                <a:gd name="T7" fmla="*/ 22 h 22"/>
                <a:gd name="T8" fmla="*/ 2 w 16"/>
                <a:gd name="T9" fmla="*/ 6 h 22"/>
                <a:gd name="T10" fmla="*/ 16 w 16"/>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22">
                  <a:moveTo>
                    <a:pt x="16" y="0"/>
                  </a:moveTo>
                  <a:lnTo>
                    <a:pt x="14" y="4"/>
                  </a:lnTo>
                  <a:lnTo>
                    <a:pt x="6" y="12"/>
                  </a:lnTo>
                  <a:lnTo>
                    <a:pt x="0" y="22"/>
                  </a:lnTo>
                  <a:lnTo>
                    <a:pt x="2" y="6"/>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0" name="Freeform 102">
              <a:extLst>
                <a:ext uri="{FF2B5EF4-FFF2-40B4-BE49-F238E27FC236}">
                  <a16:creationId xmlns:a16="http://schemas.microsoft.com/office/drawing/2014/main" id="{9F876DD1-B757-618E-588C-7135901811DF}"/>
                </a:ext>
              </a:extLst>
            </p:cNvPr>
            <p:cNvSpPr>
              <a:spLocks noChangeAspect="1"/>
            </p:cNvSpPr>
            <p:nvPr/>
          </p:nvSpPr>
          <p:spPr bwMode="auto">
            <a:xfrm>
              <a:off x="8113533" y="3025047"/>
              <a:ext cx="24329" cy="33455"/>
            </a:xfrm>
            <a:custGeom>
              <a:avLst/>
              <a:gdLst>
                <a:gd name="T0" fmla="*/ 16 w 16"/>
                <a:gd name="T1" fmla="*/ 0 h 22"/>
                <a:gd name="T2" fmla="*/ 14 w 16"/>
                <a:gd name="T3" fmla="*/ 4 h 22"/>
                <a:gd name="T4" fmla="*/ 6 w 16"/>
                <a:gd name="T5" fmla="*/ 12 h 22"/>
                <a:gd name="T6" fmla="*/ 0 w 16"/>
                <a:gd name="T7" fmla="*/ 22 h 22"/>
                <a:gd name="T8" fmla="*/ 2 w 16"/>
                <a:gd name="T9" fmla="*/ 6 h 22"/>
                <a:gd name="T10" fmla="*/ 16 w 16"/>
                <a:gd name="T11" fmla="*/ 0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22">
                  <a:moveTo>
                    <a:pt x="16" y="0"/>
                  </a:moveTo>
                  <a:lnTo>
                    <a:pt x="14" y="4"/>
                  </a:lnTo>
                  <a:lnTo>
                    <a:pt x="6" y="12"/>
                  </a:lnTo>
                  <a:lnTo>
                    <a:pt x="0" y="22"/>
                  </a:lnTo>
                  <a:lnTo>
                    <a:pt x="2" y="6"/>
                  </a:lnTo>
                  <a:lnTo>
                    <a:pt x="16"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1" name="Freeform 103">
              <a:extLst>
                <a:ext uri="{FF2B5EF4-FFF2-40B4-BE49-F238E27FC236}">
                  <a16:creationId xmlns:a16="http://schemas.microsoft.com/office/drawing/2014/main" id="{9C55F31E-27B2-9F6F-6D48-8FAD1CD9BD2F}"/>
                </a:ext>
              </a:extLst>
            </p:cNvPr>
            <p:cNvSpPr>
              <a:spLocks noChangeAspect="1"/>
            </p:cNvSpPr>
            <p:nvPr/>
          </p:nvSpPr>
          <p:spPr bwMode="auto">
            <a:xfrm>
              <a:off x="7791165" y="2299662"/>
              <a:ext cx="33452" cy="9123"/>
            </a:xfrm>
            <a:custGeom>
              <a:avLst/>
              <a:gdLst>
                <a:gd name="T0" fmla="*/ 22 w 22"/>
                <a:gd name="T1" fmla="*/ 2 h 6"/>
                <a:gd name="T2" fmla="*/ 18 w 22"/>
                <a:gd name="T3" fmla="*/ 6 h 6"/>
                <a:gd name="T4" fmla="*/ 6 w 22"/>
                <a:gd name="T5" fmla="*/ 2 h 6"/>
                <a:gd name="T6" fmla="*/ 0 w 22"/>
                <a:gd name="T7" fmla="*/ 0 h 6"/>
                <a:gd name="T8" fmla="*/ 18 w 22"/>
                <a:gd name="T9" fmla="*/ 0 h 6"/>
                <a:gd name="T10" fmla="*/ 22 w 22"/>
                <a:gd name="T11" fmla="*/ 2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6">
                  <a:moveTo>
                    <a:pt x="22" y="2"/>
                  </a:moveTo>
                  <a:lnTo>
                    <a:pt x="18" y="6"/>
                  </a:lnTo>
                  <a:lnTo>
                    <a:pt x="6" y="2"/>
                  </a:lnTo>
                  <a:lnTo>
                    <a:pt x="0" y="0"/>
                  </a:lnTo>
                  <a:lnTo>
                    <a:pt x="18" y="0"/>
                  </a:lnTo>
                  <a:lnTo>
                    <a:pt x="2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2" name="Freeform 104">
              <a:extLst>
                <a:ext uri="{FF2B5EF4-FFF2-40B4-BE49-F238E27FC236}">
                  <a16:creationId xmlns:a16="http://schemas.microsoft.com/office/drawing/2014/main" id="{1499E94A-1EB9-26C5-63AE-80A731760CDC}"/>
                </a:ext>
              </a:extLst>
            </p:cNvPr>
            <p:cNvSpPr>
              <a:spLocks noChangeAspect="1"/>
            </p:cNvSpPr>
            <p:nvPr/>
          </p:nvSpPr>
          <p:spPr bwMode="auto">
            <a:xfrm>
              <a:off x="7791165" y="2299662"/>
              <a:ext cx="33452" cy="9123"/>
            </a:xfrm>
            <a:custGeom>
              <a:avLst/>
              <a:gdLst>
                <a:gd name="T0" fmla="*/ 22 w 22"/>
                <a:gd name="T1" fmla="*/ 2 h 6"/>
                <a:gd name="T2" fmla="*/ 18 w 22"/>
                <a:gd name="T3" fmla="*/ 6 h 6"/>
                <a:gd name="T4" fmla="*/ 6 w 22"/>
                <a:gd name="T5" fmla="*/ 2 h 6"/>
                <a:gd name="T6" fmla="*/ 0 w 22"/>
                <a:gd name="T7" fmla="*/ 0 h 6"/>
                <a:gd name="T8" fmla="*/ 18 w 22"/>
                <a:gd name="T9" fmla="*/ 0 h 6"/>
                <a:gd name="T10" fmla="*/ 22 w 22"/>
                <a:gd name="T11" fmla="*/ 2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2" h="6">
                  <a:moveTo>
                    <a:pt x="22" y="2"/>
                  </a:moveTo>
                  <a:lnTo>
                    <a:pt x="18" y="6"/>
                  </a:lnTo>
                  <a:lnTo>
                    <a:pt x="6" y="2"/>
                  </a:lnTo>
                  <a:lnTo>
                    <a:pt x="0" y="0"/>
                  </a:lnTo>
                  <a:lnTo>
                    <a:pt x="18" y="0"/>
                  </a:lnTo>
                  <a:lnTo>
                    <a:pt x="22"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3" name="Freeform 105">
              <a:extLst>
                <a:ext uri="{FF2B5EF4-FFF2-40B4-BE49-F238E27FC236}">
                  <a16:creationId xmlns:a16="http://schemas.microsoft.com/office/drawing/2014/main" id="{02D39AE4-55CB-883F-85B3-E9E14F89A836}"/>
                </a:ext>
              </a:extLst>
            </p:cNvPr>
            <p:cNvSpPr>
              <a:spLocks noChangeAspect="1"/>
            </p:cNvSpPr>
            <p:nvPr/>
          </p:nvSpPr>
          <p:spPr bwMode="auto">
            <a:xfrm>
              <a:off x="8283836" y="2716340"/>
              <a:ext cx="36495" cy="21289"/>
            </a:xfrm>
            <a:custGeom>
              <a:avLst/>
              <a:gdLst>
                <a:gd name="T0" fmla="*/ 24 w 24"/>
                <a:gd name="T1" fmla="*/ 14 h 14"/>
                <a:gd name="T2" fmla="*/ 0 w 24"/>
                <a:gd name="T3" fmla="*/ 4 h 14"/>
                <a:gd name="T4" fmla="*/ 0 w 24"/>
                <a:gd name="T5" fmla="*/ 0 h 14"/>
                <a:gd name="T6" fmla="*/ 20 w 24"/>
                <a:gd name="T7" fmla="*/ 10 h 14"/>
                <a:gd name="T8" fmla="*/ 24 w 24"/>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4">
                  <a:moveTo>
                    <a:pt x="24" y="14"/>
                  </a:moveTo>
                  <a:lnTo>
                    <a:pt x="0" y="4"/>
                  </a:lnTo>
                  <a:lnTo>
                    <a:pt x="0" y="0"/>
                  </a:lnTo>
                  <a:lnTo>
                    <a:pt x="20" y="10"/>
                  </a:lnTo>
                  <a:lnTo>
                    <a:pt x="2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4" name="Freeform 106">
              <a:extLst>
                <a:ext uri="{FF2B5EF4-FFF2-40B4-BE49-F238E27FC236}">
                  <a16:creationId xmlns:a16="http://schemas.microsoft.com/office/drawing/2014/main" id="{5370234D-605C-66F3-C703-FFC405FB67DD}"/>
                </a:ext>
              </a:extLst>
            </p:cNvPr>
            <p:cNvSpPr>
              <a:spLocks noChangeAspect="1"/>
            </p:cNvSpPr>
            <p:nvPr/>
          </p:nvSpPr>
          <p:spPr bwMode="auto">
            <a:xfrm>
              <a:off x="8283836" y="2716340"/>
              <a:ext cx="36495" cy="21289"/>
            </a:xfrm>
            <a:custGeom>
              <a:avLst/>
              <a:gdLst>
                <a:gd name="T0" fmla="*/ 24 w 24"/>
                <a:gd name="T1" fmla="*/ 14 h 14"/>
                <a:gd name="T2" fmla="*/ 0 w 24"/>
                <a:gd name="T3" fmla="*/ 4 h 14"/>
                <a:gd name="T4" fmla="*/ 0 w 24"/>
                <a:gd name="T5" fmla="*/ 0 h 14"/>
                <a:gd name="T6" fmla="*/ 20 w 24"/>
                <a:gd name="T7" fmla="*/ 10 h 14"/>
                <a:gd name="T8" fmla="*/ 24 w 24"/>
                <a:gd name="T9" fmla="*/ 14 h 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 h="14">
                  <a:moveTo>
                    <a:pt x="24" y="14"/>
                  </a:moveTo>
                  <a:lnTo>
                    <a:pt x="0" y="4"/>
                  </a:lnTo>
                  <a:lnTo>
                    <a:pt x="0" y="0"/>
                  </a:lnTo>
                  <a:lnTo>
                    <a:pt x="20" y="10"/>
                  </a:lnTo>
                  <a:lnTo>
                    <a:pt x="24" y="1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5" name="Freeform 107">
              <a:extLst>
                <a:ext uri="{FF2B5EF4-FFF2-40B4-BE49-F238E27FC236}">
                  <a16:creationId xmlns:a16="http://schemas.microsoft.com/office/drawing/2014/main" id="{6B138813-796A-E349-21EC-25DA0429C550}"/>
                </a:ext>
              </a:extLst>
            </p:cNvPr>
            <p:cNvSpPr>
              <a:spLocks noChangeAspect="1"/>
            </p:cNvSpPr>
            <p:nvPr/>
          </p:nvSpPr>
          <p:spPr bwMode="auto">
            <a:xfrm>
              <a:off x="6504744" y="2176482"/>
              <a:ext cx="39535" cy="6083"/>
            </a:xfrm>
            <a:custGeom>
              <a:avLst/>
              <a:gdLst>
                <a:gd name="T0" fmla="*/ 24 w 26"/>
                <a:gd name="T1" fmla="*/ 0 h 4"/>
                <a:gd name="T2" fmla="*/ 26 w 26"/>
                <a:gd name="T3" fmla="*/ 4 h 4"/>
                <a:gd name="T4" fmla="*/ 0 w 26"/>
                <a:gd name="T5" fmla="*/ 2 h 4"/>
                <a:gd name="T6" fmla="*/ 24 w 26"/>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4">
                  <a:moveTo>
                    <a:pt x="24" y="0"/>
                  </a:moveTo>
                  <a:lnTo>
                    <a:pt x="26" y="4"/>
                  </a:lnTo>
                  <a:lnTo>
                    <a:pt x="0" y="2"/>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6" name="Freeform 108">
              <a:extLst>
                <a:ext uri="{FF2B5EF4-FFF2-40B4-BE49-F238E27FC236}">
                  <a16:creationId xmlns:a16="http://schemas.microsoft.com/office/drawing/2014/main" id="{178C7F38-5CF1-5379-3C80-A68122DB5BBD}"/>
                </a:ext>
              </a:extLst>
            </p:cNvPr>
            <p:cNvSpPr>
              <a:spLocks noChangeAspect="1"/>
            </p:cNvSpPr>
            <p:nvPr/>
          </p:nvSpPr>
          <p:spPr bwMode="auto">
            <a:xfrm>
              <a:off x="6504744" y="2176482"/>
              <a:ext cx="39535" cy="6083"/>
            </a:xfrm>
            <a:custGeom>
              <a:avLst/>
              <a:gdLst>
                <a:gd name="T0" fmla="*/ 24 w 26"/>
                <a:gd name="T1" fmla="*/ 0 h 4"/>
                <a:gd name="T2" fmla="*/ 26 w 26"/>
                <a:gd name="T3" fmla="*/ 4 h 4"/>
                <a:gd name="T4" fmla="*/ 0 w 26"/>
                <a:gd name="T5" fmla="*/ 2 h 4"/>
                <a:gd name="T6" fmla="*/ 24 w 26"/>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4">
                  <a:moveTo>
                    <a:pt x="24" y="0"/>
                  </a:moveTo>
                  <a:lnTo>
                    <a:pt x="26" y="4"/>
                  </a:lnTo>
                  <a:lnTo>
                    <a:pt x="0" y="2"/>
                  </a:lnTo>
                  <a:lnTo>
                    <a:pt x="24"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7" name="Freeform 109">
              <a:extLst>
                <a:ext uri="{FF2B5EF4-FFF2-40B4-BE49-F238E27FC236}">
                  <a16:creationId xmlns:a16="http://schemas.microsoft.com/office/drawing/2014/main" id="{F70B5944-1994-4B88-5393-605C12211ECE}"/>
                </a:ext>
              </a:extLst>
            </p:cNvPr>
            <p:cNvSpPr>
              <a:spLocks noChangeAspect="1"/>
            </p:cNvSpPr>
            <p:nvPr/>
          </p:nvSpPr>
          <p:spPr bwMode="auto">
            <a:xfrm>
              <a:off x="5881301" y="2225147"/>
              <a:ext cx="21289" cy="9123"/>
            </a:xfrm>
            <a:custGeom>
              <a:avLst/>
              <a:gdLst>
                <a:gd name="T0" fmla="*/ 14 w 14"/>
                <a:gd name="T1" fmla="*/ 2 h 6"/>
                <a:gd name="T2" fmla="*/ 2 w 14"/>
                <a:gd name="T3" fmla="*/ 6 h 6"/>
                <a:gd name="T4" fmla="*/ 0 w 14"/>
                <a:gd name="T5" fmla="*/ 2 h 6"/>
                <a:gd name="T6" fmla="*/ 6 w 14"/>
                <a:gd name="T7" fmla="*/ 0 h 6"/>
                <a:gd name="T8" fmla="*/ 14 w 14"/>
                <a:gd name="T9" fmla="*/ 2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6">
                  <a:moveTo>
                    <a:pt x="14" y="2"/>
                  </a:moveTo>
                  <a:lnTo>
                    <a:pt x="2" y="6"/>
                  </a:lnTo>
                  <a:lnTo>
                    <a:pt x="0" y="2"/>
                  </a:lnTo>
                  <a:lnTo>
                    <a:pt x="6" y="0"/>
                  </a:lnTo>
                  <a:lnTo>
                    <a:pt x="1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8" name="Freeform 110">
              <a:extLst>
                <a:ext uri="{FF2B5EF4-FFF2-40B4-BE49-F238E27FC236}">
                  <a16:creationId xmlns:a16="http://schemas.microsoft.com/office/drawing/2014/main" id="{7705B7E6-E177-9A45-A195-1F0120DB4C45}"/>
                </a:ext>
              </a:extLst>
            </p:cNvPr>
            <p:cNvSpPr>
              <a:spLocks noChangeAspect="1"/>
            </p:cNvSpPr>
            <p:nvPr/>
          </p:nvSpPr>
          <p:spPr bwMode="auto">
            <a:xfrm>
              <a:off x="8110489" y="2600765"/>
              <a:ext cx="12166" cy="18249"/>
            </a:xfrm>
            <a:custGeom>
              <a:avLst/>
              <a:gdLst>
                <a:gd name="T0" fmla="*/ 8 w 8"/>
                <a:gd name="T1" fmla="*/ 4 h 12"/>
                <a:gd name="T2" fmla="*/ 6 w 8"/>
                <a:gd name="T3" fmla="*/ 12 h 12"/>
                <a:gd name="T4" fmla="*/ 0 w 8"/>
                <a:gd name="T5" fmla="*/ 6 h 12"/>
                <a:gd name="T6" fmla="*/ 4 w 8"/>
                <a:gd name="T7" fmla="*/ 0 h 12"/>
                <a:gd name="T8" fmla="*/ 8 w 8"/>
                <a:gd name="T9" fmla="*/ 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2">
                  <a:moveTo>
                    <a:pt x="8" y="4"/>
                  </a:moveTo>
                  <a:lnTo>
                    <a:pt x="6" y="12"/>
                  </a:lnTo>
                  <a:lnTo>
                    <a:pt x="0" y="6"/>
                  </a:lnTo>
                  <a:lnTo>
                    <a:pt x="4" y="0"/>
                  </a:lnTo>
                  <a:lnTo>
                    <a:pt x="8"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9" name="Freeform 111">
              <a:extLst>
                <a:ext uri="{FF2B5EF4-FFF2-40B4-BE49-F238E27FC236}">
                  <a16:creationId xmlns:a16="http://schemas.microsoft.com/office/drawing/2014/main" id="{520D3640-B871-EF19-95A2-2F6AC3241837}"/>
                </a:ext>
              </a:extLst>
            </p:cNvPr>
            <p:cNvSpPr>
              <a:spLocks noChangeAspect="1"/>
            </p:cNvSpPr>
            <p:nvPr/>
          </p:nvSpPr>
          <p:spPr bwMode="auto">
            <a:xfrm>
              <a:off x="8110489" y="2600765"/>
              <a:ext cx="12166" cy="18249"/>
            </a:xfrm>
            <a:custGeom>
              <a:avLst/>
              <a:gdLst>
                <a:gd name="T0" fmla="*/ 8 w 8"/>
                <a:gd name="T1" fmla="*/ 4 h 12"/>
                <a:gd name="T2" fmla="*/ 6 w 8"/>
                <a:gd name="T3" fmla="*/ 12 h 12"/>
                <a:gd name="T4" fmla="*/ 0 w 8"/>
                <a:gd name="T5" fmla="*/ 6 h 12"/>
                <a:gd name="T6" fmla="*/ 4 w 8"/>
                <a:gd name="T7" fmla="*/ 0 h 12"/>
                <a:gd name="T8" fmla="*/ 8 w 8"/>
                <a:gd name="T9" fmla="*/ 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2">
                  <a:moveTo>
                    <a:pt x="8" y="4"/>
                  </a:moveTo>
                  <a:lnTo>
                    <a:pt x="6" y="12"/>
                  </a:lnTo>
                  <a:lnTo>
                    <a:pt x="0" y="6"/>
                  </a:lnTo>
                  <a:lnTo>
                    <a:pt x="4" y="0"/>
                  </a:lnTo>
                  <a:lnTo>
                    <a:pt x="8"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50" name="Freeform 112">
              <a:extLst>
                <a:ext uri="{FF2B5EF4-FFF2-40B4-BE49-F238E27FC236}">
                  <a16:creationId xmlns:a16="http://schemas.microsoft.com/office/drawing/2014/main" id="{95DCF34D-E3CF-59C1-0914-F8BF4134EDFD}"/>
                </a:ext>
              </a:extLst>
            </p:cNvPr>
            <p:cNvSpPr>
              <a:spLocks noChangeAspect="1"/>
            </p:cNvSpPr>
            <p:nvPr/>
          </p:nvSpPr>
          <p:spPr bwMode="auto">
            <a:xfrm>
              <a:off x="7064323" y="2182565"/>
              <a:ext cx="18246" cy="9123"/>
            </a:xfrm>
            <a:custGeom>
              <a:avLst/>
              <a:gdLst>
                <a:gd name="T0" fmla="*/ 12 w 12"/>
                <a:gd name="T1" fmla="*/ 0 h 6"/>
                <a:gd name="T2" fmla="*/ 12 w 12"/>
                <a:gd name="T3" fmla="*/ 6 h 6"/>
                <a:gd name="T4" fmla="*/ 0 w 12"/>
                <a:gd name="T5" fmla="*/ 0 h 6"/>
                <a:gd name="T6" fmla="*/ 12 w 12"/>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0"/>
                  </a:moveTo>
                  <a:lnTo>
                    <a:pt x="12" y="6"/>
                  </a:lnTo>
                  <a:lnTo>
                    <a:pt x="0"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51" name="Freeform 113">
              <a:extLst>
                <a:ext uri="{FF2B5EF4-FFF2-40B4-BE49-F238E27FC236}">
                  <a16:creationId xmlns:a16="http://schemas.microsoft.com/office/drawing/2014/main" id="{1AD2648D-34D4-C33C-E6FD-3EA1CBCAB37C}"/>
                </a:ext>
              </a:extLst>
            </p:cNvPr>
            <p:cNvSpPr>
              <a:spLocks noChangeAspect="1"/>
            </p:cNvSpPr>
            <p:nvPr/>
          </p:nvSpPr>
          <p:spPr bwMode="auto">
            <a:xfrm>
              <a:off x="8089200" y="3058503"/>
              <a:ext cx="12166" cy="18249"/>
            </a:xfrm>
            <a:custGeom>
              <a:avLst/>
              <a:gdLst>
                <a:gd name="T0" fmla="*/ 8 w 8"/>
                <a:gd name="T1" fmla="*/ 0 h 12"/>
                <a:gd name="T2" fmla="*/ 0 w 8"/>
                <a:gd name="T3" fmla="*/ 12 h 12"/>
                <a:gd name="T4" fmla="*/ 0 w 8"/>
                <a:gd name="T5" fmla="*/ 4 h 12"/>
                <a:gd name="T6" fmla="*/ 8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8" y="0"/>
                  </a:moveTo>
                  <a:lnTo>
                    <a:pt x="0" y="12"/>
                  </a:lnTo>
                  <a:lnTo>
                    <a:pt x="0" y="4"/>
                  </a:ln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52" name="Freeform 114">
              <a:extLst>
                <a:ext uri="{FF2B5EF4-FFF2-40B4-BE49-F238E27FC236}">
                  <a16:creationId xmlns:a16="http://schemas.microsoft.com/office/drawing/2014/main" id="{D399EA2A-D34F-8605-D09E-87E8F76A049F}"/>
                </a:ext>
              </a:extLst>
            </p:cNvPr>
            <p:cNvSpPr>
              <a:spLocks noChangeAspect="1"/>
            </p:cNvSpPr>
            <p:nvPr/>
          </p:nvSpPr>
          <p:spPr bwMode="auto">
            <a:xfrm>
              <a:off x="8089200" y="3058503"/>
              <a:ext cx="12166" cy="18249"/>
            </a:xfrm>
            <a:custGeom>
              <a:avLst/>
              <a:gdLst>
                <a:gd name="T0" fmla="*/ 8 w 8"/>
                <a:gd name="T1" fmla="*/ 0 h 12"/>
                <a:gd name="T2" fmla="*/ 0 w 8"/>
                <a:gd name="T3" fmla="*/ 12 h 12"/>
                <a:gd name="T4" fmla="*/ 0 w 8"/>
                <a:gd name="T5" fmla="*/ 4 h 12"/>
                <a:gd name="T6" fmla="*/ 8 w 8"/>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2">
                  <a:moveTo>
                    <a:pt x="8" y="0"/>
                  </a:moveTo>
                  <a:lnTo>
                    <a:pt x="0" y="12"/>
                  </a:lnTo>
                  <a:lnTo>
                    <a:pt x="0" y="4"/>
                  </a:lnTo>
                  <a:lnTo>
                    <a:pt x="8"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53" name="Freeform 115">
              <a:extLst>
                <a:ext uri="{FF2B5EF4-FFF2-40B4-BE49-F238E27FC236}">
                  <a16:creationId xmlns:a16="http://schemas.microsoft.com/office/drawing/2014/main" id="{09E376B2-2F57-EBBB-A21E-A761A4BABA5B}"/>
                </a:ext>
              </a:extLst>
            </p:cNvPr>
            <p:cNvSpPr>
              <a:spLocks noChangeAspect="1"/>
            </p:cNvSpPr>
            <p:nvPr/>
          </p:nvSpPr>
          <p:spPr bwMode="auto">
            <a:xfrm>
              <a:off x="6918345" y="2139987"/>
              <a:ext cx="21289" cy="15206"/>
            </a:xfrm>
            <a:custGeom>
              <a:avLst/>
              <a:gdLst>
                <a:gd name="T0" fmla="*/ 12 w 14"/>
                <a:gd name="T1" fmla="*/ 4 h 10"/>
                <a:gd name="T2" fmla="*/ 14 w 14"/>
                <a:gd name="T3" fmla="*/ 10 h 10"/>
                <a:gd name="T4" fmla="*/ 0 w 14"/>
                <a:gd name="T5" fmla="*/ 0 h 10"/>
                <a:gd name="T6" fmla="*/ 12 w 14"/>
                <a:gd name="T7" fmla="*/ 4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10">
                  <a:moveTo>
                    <a:pt x="12" y="4"/>
                  </a:moveTo>
                  <a:lnTo>
                    <a:pt x="14" y="10"/>
                  </a:lnTo>
                  <a:lnTo>
                    <a:pt x="0" y="0"/>
                  </a:lnTo>
                  <a:lnTo>
                    <a:pt x="1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54" name="Freeform 116">
              <a:extLst>
                <a:ext uri="{FF2B5EF4-FFF2-40B4-BE49-F238E27FC236}">
                  <a16:creationId xmlns:a16="http://schemas.microsoft.com/office/drawing/2014/main" id="{CC515EC5-8296-897D-E1AB-430D3D9E0543}"/>
                </a:ext>
              </a:extLst>
            </p:cNvPr>
            <p:cNvSpPr>
              <a:spLocks noChangeAspect="1"/>
            </p:cNvSpPr>
            <p:nvPr/>
          </p:nvSpPr>
          <p:spPr bwMode="auto">
            <a:xfrm>
              <a:off x="2368732" y="4085000"/>
              <a:ext cx="6083" cy="6083"/>
            </a:xfrm>
            <a:custGeom>
              <a:avLst/>
              <a:gdLst>
                <a:gd name="T0" fmla="*/ 2 w 4"/>
                <a:gd name="T1" fmla="*/ 0 h 4"/>
                <a:gd name="T2" fmla="*/ 2 w 4"/>
                <a:gd name="T3" fmla="*/ 2 h 4"/>
                <a:gd name="T4" fmla="*/ 4 w 4"/>
                <a:gd name="T5" fmla="*/ 4 h 4"/>
                <a:gd name="T6" fmla="*/ 4 w 4"/>
                <a:gd name="T7" fmla="*/ 2 h 4"/>
                <a:gd name="T8" fmla="*/ 2 w 4"/>
                <a:gd name="T9" fmla="*/ 2 h 4"/>
                <a:gd name="T10" fmla="*/ 2 w 4"/>
                <a:gd name="T11" fmla="*/ 2 h 4"/>
                <a:gd name="T12" fmla="*/ 0 w 4"/>
                <a:gd name="T13" fmla="*/ 2 h 4"/>
                <a:gd name="T14" fmla="*/ 0 w 4"/>
                <a:gd name="T15" fmla="*/ 0 h 4"/>
                <a:gd name="T16" fmla="*/ 0 w 4"/>
                <a:gd name="T17" fmla="*/ 0 h 4"/>
                <a:gd name="T18" fmla="*/ 2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2"/>
                  </a:lnTo>
                  <a:lnTo>
                    <a:pt x="4" y="4"/>
                  </a:lnTo>
                  <a:lnTo>
                    <a:pt x="4" y="2"/>
                  </a:lnTo>
                  <a:lnTo>
                    <a:pt x="2" y="2"/>
                  </a:lnTo>
                  <a:lnTo>
                    <a:pt x="0" y="2"/>
                  </a:lnTo>
                  <a:lnTo>
                    <a:pt x="0" y="0"/>
                  </a:lnTo>
                  <a:lnTo>
                    <a:pt x="2" y="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55" name="Freeform 117">
              <a:extLst>
                <a:ext uri="{FF2B5EF4-FFF2-40B4-BE49-F238E27FC236}">
                  <a16:creationId xmlns:a16="http://schemas.microsoft.com/office/drawing/2014/main" id="{A4DE4056-4353-BA9B-F662-093E3B50A122}"/>
                </a:ext>
              </a:extLst>
            </p:cNvPr>
            <p:cNvSpPr>
              <a:spLocks noChangeAspect="1"/>
            </p:cNvSpPr>
            <p:nvPr/>
          </p:nvSpPr>
          <p:spPr bwMode="auto">
            <a:xfrm>
              <a:off x="2368732" y="4085000"/>
              <a:ext cx="6083" cy="6083"/>
            </a:xfrm>
            <a:custGeom>
              <a:avLst/>
              <a:gdLst>
                <a:gd name="T0" fmla="*/ 2 w 4"/>
                <a:gd name="T1" fmla="*/ 0 h 4"/>
                <a:gd name="T2" fmla="*/ 2 w 4"/>
                <a:gd name="T3" fmla="*/ 2 h 4"/>
                <a:gd name="T4" fmla="*/ 4 w 4"/>
                <a:gd name="T5" fmla="*/ 4 h 4"/>
                <a:gd name="T6" fmla="*/ 4 w 4"/>
                <a:gd name="T7" fmla="*/ 2 h 4"/>
                <a:gd name="T8" fmla="*/ 2 w 4"/>
                <a:gd name="T9" fmla="*/ 2 h 4"/>
                <a:gd name="T10" fmla="*/ 2 w 4"/>
                <a:gd name="T11" fmla="*/ 2 h 4"/>
                <a:gd name="T12" fmla="*/ 0 w 4"/>
                <a:gd name="T13" fmla="*/ 2 h 4"/>
                <a:gd name="T14" fmla="*/ 0 w 4"/>
                <a:gd name="T15" fmla="*/ 0 h 4"/>
                <a:gd name="T16" fmla="*/ 0 w 4"/>
                <a:gd name="T17" fmla="*/ 0 h 4"/>
                <a:gd name="T18" fmla="*/ 2 w 4"/>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4">
                  <a:moveTo>
                    <a:pt x="2" y="0"/>
                  </a:moveTo>
                  <a:lnTo>
                    <a:pt x="2" y="2"/>
                  </a:lnTo>
                  <a:lnTo>
                    <a:pt x="4" y="4"/>
                  </a:lnTo>
                  <a:lnTo>
                    <a:pt x="4" y="2"/>
                  </a:lnTo>
                  <a:lnTo>
                    <a:pt x="2" y="2"/>
                  </a:lnTo>
                  <a:lnTo>
                    <a:pt x="0" y="2"/>
                  </a:lnTo>
                  <a:lnTo>
                    <a:pt x="0" y="0"/>
                  </a:lnTo>
                  <a:lnTo>
                    <a:pt x="2" y="0"/>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56" name="Freeform 118">
              <a:extLst>
                <a:ext uri="{FF2B5EF4-FFF2-40B4-BE49-F238E27FC236}">
                  <a16:creationId xmlns:a16="http://schemas.microsoft.com/office/drawing/2014/main" id="{0F7F2062-5F1E-FD6B-7877-B470D7C4047F}"/>
                </a:ext>
              </a:extLst>
            </p:cNvPr>
            <p:cNvSpPr>
              <a:spLocks noChangeAspect="1" noEditPoints="1"/>
            </p:cNvSpPr>
            <p:nvPr/>
          </p:nvSpPr>
          <p:spPr bwMode="auto">
            <a:xfrm>
              <a:off x="3527424" y="3213620"/>
              <a:ext cx="158141" cy="85160"/>
            </a:xfrm>
            <a:custGeom>
              <a:avLst/>
              <a:gdLst>
                <a:gd name="T0" fmla="*/ 54 w 104"/>
                <a:gd name="T1" fmla="*/ 8 h 56"/>
                <a:gd name="T2" fmla="*/ 58 w 104"/>
                <a:gd name="T3" fmla="*/ 10 h 56"/>
                <a:gd name="T4" fmla="*/ 58 w 104"/>
                <a:gd name="T5" fmla="*/ 10 h 56"/>
                <a:gd name="T6" fmla="*/ 56 w 104"/>
                <a:gd name="T7" fmla="*/ 12 h 56"/>
                <a:gd name="T8" fmla="*/ 54 w 104"/>
                <a:gd name="T9" fmla="*/ 10 h 56"/>
                <a:gd name="T10" fmla="*/ 54 w 104"/>
                <a:gd name="T11" fmla="*/ 8 h 56"/>
                <a:gd name="T12" fmla="*/ 102 w 104"/>
                <a:gd name="T13" fmla="*/ 54 h 56"/>
                <a:gd name="T14" fmla="*/ 104 w 104"/>
                <a:gd name="T15" fmla="*/ 56 h 56"/>
                <a:gd name="T16" fmla="*/ 102 w 104"/>
                <a:gd name="T17" fmla="*/ 56 h 56"/>
                <a:gd name="T18" fmla="*/ 102 w 104"/>
                <a:gd name="T19" fmla="*/ 56 h 56"/>
                <a:gd name="T20" fmla="*/ 98 w 104"/>
                <a:gd name="T21" fmla="*/ 56 h 56"/>
                <a:gd name="T22" fmla="*/ 98 w 104"/>
                <a:gd name="T23" fmla="*/ 56 h 56"/>
                <a:gd name="T24" fmla="*/ 98 w 104"/>
                <a:gd name="T25" fmla="*/ 54 h 56"/>
                <a:gd name="T26" fmla="*/ 100 w 104"/>
                <a:gd name="T27" fmla="*/ 54 h 56"/>
                <a:gd name="T28" fmla="*/ 102 w 104"/>
                <a:gd name="T29" fmla="*/ 54 h 56"/>
                <a:gd name="T30" fmla="*/ 4 w 104"/>
                <a:gd name="T31" fmla="*/ 2 h 56"/>
                <a:gd name="T32" fmla="*/ 2 w 104"/>
                <a:gd name="T33" fmla="*/ 4 h 56"/>
                <a:gd name="T34" fmla="*/ 0 w 104"/>
                <a:gd name="T35" fmla="*/ 4 h 56"/>
                <a:gd name="T36" fmla="*/ 0 w 104"/>
                <a:gd name="T37" fmla="*/ 2 h 56"/>
                <a:gd name="T38" fmla="*/ 0 w 104"/>
                <a:gd name="T39" fmla="*/ 0 h 56"/>
                <a:gd name="T40" fmla="*/ 2 w 104"/>
                <a:gd name="T41" fmla="*/ 0 h 56"/>
                <a:gd name="T42" fmla="*/ 4 w 104"/>
                <a:gd name="T43" fmla="*/ 2 h 56"/>
                <a:gd name="T44" fmla="*/ 72 w 104"/>
                <a:gd name="T45" fmla="*/ 18 h 56"/>
                <a:gd name="T46" fmla="*/ 66 w 104"/>
                <a:gd name="T47" fmla="*/ 22 h 56"/>
                <a:gd name="T48" fmla="*/ 68 w 104"/>
                <a:gd name="T49" fmla="*/ 16 h 56"/>
                <a:gd name="T50" fmla="*/ 72 w 104"/>
                <a:gd name="T51" fmla="*/ 18 h 56"/>
                <a:gd name="T52" fmla="*/ 46 w 104"/>
                <a:gd name="T53" fmla="*/ 16 h 56"/>
                <a:gd name="T54" fmla="*/ 48 w 104"/>
                <a:gd name="T55" fmla="*/ 16 h 56"/>
                <a:gd name="T56" fmla="*/ 52 w 104"/>
                <a:gd name="T57" fmla="*/ 18 h 56"/>
                <a:gd name="T58" fmla="*/ 54 w 104"/>
                <a:gd name="T59" fmla="*/ 20 h 56"/>
                <a:gd name="T60" fmla="*/ 54 w 104"/>
                <a:gd name="T61" fmla="*/ 22 h 56"/>
                <a:gd name="T62" fmla="*/ 50 w 104"/>
                <a:gd name="T63" fmla="*/ 20 h 56"/>
                <a:gd name="T64" fmla="*/ 50 w 104"/>
                <a:gd name="T65" fmla="*/ 18 h 56"/>
                <a:gd name="T66" fmla="*/ 46 w 104"/>
                <a:gd name="T67" fmla="*/ 16 h 56"/>
                <a:gd name="T68" fmla="*/ 94 w 104"/>
                <a:gd name="T69" fmla="*/ 40 h 56"/>
                <a:gd name="T70" fmla="*/ 90 w 104"/>
                <a:gd name="T71" fmla="*/ 34 h 56"/>
                <a:gd name="T72" fmla="*/ 102 w 104"/>
                <a:gd name="T73" fmla="*/ 36 h 56"/>
                <a:gd name="T74" fmla="*/ 94 w 104"/>
                <a:gd name="T75" fmla="*/ 40 h 56"/>
                <a:gd name="T76" fmla="*/ 42 w 104"/>
                <a:gd name="T77" fmla="*/ 18 h 56"/>
                <a:gd name="T78" fmla="*/ 54 w 104"/>
                <a:gd name="T79" fmla="*/ 24 h 56"/>
                <a:gd name="T80" fmla="*/ 40 w 104"/>
                <a:gd name="T81" fmla="*/ 26 h 56"/>
                <a:gd name="T82" fmla="*/ 42 w 104"/>
                <a:gd name="T83" fmla="*/ 18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4" h="56">
                  <a:moveTo>
                    <a:pt x="54" y="8"/>
                  </a:moveTo>
                  <a:lnTo>
                    <a:pt x="58" y="10"/>
                  </a:lnTo>
                  <a:lnTo>
                    <a:pt x="56" y="12"/>
                  </a:lnTo>
                  <a:lnTo>
                    <a:pt x="54" y="10"/>
                  </a:lnTo>
                  <a:lnTo>
                    <a:pt x="54" y="8"/>
                  </a:lnTo>
                  <a:close/>
                  <a:moveTo>
                    <a:pt x="102" y="54"/>
                  </a:moveTo>
                  <a:lnTo>
                    <a:pt x="104" y="56"/>
                  </a:lnTo>
                  <a:lnTo>
                    <a:pt x="102" y="56"/>
                  </a:lnTo>
                  <a:lnTo>
                    <a:pt x="98" y="56"/>
                  </a:lnTo>
                  <a:lnTo>
                    <a:pt x="98" y="54"/>
                  </a:lnTo>
                  <a:lnTo>
                    <a:pt x="100" y="54"/>
                  </a:lnTo>
                  <a:lnTo>
                    <a:pt x="102" y="54"/>
                  </a:lnTo>
                  <a:close/>
                  <a:moveTo>
                    <a:pt x="4" y="2"/>
                  </a:moveTo>
                  <a:lnTo>
                    <a:pt x="2" y="4"/>
                  </a:lnTo>
                  <a:lnTo>
                    <a:pt x="0" y="4"/>
                  </a:lnTo>
                  <a:lnTo>
                    <a:pt x="0" y="2"/>
                  </a:lnTo>
                  <a:lnTo>
                    <a:pt x="0" y="0"/>
                  </a:lnTo>
                  <a:lnTo>
                    <a:pt x="2" y="0"/>
                  </a:lnTo>
                  <a:lnTo>
                    <a:pt x="4" y="2"/>
                  </a:lnTo>
                  <a:close/>
                  <a:moveTo>
                    <a:pt x="72" y="18"/>
                  </a:moveTo>
                  <a:lnTo>
                    <a:pt x="66" y="22"/>
                  </a:lnTo>
                  <a:lnTo>
                    <a:pt x="68" y="16"/>
                  </a:lnTo>
                  <a:lnTo>
                    <a:pt x="72" y="18"/>
                  </a:lnTo>
                  <a:close/>
                  <a:moveTo>
                    <a:pt x="46" y="16"/>
                  </a:moveTo>
                  <a:lnTo>
                    <a:pt x="48" y="16"/>
                  </a:lnTo>
                  <a:lnTo>
                    <a:pt x="52" y="18"/>
                  </a:lnTo>
                  <a:lnTo>
                    <a:pt x="54" y="20"/>
                  </a:lnTo>
                  <a:lnTo>
                    <a:pt x="54" y="22"/>
                  </a:lnTo>
                  <a:lnTo>
                    <a:pt x="50" y="20"/>
                  </a:lnTo>
                  <a:lnTo>
                    <a:pt x="50" y="18"/>
                  </a:lnTo>
                  <a:lnTo>
                    <a:pt x="46" y="16"/>
                  </a:lnTo>
                  <a:close/>
                  <a:moveTo>
                    <a:pt x="94" y="40"/>
                  </a:moveTo>
                  <a:lnTo>
                    <a:pt x="90" y="34"/>
                  </a:lnTo>
                  <a:lnTo>
                    <a:pt x="102" y="36"/>
                  </a:lnTo>
                  <a:lnTo>
                    <a:pt x="94" y="40"/>
                  </a:lnTo>
                  <a:close/>
                  <a:moveTo>
                    <a:pt x="42" y="18"/>
                  </a:moveTo>
                  <a:lnTo>
                    <a:pt x="54" y="24"/>
                  </a:lnTo>
                  <a:lnTo>
                    <a:pt x="40" y="26"/>
                  </a:lnTo>
                  <a:lnTo>
                    <a:pt x="42" y="1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57" name="Freeform 119">
              <a:extLst>
                <a:ext uri="{FF2B5EF4-FFF2-40B4-BE49-F238E27FC236}">
                  <a16:creationId xmlns:a16="http://schemas.microsoft.com/office/drawing/2014/main" id="{3EC27A74-0996-1EBE-1A8F-873D2D16F4CF}"/>
                </a:ext>
              </a:extLst>
            </p:cNvPr>
            <p:cNvSpPr>
              <a:spLocks noChangeAspect="1"/>
            </p:cNvSpPr>
            <p:nvPr/>
          </p:nvSpPr>
          <p:spPr bwMode="auto">
            <a:xfrm>
              <a:off x="4914205" y="2698094"/>
              <a:ext cx="212882" cy="139908"/>
            </a:xfrm>
            <a:custGeom>
              <a:avLst/>
              <a:gdLst>
                <a:gd name="T0" fmla="*/ 120 w 140"/>
                <a:gd name="T1" fmla="*/ 84 h 92"/>
                <a:gd name="T2" fmla="*/ 92 w 140"/>
                <a:gd name="T3" fmla="*/ 86 h 92"/>
                <a:gd name="T4" fmla="*/ 36 w 140"/>
                <a:gd name="T5" fmla="*/ 80 h 92"/>
                <a:gd name="T6" fmla="*/ 8 w 140"/>
                <a:gd name="T7" fmla="*/ 80 h 92"/>
                <a:gd name="T8" fmla="*/ 8 w 140"/>
                <a:gd name="T9" fmla="*/ 78 h 92"/>
                <a:gd name="T10" fmla="*/ 6 w 140"/>
                <a:gd name="T11" fmla="*/ 78 h 92"/>
                <a:gd name="T12" fmla="*/ 4 w 140"/>
                <a:gd name="T13" fmla="*/ 78 h 92"/>
                <a:gd name="T14" fmla="*/ 4 w 140"/>
                <a:gd name="T15" fmla="*/ 76 h 92"/>
                <a:gd name="T16" fmla="*/ 2 w 140"/>
                <a:gd name="T17" fmla="*/ 76 h 92"/>
                <a:gd name="T18" fmla="*/ 2 w 140"/>
                <a:gd name="T19" fmla="*/ 76 h 92"/>
                <a:gd name="T20" fmla="*/ 0 w 140"/>
                <a:gd name="T21" fmla="*/ 76 h 92"/>
                <a:gd name="T22" fmla="*/ 0 w 140"/>
                <a:gd name="T23" fmla="*/ 74 h 92"/>
                <a:gd name="T24" fmla="*/ 0 w 140"/>
                <a:gd name="T25" fmla="*/ 70 h 92"/>
                <a:gd name="T26" fmla="*/ 2 w 140"/>
                <a:gd name="T27" fmla="*/ 68 h 92"/>
                <a:gd name="T28" fmla="*/ 10 w 140"/>
                <a:gd name="T29" fmla="*/ 66 h 92"/>
                <a:gd name="T30" fmla="*/ 10 w 140"/>
                <a:gd name="T31" fmla="*/ 58 h 92"/>
                <a:gd name="T32" fmla="*/ 8 w 140"/>
                <a:gd name="T33" fmla="*/ 58 h 92"/>
                <a:gd name="T34" fmla="*/ 8 w 140"/>
                <a:gd name="T35" fmla="*/ 58 h 92"/>
                <a:gd name="T36" fmla="*/ 8 w 140"/>
                <a:gd name="T37" fmla="*/ 56 h 92"/>
                <a:gd name="T38" fmla="*/ 8 w 140"/>
                <a:gd name="T39" fmla="*/ 56 h 92"/>
                <a:gd name="T40" fmla="*/ 6 w 140"/>
                <a:gd name="T41" fmla="*/ 54 h 92"/>
                <a:gd name="T42" fmla="*/ 4 w 140"/>
                <a:gd name="T43" fmla="*/ 50 h 92"/>
                <a:gd name="T44" fmla="*/ 2 w 140"/>
                <a:gd name="T45" fmla="*/ 48 h 92"/>
                <a:gd name="T46" fmla="*/ 2 w 140"/>
                <a:gd name="T47" fmla="*/ 46 h 92"/>
                <a:gd name="T48" fmla="*/ 0 w 140"/>
                <a:gd name="T49" fmla="*/ 44 h 92"/>
                <a:gd name="T50" fmla="*/ 10 w 140"/>
                <a:gd name="T51" fmla="*/ 40 h 92"/>
                <a:gd name="T52" fmla="*/ 28 w 140"/>
                <a:gd name="T53" fmla="*/ 36 h 92"/>
                <a:gd name="T54" fmla="*/ 30 w 140"/>
                <a:gd name="T55" fmla="*/ 30 h 92"/>
                <a:gd name="T56" fmla="*/ 42 w 140"/>
                <a:gd name="T57" fmla="*/ 14 h 92"/>
                <a:gd name="T58" fmla="*/ 66 w 140"/>
                <a:gd name="T59" fmla="*/ 0 h 92"/>
                <a:gd name="T60" fmla="*/ 118 w 140"/>
                <a:gd name="T61" fmla="*/ 32 h 92"/>
                <a:gd name="T62" fmla="*/ 134 w 140"/>
                <a:gd name="T63" fmla="*/ 54 h 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0" h="92">
                  <a:moveTo>
                    <a:pt x="140" y="74"/>
                  </a:moveTo>
                  <a:lnTo>
                    <a:pt x="120" y="84"/>
                  </a:lnTo>
                  <a:lnTo>
                    <a:pt x="120" y="92"/>
                  </a:lnTo>
                  <a:lnTo>
                    <a:pt x="92" y="86"/>
                  </a:lnTo>
                  <a:lnTo>
                    <a:pt x="64" y="80"/>
                  </a:lnTo>
                  <a:lnTo>
                    <a:pt x="36" y="80"/>
                  </a:lnTo>
                  <a:lnTo>
                    <a:pt x="8" y="80"/>
                  </a:lnTo>
                  <a:lnTo>
                    <a:pt x="8" y="78"/>
                  </a:lnTo>
                  <a:lnTo>
                    <a:pt x="6" y="78"/>
                  </a:lnTo>
                  <a:lnTo>
                    <a:pt x="4" y="78"/>
                  </a:lnTo>
                  <a:lnTo>
                    <a:pt x="4" y="76"/>
                  </a:lnTo>
                  <a:lnTo>
                    <a:pt x="2" y="76"/>
                  </a:lnTo>
                  <a:lnTo>
                    <a:pt x="0" y="76"/>
                  </a:lnTo>
                  <a:lnTo>
                    <a:pt x="0" y="74"/>
                  </a:lnTo>
                  <a:lnTo>
                    <a:pt x="0" y="72"/>
                  </a:lnTo>
                  <a:lnTo>
                    <a:pt x="0" y="70"/>
                  </a:lnTo>
                  <a:lnTo>
                    <a:pt x="2" y="68"/>
                  </a:lnTo>
                  <a:lnTo>
                    <a:pt x="4" y="68"/>
                  </a:lnTo>
                  <a:lnTo>
                    <a:pt x="10" y="66"/>
                  </a:lnTo>
                  <a:lnTo>
                    <a:pt x="10" y="60"/>
                  </a:lnTo>
                  <a:lnTo>
                    <a:pt x="10" y="58"/>
                  </a:lnTo>
                  <a:lnTo>
                    <a:pt x="8" y="58"/>
                  </a:lnTo>
                  <a:lnTo>
                    <a:pt x="8" y="56"/>
                  </a:lnTo>
                  <a:lnTo>
                    <a:pt x="8" y="54"/>
                  </a:lnTo>
                  <a:lnTo>
                    <a:pt x="6" y="54"/>
                  </a:lnTo>
                  <a:lnTo>
                    <a:pt x="4" y="50"/>
                  </a:lnTo>
                  <a:lnTo>
                    <a:pt x="2" y="50"/>
                  </a:lnTo>
                  <a:lnTo>
                    <a:pt x="2" y="48"/>
                  </a:lnTo>
                  <a:lnTo>
                    <a:pt x="2" y="46"/>
                  </a:lnTo>
                  <a:lnTo>
                    <a:pt x="2" y="44"/>
                  </a:lnTo>
                  <a:lnTo>
                    <a:pt x="0" y="44"/>
                  </a:lnTo>
                  <a:lnTo>
                    <a:pt x="0" y="42"/>
                  </a:lnTo>
                  <a:lnTo>
                    <a:pt x="10" y="40"/>
                  </a:lnTo>
                  <a:lnTo>
                    <a:pt x="22" y="36"/>
                  </a:lnTo>
                  <a:lnTo>
                    <a:pt x="28" y="36"/>
                  </a:lnTo>
                  <a:lnTo>
                    <a:pt x="36" y="38"/>
                  </a:lnTo>
                  <a:lnTo>
                    <a:pt x="30" y="30"/>
                  </a:lnTo>
                  <a:lnTo>
                    <a:pt x="30" y="24"/>
                  </a:lnTo>
                  <a:lnTo>
                    <a:pt x="42" y="14"/>
                  </a:lnTo>
                  <a:lnTo>
                    <a:pt x="44" y="2"/>
                  </a:lnTo>
                  <a:lnTo>
                    <a:pt x="66" y="0"/>
                  </a:lnTo>
                  <a:lnTo>
                    <a:pt x="128" y="4"/>
                  </a:lnTo>
                  <a:lnTo>
                    <a:pt x="118" y="32"/>
                  </a:lnTo>
                  <a:lnTo>
                    <a:pt x="140" y="50"/>
                  </a:lnTo>
                  <a:lnTo>
                    <a:pt x="134" y="54"/>
                  </a:lnTo>
                  <a:lnTo>
                    <a:pt x="140" y="7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58" name="Freeform 120">
              <a:extLst>
                <a:ext uri="{FF2B5EF4-FFF2-40B4-BE49-F238E27FC236}">
                  <a16:creationId xmlns:a16="http://schemas.microsoft.com/office/drawing/2014/main" id="{1C34BB36-F7BC-C665-61B5-C77691E17DFA}"/>
                </a:ext>
              </a:extLst>
            </p:cNvPr>
            <p:cNvSpPr>
              <a:spLocks noChangeAspect="1"/>
            </p:cNvSpPr>
            <p:nvPr/>
          </p:nvSpPr>
          <p:spPr bwMode="auto">
            <a:xfrm>
              <a:off x="2773210" y="5462783"/>
              <a:ext cx="136855" cy="158158"/>
            </a:xfrm>
            <a:custGeom>
              <a:avLst/>
              <a:gdLst>
                <a:gd name="T0" fmla="*/ 0 w 90"/>
                <a:gd name="T1" fmla="*/ 70 h 104"/>
                <a:gd name="T2" fmla="*/ 0 w 90"/>
                <a:gd name="T3" fmla="*/ 68 h 104"/>
                <a:gd name="T4" fmla="*/ 2 w 90"/>
                <a:gd name="T5" fmla="*/ 64 h 104"/>
                <a:gd name="T6" fmla="*/ 0 w 90"/>
                <a:gd name="T7" fmla="*/ 56 h 104"/>
                <a:gd name="T8" fmla="*/ 0 w 90"/>
                <a:gd name="T9" fmla="*/ 54 h 104"/>
                <a:gd name="T10" fmla="*/ 0 w 90"/>
                <a:gd name="T11" fmla="*/ 50 h 104"/>
                <a:gd name="T12" fmla="*/ 0 w 90"/>
                <a:gd name="T13" fmla="*/ 28 h 104"/>
                <a:gd name="T14" fmla="*/ 2 w 90"/>
                <a:gd name="T15" fmla="*/ 4 h 104"/>
                <a:gd name="T16" fmla="*/ 2 w 90"/>
                <a:gd name="T17" fmla="*/ 4 h 104"/>
                <a:gd name="T18" fmla="*/ 12 w 90"/>
                <a:gd name="T19" fmla="*/ 0 h 104"/>
                <a:gd name="T20" fmla="*/ 34 w 90"/>
                <a:gd name="T21" fmla="*/ 18 h 104"/>
                <a:gd name="T22" fmla="*/ 38 w 90"/>
                <a:gd name="T23" fmla="*/ 18 h 104"/>
                <a:gd name="T24" fmla="*/ 50 w 90"/>
                <a:gd name="T25" fmla="*/ 24 h 104"/>
                <a:gd name="T26" fmla="*/ 68 w 90"/>
                <a:gd name="T27" fmla="*/ 38 h 104"/>
                <a:gd name="T28" fmla="*/ 88 w 90"/>
                <a:gd name="T29" fmla="*/ 54 h 104"/>
                <a:gd name="T30" fmla="*/ 86 w 90"/>
                <a:gd name="T31" fmla="*/ 62 h 104"/>
                <a:gd name="T32" fmla="*/ 90 w 90"/>
                <a:gd name="T33" fmla="*/ 78 h 104"/>
                <a:gd name="T34" fmla="*/ 78 w 90"/>
                <a:gd name="T35" fmla="*/ 98 h 104"/>
                <a:gd name="T36" fmla="*/ 64 w 90"/>
                <a:gd name="T37" fmla="*/ 104 h 104"/>
                <a:gd name="T38" fmla="*/ 54 w 90"/>
                <a:gd name="T39" fmla="*/ 104 h 104"/>
                <a:gd name="T40" fmla="*/ 46 w 90"/>
                <a:gd name="T41" fmla="*/ 102 h 104"/>
                <a:gd name="T42" fmla="*/ 44 w 90"/>
                <a:gd name="T43" fmla="*/ 102 h 104"/>
                <a:gd name="T44" fmla="*/ 42 w 90"/>
                <a:gd name="T45" fmla="*/ 98 h 104"/>
                <a:gd name="T46" fmla="*/ 32 w 90"/>
                <a:gd name="T47" fmla="*/ 96 h 104"/>
                <a:gd name="T48" fmla="*/ 16 w 90"/>
                <a:gd name="T49" fmla="*/ 90 h 104"/>
                <a:gd name="T50" fmla="*/ 12 w 90"/>
                <a:gd name="T51" fmla="*/ 92 h 104"/>
                <a:gd name="T52" fmla="*/ 10 w 90"/>
                <a:gd name="T53" fmla="*/ 88 h 104"/>
                <a:gd name="T54" fmla="*/ 4 w 90"/>
                <a:gd name="T55" fmla="*/ 84 h 104"/>
                <a:gd name="T56" fmla="*/ 2 w 90"/>
                <a:gd name="T57" fmla="*/ 78 h 104"/>
                <a:gd name="T58" fmla="*/ 0 w 90"/>
                <a:gd name="T59" fmla="*/ 70 h 10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0" h="104">
                  <a:moveTo>
                    <a:pt x="0" y="70"/>
                  </a:moveTo>
                  <a:lnTo>
                    <a:pt x="0" y="68"/>
                  </a:lnTo>
                  <a:lnTo>
                    <a:pt x="2" y="64"/>
                  </a:lnTo>
                  <a:lnTo>
                    <a:pt x="0" y="56"/>
                  </a:lnTo>
                  <a:lnTo>
                    <a:pt x="0" y="54"/>
                  </a:lnTo>
                  <a:lnTo>
                    <a:pt x="0" y="50"/>
                  </a:lnTo>
                  <a:lnTo>
                    <a:pt x="0" y="28"/>
                  </a:lnTo>
                  <a:lnTo>
                    <a:pt x="2" y="4"/>
                  </a:lnTo>
                  <a:lnTo>
                    <a:pt x="12" y="0"/>
                  </a:lnTo>
                  <a:lnTo>
                    <a:pt x="34" y="18"/>
                  </a:lnTo>
                  <a:lnTo>
                    <a:pt x="38" y="18"/>
                  </a:lnTo>
                  <a:lnTo>
                    <a:pt x="50" y="24"/>
                  </a:lnTo>
                  <a:lnTo>
                    <a:pt x="68" y="38"/>
                  </a:lnTo>
                  <a:lnTo>
                    <a:pt x="88" y="54"/>
                  </a:lnTo>
                  <a:lnTo>
                    <a:pt x="86" y="62"/>
                  </a:lnTo>
                  <a:lnTo>
                    <a:pt x="90" y="78"/>
                  </a:lnTo>
                  <a:lnTo>
                    <a:pt x="78" y="98"/>
                  </a:lnTo>
                  <a:lnTo>
                    <a:pt x="64" y="104"/>
                  </a:lnTo>
                  <a:lnTo>
                    <a:pt x="54" y="104"/>
                  </a:lnTo>
                  <a:lnTo>
                    <a:pt x="46" y="102"/>
                  </a:lnTo>
                  <a:lnTo>
                    <a:pt x="44" y="102"/>
                  </a:lnTo>
                  <a:lnTo>
                    <a:pt x="42" y="98"/>
                  </a:lnTo>
                  <a:lnTo>
                    <a:pt x="32" y="96"/>
                  </a:lnTo>
                  <a:lnTo>
                    <a:pt x="16" y="90"/>
                  </a:lnTo>
                  <a:lnTo>
                    <a:pt x="12" y="92"/>
                  </a:lnTo>
                  <a:lnTo>
                    <a:pt x="10" y="88"/>
                  </a:lnTo>
                  <a:lnTo>
                    <a:pt x="4" y="84"/>
                  </a:lnTo>
                  <a:lnTo>
                    <a:pt x="2" y="78"/>
                  </a:lnTo>
                  <a:lnTo>
                    <a:pt x="0" y="7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59" name="Freeform 121">
              <a:extLst>
                <a:ext uri="{FF2B5EF4-FFF2-40B4-BE49-F238E27FC236}">
                  <a16:creationId xmlns:a16="http://schemas.microsoft.com/office/drawing/2014/main" id="{C59FA034-3EF1-52BB-57CB-B2E674D0BFCC}"/>
                </a:ext>
              </a:extLst>
            </p:cNvPr>
            <p:cNvSpPr>
              <a:spLocks noChangeAspect="1"/>
            </p:cNvSpPr>
            <p:nvPr/>
          </p:nvSpPr>
          <p:spPr bwMode="auto">
            <a:xfrm>
              <a:off x="4756061" y="2926199"/>
              <a:ext cx="167264" cy="89722"/>
            </a:xfrm>
            <a:custGeom>
              <a:avLst/>
              <a:gdLst>
                <a:gd name="T0" fmla="*/ 2 w 110"/>
                <a:gd name="T1" fmla="*/ 34 h 59"/>
                <a:gd name="T2" fmla="*/ 6 w 110"/>
                <a:gd name="T3" fmla="*/ 32 h 59"/>
                <a:gd name="T4" fmla="*/ 8 w 110"/>
                <a:gd name="T5" fmla="*/ 30 h 59"/>
                <a:gd name="T6" fmla="*/ 8 w 110"/>
                <a:gd name="T7" fmla="*/ 30 h 59"/>
                <a:gd name="T8" fmla="*/ 6 w 110"/>
                <a:gd name="T9" fmla="*/ 28 h 59"/>
                <a:gd name="T10" fmla="*/ 6 w 110"/>
                <a:gd name="T11" fmla="*/ 24 h 59"/>
                <a:gd name="T12" fmla="*/ 8 w 110"/>
                <a:gd name="T13" fmla="*/ 24 h 59"/>
                <a:gd name="T14" fmla="*/ 8 w 110"/>
                <a:gd name="T15" fmla="*/ 20 h 59"/>
                <a:gd name="T16" fmla="*/ 4 w 110"/>
                <a:gd name="T17" fmla="*/ 20 h 59"/>
                <a:gd name="T18" fmla="*/ 6 w 110"/>
                <a:gd name="T19" fmla="*/ 16 h 59"/>
                <a:gd name="T20" fmla="*/ 8 w 110"/>
                <a:gd name="T21" fmla="*/ 18 h 59"/>
                <a:gd name="T22" fmla="*/ 14 w 110"/>
                <a:gd name="T23" fmla="*/ 18 h 59"/>
                <a:gd name="T24" fmla="*/ 14 w 110"/>
                <a:gd name="T25" fmla="*/ 16 h 59"/>
                <a:gd name="T26" fmla="*/ 14 w 110"/>
                <a:gd name="T27" fmla="*/ 14 h 59"/>
                <a:gd name="T28" fmla="*/ 18 w 110"/>
                <a:gd name="T29" fmla="*/ 12 h 59"/>
                <a:gd name="T30" fmla="*/ 38 w 110"/>
                <a:gd name="T31" fmla="*/ 16 h 59"/>
                <a:gd name="T32" fmla="*/ 42 w 110"/>
                <a:gd name="T33" fmla="*/ 12 h 59"/>
                <a:gd name="T34" fmla="*/ 54 w 110"/>
                <a:gd name="T35" fmla="*/ 10 h 59"/>
                <a:gd name="T36" fmla="*/ 58 w 110"/>
                <a:gd name="T37" fmla="*/ 8 h 59"/>
                <a:gd name="T38" fmla="*/ 64 w 110"/>
                <a:gd name="T39" fmla="*/ 6 h 59"/>
                <a:gd name="T40" fmla="*/ 76 w 110"/>
                <a:gd name="T41" fmla="*/ 0 h 59"/>
                <a:gd name="T42" fmla="*/ 82 w 110"/>
                <a:gd name="T43" fmla="*/ 0 h 59"/>
                <a:gd name="T44" fmla="*/ 90 w 110"/>
                <a:gd name="T45" fmla="*/ 4 h 59"/>
                <a:gd name="T46" fmla="*/ 98 w 110"/>
                <a:gd name="T47" fmla="*/ 2 h 59"/>
                <a:gd name="T48" fmla="*/ 100 w 110"/>
                <a:gd name="T49" fmla="*/ 6 h 59"/>
                <a:gd name="T50" fmla="*/ 104 w 110"/>
                <a:gd name="T51" fmla="*/ 8 h 59"/>
                <a:gd name="T52" fmla="*/ 106 w 110"/>
                <a:gd name="T53" fmla="*/ 10 h 59"/>
                <a:gd name="T54" fmla="*/ 110 w 110"/>
                <a:gd name="T55" fmla="*/ 12 h 59"/>
                <a:gd name="T56" fmla="*/ 108 w 110"/>
                <a:gd name="T57" fmla="*/ 14 h 59"/>
                <a:gd name="T58" fmla="*/ 104 w 110"/>
                <a:gd name="T59" fmla="*/ 16 h 59"/>
                <a:gd name="T60" fmla="*/ 100 w 110"/>
                <a:gd name="T61" fmla="*/ 18 h 59"/>
                <a:gd name="T62" fmla="*/ 98 w 110"/>
                <a:gd name="T63" fmla="*/ 22 h 59"/>
                <a:gd name="T64" fmla="*/ 96 w 110"/>
                <a:gd name="T65" fmla="*/ 24 h 59"/>
                <a:gd name="T66" fmla="*/ 94 w 110"/>
                <a:gd name="T67" fmla="*/ 28 h 59"/>
                <a:gd name="T68" fmla="*/ 92 w 110"/>
                <a:gd name="T69" fmla="*/ 32 h 59"/>
                <a:gd name="T70" fmla="*/ 90 w 110"/>
                <a:gd name="T71" fmla="*/ 36 h 59"/>
                <a:gd name="T72" fmla="*/ 90 w 110"/>
                <a:gd name="T73" fmla="*/ 38 h 59"/>
                <a:gd name="T74" fmla="*/ 88 w 110"/>
                <a:gd name="T75" fmla="*/ 40 h 59"/>
                <a:gd name="T76" fmla="*/ 88 w 110"/>
                <a:gd name="T77" fmla="*/ 45 h 59"/>
                <a:gd name="T78" fmla="*/ 86 w 110"/>
                <a:gd name="T79" fmla="*/ 49 h 59"/>
                <a:gd name="T80" fmla="*/ 82 w 110"/>
                <a:gd name="T81" fmla="*/ 49 h 59"/>
                <a:gd name="T82" fmla="*/ 80 w 110"/>
                <a:gd name="T83" fmla="*/ 49 h 59"/>
                <a:gd name="T84" fmla="*/ 78 w 110"/>
                <a:gd name="T85" fmla="*/ 51 h 59"/>
                <a:gd name="T86" fmla="*/ 72 w 110"/>
                <a:gd name="T87" fmla="*/ 51 h 59"/>
                <a:gd name="T88" fmla="*/ 68 w 110"/>
                <a:gd name="T89" fmla="*/ 51 h 59"/>
                <a:gd name="T90" fmla="*/ 60 w 110"/>
                <a:gd name="T91" fmla="*/ 49 h 59"/>
                <a:gd name="T92" fmla="*/ 56 w 110"/>
                <a:gd name="T93" fmla="*/ 53 h 59"/>
                <a:gd name="T94" fmla="*/ 54 w 110"/>
                <a:gd name="T95" fmla="*/ 53 h 59"/>
                <a:gd name="T96" fmla="*/ 52 w 110"/>
                <a:gd name="T97" fmla="*/ 55 h 59"/>
                <a:gd name="T98" fmla="*/ 48 w 110"/>
                <a:gd name="T99" fmla="*/ 55 h 59"/>
                <a:gd name="T100" fmla="*/ 44 w 110"/>
                <a:gd name="T101" fmla="*/ 57 h 59"/>
                <a:gd name="T102" fmla="*/ 40 w 110"/>
                <a:gd name="T103" fmla="*/ 59 h 59"/>
                <a:gd name="T104" fmla="*/ 34 w 110"/>
                <a:gd name="T105" fmla="*/ 59 h 59"/>
                <a:gd name="T106" fmla="*/ 30 w 110"/>
                <a:gd name="T107" fmla="*/ 57 h 59"/>
                <a:gd name="T108" fmla="*/ 26 w 110"/>
                <a:gd name="T109" fmla="*/ 55 h 59"/>
                <a:gd name="T110" fmla="*/ 24 w 110"/>
                <a:gd name="T111" fmla="*/ 55 h 59"/>
                <a:gd name="T112" fmla="*/ 22 w 110"/>
                <a:gd name="T113" fmla="*/ 53 h 59"/>
                <a:gd name="T114" fmla="*/ 18 w 110"/>
                <a:gd name="T115" fmla="*/ 51 h 59"/>
                <a:gd name="T116" fmla="*/ 14 w 110"/>
                <a:gd name="T117" fmla="*/ 47 h 59"/>
                <a:gd name="T118" fmla="*/ 10 w 110"/>
                <a:gd name="T119" fmla="*/ 45 h 59"/>
                <a:gd name="T120" fmla="*/ 8 w 110"/>
                <a:gd name="T121" fmla="*/ 42 h 59"/>
                <a:gd name="T122" fmla="*/ 4 w 110"/>
                <a:gd name="T123" fmla="*/ 38 h 59"/>
                <a:gd name="T124" fmla="*/ 4 w 110"/>
                <a:gd name="T125" fmla="*/ 36 h 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0" h="59">
                  <a:moveTo>
                    <a:pt x="0" y="36"/>
                  </a:moveTo>
                  <a:lnTo>
                    <a:pt x="0" y="34"/>
                  </a:lnTo>
                  <a:lnTo>
                    <a:pt x="2" y="34"/>
                  </a:lnTo>
                  <a:lnTo>
                    <a:pt x="2" y="32"/>
                  </a:lnTo>
                  <a:lnTo>
                    <a:pt x="4" y="32"/>
                  </a:lnTo>
                  <a:lnTo>
                    <a:pt x="6" y="32"/>
                  </a:lnTo>
                  <a:lnTo>
                    <a:pt x="8" y="32"/>
                  </a:lnTo>
                  <a:lnTo>
                    <a:pt x="8" y="30"/>
                  </a:lnTo>
                  <a:lnTo>
                    <a:pt x="6" y="30"/>
                  </a:lnTo>
                  <a:lnTo>
                    <a:pt x="8" y="30"/>
                  </a:lnTo>
                  <a:lnTo>
                    <a:pt x="6" y="30"/>
                  </a:lnTo>
                  <a:lnTo>
                    <a:pt x="6" y="28"/>
                  </a:lnTo>
                  <a:lnTo>
                    <a:pt x="4" y="28"/>
                  </a:lnTo>
                  <a:lnTo>
                    <a:pt x="6" y="28"/>
                  </a:lnTo>
                  <a:lnTo>
                    <a:pt x="6" y="26"/>
                  </a:lnTo>
                  <a:lnTo>
                    <a:pt x="6" y="24"/>
                  </a:lnTo>
                  <a:lnTo>
                    <a:pt x="8" y="24"/>
                  </a:lnTo>
                  <a:lnTo>
                    <a:pt x="8" y="22"/>
                  </a:lnTo>
                  <a:lnTo>
                    <a:pt x="8" y="20"/>
                  </a:lnTo>
                  <a:lnTo>
                    <a:pt x="6" y="20"/>
                  </a:lnTo>
                  <a:lnTo>
                    <a:pt x="4" y="20"/>
                  </a:lnTo>
                  <a:lnTo>
                    <a:pt x="4" y="18"/>
                  </a:lnTo>
                  <a:lnTo>
                    <a:pt x="6" y="18"/>
                  </a:lnTo>
                  <a:lnTo>
                    <a:pt x="6" y="16"/>
                  </a:lnTo>
                  <a:lnTo>
                    <a:pt x="8" y="16"/>
                  </a:lnTo>
                  <a:lnTo>
                    <a:pt x="8" y="18"/>
                  </a:lnTo>
                  <a:lnTo>
                    <a:pt x="10" y="18"/>
                  </a:lnTo>
                  <a:lnTo>
                    <a:pt x="12" y="18"/>
                  </a:lnTo>
                  <a:lnTo>
                    <a:pt x="14" y="18"/>
                  </a:lnTo>
                  <a:lnTo>
                    <a:pt x="14" y="16"/>
                  </a:lnTo>
                  <a:lnTo>
                    <a:pt x="12" y="14"/>
                  </a:lnTo>
                  <a:lnTo>
                    <a:pt x="14" y="14"/>
                  </a:lnTo>
                  <a:lnTo>
                    <a:pt x="14" y="12"/>
                  </a:lnTo>
                  <a:lnTo>
                    <a:pt x="16" y="12"/>
                  </a:lnTo>
                  <a:lnTo>
                    <a:pt x="18" y="12"/>
                  </a:lnTo>
                  <a:lnTo>
                    <a:pt x="22" y="16"/>
                  </a:lnTo>
                  <a:lnTo>
                    <a:pt x="26" y="18"/>
                  </a:lnTo>
                  <a:lnTo>
                    <a:pt x="30" y="18"/>
                  </a:lnTo>
                  <a:lnTo>
                    <a:pt x="34" y="18"/>
                  </a:lnTo>
                  <a:lnTo>
                    <a:pt x="38" y="16"/>
                  </a:lnTo>
                  <a:lnTo>
                    <a:pt x="40" y="18"/>
                  </a:lnTo>
                  <a:lnTo>
                    <a:pt x="42" y="16"/>
                  </a:lnTo>
                  <a:lnTo>
                    <a:pt x="44" y="16"/>
                  </a:lnTo>
                  <a:lnTo>
                    <a:pt x="42" y="14"/>
                  </a:lnTo>
                  <a:lnTo>
                    <a:pt x="42" y="12"/>
                  </a:lnTo>
                  <a:lnTo>
                    <a:pt x="42" y="10"/>
                  </a:lnTo>
                  <a:lnTo>
                    <a:pt x="44" y="10"/>
                  </a:lnTo>
                  <a:lnTo>
                    <a:pt x="50" y="10"/>
                  </a:lnTo>
                  <a:lnTo>
                    <a:pt x="54" y="10"/>
                  </a:lnTo>
                  <a:lnTo>
                    <a:pt x="54" y="8"/>
                  </a:lnTo>
                  <a:lnTo>
                    <a:pt x="56" y="6"/>
                  </a:lnTo>
                  <a:lnTo>
                    <a:pt x="56" y="8"/>
                  </a:lnTo>
                  <a:lnTo>
                    <a:pt x="58" y="8"/>
                  </a:lnTo>
                  <a:lnTo>
                    <a:pt x="60" y="8"/>
                  </a:lnTo>
                  <a:lnTo>
                    <a:pt x="64" y="8"/>
                  </a:lnTo>
                  <a:lnTo>
                    <a:pt x="64" y="6"/>
                  </a:lnTo>
                  <a:lnTo>
                    <a:pt x="66" y="6"/>
                  </a:lnTo>
                  <a:lnTo>
                    <a:pt x="70" y="0"/>
                  </a:lnTo>
                  <a:lnTo>
                    <a:pt x="76" y="0"/>
                  </a:lnTo>
                  <a:lnTo>
                    <a:pt x="78" y="0"/>
                  </a:lnTo>
                  <a:lnTo>
                    <a:pt x="80" y="0"/>
                  </a:lnTo>
                  <a:lnTo>
                    <a:pt x="80" y="2"/>
                  </a:lnTo>
                  <a:lnTo>
                    <a:pt x="80" y="0"/>
                  </a:lnTo>
                  <a:lnTo>
                    <a:pt x="82" y="0"/>
                  </a:lnTo>
                  <a:lnTo>
                    <a:pt x="84" y="0"/>
                  </a:lnTo>
                  <a:lnTo>
                    <a:pt x="86" y="0"/>
                  </a:lnTo>
                  <a:lnTo>
                    <a:pt x="88" y="0"/>
                  </a:lnTo>
                  <a:lnTo>
                    <a:pt x="90" y="4"/>
                  </a:lnTo>
                  <a:lnTo>
                    <a:pt x="92" y="4"/>
                  </a:lnTo>
                  <a:lnTo>
                    <a:pt x="96" y="4"/>
                  </a:lnTo>
                  <a:lnTo>
                    <a:pt x="98" y="2"/>
                  </a:lnTo>
                  <a:lnTo>
                    <a:pt x="100" y="2"/>
                  </a:lnTo>
                  <a:lnTo>
                    <a:pt x="98" y="4"/>
                  </a:lnTo>
                  <a:lnTo>
                    <a:pt x="100" y="4"/>
                  </a:lnTo>
                  <a:lnTo>
                    <a:pt x="100" y="6"/>
                  </a:lnTo>
                  <a:lnTo>
                    <a:pt x="102" y="6"/>
                  </a:lnTo>
                  <a:lnTo>
                    <a:pt x="104" y="6"/>
                  </a:lnTo>
                  <a:lnTo>
                    <a:pt x="104" y="8"/>
                  </a:lnTo>
                  <a:lnTo>
                    <a:pt x="104" y="10"/>
                  </a:lnTo>
                  <a:lnTo>
                    <a:pt x="106" y="10"/>
                  </a:lnTo>
                  <a:lnTo>
                    <a:pt x="108" y="10"/>
                  </a:lnTo>
                  <a:lnTo>
                    <a:pt x="110" y="10"/>
                  </a:lnTo>
                  <a:lnTo>
                    <a:pt x="110" y="12"/>
                  </a:lnTo>
                  <a:lnTo>
                    <a:pt x="108" y="12"/>
                  </a:lnTo>
                  <a:lnTo>
                    <a:pt x="110" y="12"/>
                  </a:lnTo>
                  <a:lnTo>
                    <a:pt x="110" y="14"/>
                  </a:lnTo>
                  <a:lnTo>
                    <a:pt x="108" y="14"/>
                  </a:lnTo>
                  <a:lnTo>
                    <a:pt x="108" y="16"/>
                  </a:lnTo>
                  <a:lnTo>
                    <a:pt x="106" y="16"/>
                  </a:lnTo>
                  <a:lnTo>
                    <a:pt x="104" y="16"/>
                  </a:lnTo>
                  <a:lnTo>
                    <a:pt x="104" y="18"/>
                  </a:lnTo>
                  <a:lnTo>
                    <a:pt x="102" y="16"/>
                  </a:lnTo>
                  <a:lnTo>
                    <a:pt x="100" y="18"/>
                  </a:lnTo>
                  <a:lnTo>
                    <a:pt x="100" y="20"/>
                  </a:lnTo>
                  <a:lnTo>
                    <a:pt x="98" y="20"/>
                  </a:lnTo>
                  <a:lnTo>
                    <a:pt x="98" y="22"/>
                  </a:lnTo>
                  <a:lnTo>
                    <a:pt x="96" y="24"/>
                  </a:lnTo>
                  <a:lnTo>
                    <a:pt x="98" y="24"/>
                  </a:lnTo>
                  <a:lnTo>
                    <a:pt x="96" y="24"/>
                  </a:lnTo>
                  <a:lnTo>
                    <a:pt x="96" y="26"/>
                  </a:lnTo>
                  <a:lnTo>
                    <a:pt x="94" y="28"/>
                  </a:lnTo>
                  <a:lnTo>
                    <a:pt x="96" y="28"/>
                  </a:lnTo>
                  <a:lnTo>
                    <a:pt x="94" y="28"/>
                  </a:lnTo>
                  <a:lnTo>
                    <a:pt x="94" y="30"/>
                  </a:lnTo>
                  <a:lnTo>
                    <a:pt x="92" y="30"/>
                  </a:lnTo>
                  <a:lnTo>
                    <a:pt x="92" y="32"/>
                  </a:lnTo>
                  <a:lnTo>
                    <a:pt x="92" y="34"/>
                  </a:lnTo>
                  <a:lnTo>
                    <a:pt x="92" y="36"/>
                  </a:lnTo>
                  <a:lnTo>
                    <a:pt x="90" y="36"/>
                  </a:lnTo>
                  <a:lnTo>
                    <a:pt x="90" y="38"/>
                  </a:lnTo>
                  <a:lnTo>
                    <a:pt x="90" y="40"/>
                  </a:lnTo>
                  <a:lnTo>
                    <a:pt x="90" y="38"/>
                  </a:lnTo>
                  <a:lnTo>
                    <a:pt x="88" y="40"/>
                  </a:lnTo>
                  <a:lnTo>
                    <a:pt x="90" y="40"/>
                  </a:lnTo>
                  <a:lnTo>
                    <a:pt x="88" y="40"/>
                  </a:lnTo>
                  <a:lnTo>
                    <a:pt x="86" y="42"/>
                  </a:lnTo>
                  <a:lnTo>
                    <a:pt x="88" y="42"/>
                  </a:lnTo>
                  <a:lnTo>
                    <a:pt x="86" y="42"/>
                  </a:lnTo>
                  <a:lnTo>
                    <a:pt x="86" y="45"/>
                  </a:lnTo>
                  <a:lnTo>
                    <a:pt x="88" y="45"/>
                  </a:lnTo>
                  <a:lnTo>
                    <a:pt x="86" y="45"/>
                  </a:lnTo>
                  <a:lnTo>
                    <a:pt x="86" y="47"/>
                  </a:lnTo>
                  <a:lnTo>
                    <a:pt x="86" y="49"/>
                  </a:lnTo>
                  <a:lnTo>
                    <a:pt x="84" y="49"/>
                  </a:lnTo>
                  <a:lnTo>
                    <a:pt x="82" y="49"/>
                  </a:lnTo>
                  <a:lnTo>
                    <a:pt x="80" y="49"/>
                  </a:lnTo>
                  <a:lnTo>
                    <a:pt x="78" y="49"/>
                  </a:lnTo>
                  <a:lnTo>
                    <a:pt x="80" y="49"/>
                  </a:lnTo>
                  <a:lnTo>
                    <a:pt x="78" y="49"/>
                  </a:lnTo>
                  <a:lnTo>
                    <a:pt x="78" y="51"/>
                  </a:lnTo>
                  <a:lnTo>
                    <a:pt x="74" y="49"/>
                  </a:lnTo>
                  <a:lnTo>
                    <a:pt x="74" y="51"/>
                  </a:lnTo>
                  <a:lnTo>
                    <a:pt x="72" y="51"/>
                  </a:lnTo>
                  <a:lnTo>
                    <a:pt x="70" y="51"/>
                  </a:lnTo>
                  <a:lnTo>
                    <a:pt x="68" y="51"/>
                  </a:lnTo>
                  <a:lnTo>
                    <a:pt x="66" y="51"/>
                  </a:lnTo>
                  <a:lnTo>
                    <a:pt x="64" y="51"/>
                  </a:lnTo>
                  <a:lnTo>
                    <a:pt x="62" y="51"/>
                  </a:lnTo>
                  <a:lnTo>
                    <a:pt x="60" y="49"/>
                  </a:lnTo>
                  <a:lnTo>
                    <a:pt x="60" y="51"/>
                  </a:lnTo>
                  <a:lnTo>
                    <a:pt x="58" y="51"/>
                  </a:lnTo>
                  <a:lnTo>
                    <a:pt x="56" y="53"/>
                  </a:lnTo>
                  <a:lnTo>
                    <a:pt x="54" y="53"/>
                  </a:lnTo>
                  <a:lnTo>
                    <a:pt x="54" y="55"/>
                  </a:lnTo>
                  <a:lnTo>
                    <a:pt x="52" y="53"/>
                  </a:lnTo>
                  <a:lnTo>
                    <a:pt x="52" y="55"/>
                  </a:lnTo>
                  <a:lnTo>
                    <a:pt x="50" y="55"/>
                  </a:lnTo>
                  <a:lnTo>
                    <a:pt x="48" y="55"/>
                  </a:lnTo>
                  <a:lnTo>
                    <a:pt x="46" y="55"/>
                  </a:lnTo>
                  <a:lnTo>
                    <a:pt x="46" y="57"/>
                  </a:lnTo>
                  <a:lnTo>
                    <a:pt x="44" y="55"/>
                  </a:lnTo>
                  <a:lnTo>
                    <a:pt x="44" y="57"/>
                  </a:lnTo>
                  <a:lnTo>
                    <a:pt x="42" y="59"/>
                  </a:lnTo>
                  <a:lnTo>
                    <a:pt x="40" y="59"/>
                  </a:lnTo>
                  <a:lnTo>
                    <a:pt x="38" y="59"/>
                  </a:lnTo>
                  <a:lnTo>
                    <a:pt x="36" y="59"/>
                  </a:lnTo>
                  <a:lnTo>
                    <a:pt x="34" y="59"/>
                  </a:lnTo>
                  <a:lnTo>
                    <a:pt x="32" y="59"/>
                  </a:lnTo>
                  <a:lnTo>
                    <a:pt x="30" y="59"/>
                  </a:lnTo>
                  <a:lnTo>
                    <a:pt x="30" y="57"/>
                  </a:lnTo>
                  <a:lnTo>
                    <a:pt x="28" y="57"/>
                  </a:lnTo>
                  <a:lnTo>
                    <a:pt x="26" y="55"/>
                  </a:lnTo>
                  <a:lnTo>
                    <a:pt x="24" y="55"/>
                  </a:lnTo>
                  <a:lnTo>
                    <a:pt x="22" y="55"/>
                  </a:lnTo>
                  <a:lnTo>
                    <a:pt x="24" y="55"/>
                  </a:lnTo>
                  <a:lnTo>
                    <a:pt x="22" y="55"/>
                  </a:lnTo>
                  <a:lnTo>
                    <a:pt x="22" y="53"/>
                  </a:lnTo>
                  <a:lnTo>
                    <a:pt x="20" y="53"/>
                  </a:lnTo>
                  <a:lnTo>
                    <a:pt x="22" y="53"/>
                  </a:lnTo>
                  <a:lnTo>
                    <a:pt x="20" y="53"/>
                  </a:lnTo>
                  <a:lnTo>
                    <a:pt x="20" y="51"/>
                  </a:lnTo>
                  <a:lnTo>
                    <a:pt x="18" y="51"/>
                  </a:lnTo>
                  <a:lnTo>
                    <a:pt x="16" y="49"/>
                  </a:lnTo>
                  <a:lnTo>
                    <a:pt x="14" y="49"/>
                  </a:lnTo>
                  <a:lnTo>
                    <a:pt x="14" y="47"/>
                  </a:lnTo>
                  <a:lnTo>
                    <a:pt x="12" y="47"/>
                  </a:lnTo>
                  <a:lnTo>
                    <a:pt x="10" y="47"/>
                  </a:lnTo>
                  <a:lnTo>
                    <a:pt x="10" y="45"/>
                  </a:lnTo>
                  <a:lnTo>
                    <a:pt x="8" y="45"/>
                  </a:lnTo>
                  <a:lnTo>
                    <a:pt x="8" y="42"/>
                  </a:lnTo>
                  <a:lnTo>
                    <a:pt x="6" y="40"/>
                  </a:lnTo>
                  <a:lnTo>
                    <a:pt x="6" y="38"/>
                  </a:lnTo>
                  <a:lnTo>
                    <a:pt x="4" y="38"/>
                  </a:lnTo>
                  <a:lnTo>
                    <a:pt x="4" y="36"/>
                  </a:lnTo>
                  <a:lnTo>
                    <a:pt x="2" y="34"/>
                  </a:lnTo>
                  <a:lnTo>
                    <a:pt x="2" y="36"/>
                  </a:lnTo>
                  <a:lnTo>
                    <a:pt x="0" y="3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60" name="Freeform 122">
              <a:extLst>
                <a:ext uri="{FF2B5EF4-FFF2-40B4-BE49-F238E27FC236}">
                  <a16:creationId xmlns:a16="http://schemas.microsoft.com/office/drawing/2014/main" id="{D52683EF-930B-675E-25C9-B3BBB160996E}"/>
                </a:ext>
              </a:extLst>
            </p:cNvPr>
            <p:cNvSpPr>
              <a:spLocks noChangeAspect="1" noEditPoints="1"/>
            </p:cNvSpPr>
            <p:nvPr/>
          </p:nvSpPr>
          <p:spPr bwMode="auto">
            <a:xfrm>
              <a:off x="3855872" y="3079795"/>
              <a:ext cx="608237" cy="514008"/>
            </a:xfrm>
            <a:custGeom>
              <a:avLst/>
              <a:gdLst>
                <a:gd name="T0" fmla="*/ 16 w 400"/>
                <a:gd name="T1" fmla="*/ 330 h 338"/>
                <a:gd name="T2" fmla="*/ 352 w 400"/>
                <a:gd name="T3" fmla="*/ 98 h 338"/>
                <a:gd name="T4" fmla="*/ 2 w 400"/>
                <a:gd name="T5" fmla="*/ 314 h 338"/>
                <a:gd name="T6" fmla="*/ 396 w 400"/>
                <a:gd name="T7" fmla="*/ 78 h 338"/>
                <a:gd name="T8" fmla="*/ 390 w 400"/>
                <a:gd name="T9" fmla="*/ 80 h 338"/>
                <a:gd name="T10" fmla="*/ 84 w 400"/>
                <a:gd name="T11" fmla="*/ 310 h 338"/>
                <a:gd name="T12" fmla="*/ 46 w 400"/>
                <a:gd name="T13" fmla="*/ 332 h 338"/>
                <a:gd name="T14" fmla="*/ 76 w 400"/>
                <a:gd name="T15" fmla="*/ 316 h 338"/>
                <a:gd name="T16" fmla="*/ 28 w 400"/>
                <a:gd name="T17" fmla="*/ 320 h 338"/>
                <a:gd name="T18" fmla="*/ 20 w 400"/>
                <a:gd name="T19" fmla="*/ 324 h 338"/>
                <a:gd name="T20" fmla="*/ 380 w 400"/>
                <a:gd name="T21" fmla="*/ 82 h 338"/>
                <a:gd name="T22" fmla="*/ 378 w 400"/>
                <a:gd name="T23" fmla="*/ 92 h 338"/>
                <a:gd name="T24" fmla="*/ 366 w 400"/>
                <a:gd name="T25" fmla="*/ 90 h 338"/>
                <a:gd name="T26" fmla="*/ 198 w 400"/>
                <a:gd name="T27" fmla="*/ 108 h 338"/>
                <a:gd name="T28" fmla="*/ 198 w 400"/>
                <a:gd name="T29" fmla="*/ 90 h 338"/>
                <a:gd name="T30" fmla="*/ 206 w 400"/>
                <a:gd name="T31" fmla="*/ 82 h 338"/>
                <a:gd name="T32" fmla="*/ 208 w 400"/>
                <a:gd name="T33" fmla="*/ 70 h 338"/>
                <a:gd name="T34" fmla="*/ 208 w 400"/>
                <a:gd name="T35" fmla="*/ 58 h 338"/>
                <a:gd name="T36" fmla="*/ 218 w 400"/>
                <a:gd name="T37" fmla="*/ 48 h 338"/>
                <a:gd name="T38" fmla="*/ 212 w 400"/>
                <a:gd name="T39" fmla="*/ 38 h 338"/>
                <a:gd name="T40" fmla="*/ 198 w 400"/>
                <a:gd name="T41" fmla="*/ 40 h 338"/>
                <a:gd name="T42" fmla="*/ 188 w 400"/>
                <a:gd name="T43" fmla="*/ 40 h 338"/>
                <a:gd name="T44" fmla="*/ 178 w 400"/>
                <a:gd name="T45" fmla="*/ 36 h 338"/>
                <a:gd name="T46" fmla="*/ 176 w 400"/>
                <a:gd name="T47" fmla="*/ 30 h 338"/>
                <a:gd name="T48" fmla="*/ 174 w 400"/>
                <a:gd name="T49" fmla="*/ 26 h 338"/>
                <a:gd name="T50" fmla="*/ 170 w 400"/>
                <a:gd name="T51" fmla="*/ 24 h 338"/>
                <a:gd name="T52" fmla="*/ 170 w 400"/>
                <a:gd name="T53" fmla="*/ 18 h 338"/>
                <a:gd name="T54" fmla="*/ 172 w 400"/>
                <a:gd name="T55" fmla="*/ 12 h 338"/>
                <a:gd name="T56" fmla="*/ 182 w 400"/>
                <a:gd name="T57" fmla="*/ 8 h 338"/>
                <a:gd name="T58" fmla="*/ 186 w 400"/>
                <a:gd name="T59" fmla="*/ 6 h 338"/>
                <a:gd name="T60" fmla="*/ 190 w 400"/>
                <a:gd name="T61" fmla="*/ 0 h 338"/>
                <a:gd name="T62" fmla="*/ 202 w 400"/>
                <a:gd name="T63" fmla="*/ 4 h 338"/>
                <a:gd name="T64" fmla="*/ 218 w 400"/>
                <a:gd name="T65" fmla="*/ 4 h 338"/>
                <a:gd name="T66" fmla="*/ 230 w 400"/>
                <a:gd name="T67" fmla="*/ 4 h 338"/>
                <a:gd name="T68" fmla="*/ 252 w 400"/>
                <a:gd name="T69" fmla="*/ 8 h 338"/>
                <a:gd name="T70" fmla="*/ 262 w 400"/>
                <a:gd name="T71" fmla="*/ 6 h 338"/>
                <a:gd name="T72" fmla="*/ 272 w 400"/>
                <a:gd name="T73" fmla="*/ 8 h 338"/>
                <a:gd name="T74" fmla="*/ 286 w 400"/>
                <a:gd name="T75" fmla="*/ 10 h 338"/>
                <a:gd name="T76" fmla="*/ 300 w 400"/>
                <a:gd name="T77" fmla="*/ 14 h 338"/>
                <a:gd name="T78" fmla="*/ 312 w 400"/>
                <a:gd name="T79" fmla="*/ 18 h 338"/>
                <a:gd name="T80" fmla="*/ 330 w 400"/>
                <a:gd name="T81" fmla="*/ 22 h 338"/>
                <a:gd name="T82" fmla="*/ 344 w 400"/>
                <a:gd name="T83" fmla="*/ 22 h 338"/>
                <a:gd name="T84" fmla="*/ 356 w 400"/>
                <a:gd name="T85" fmla="*/ 26 h 338"/>
                <a:gd name="T86" fmla="*/ 374 w 400"/>
                <a:gd name="T87" fmla="*/ 26 h 338"/>
                <a:gd name="T88" fmla="*/ 378 w 400"/>
                <a:gd name="T89" fmla="*/ 32 h 338"/>
                <a:gd name="T90" fmla="*/ 372 w 400"/>
                <a:gd name="T91" fmla="*/ 44 h 338"/>
                <a:gd name="T92" fmla="*/ 350 w 400"/>
                <a:gd name="T93" fmla="*/ 54 h 338"/>
                <a:gd name="T94" fmla="*/ 338 w 400"/>
                <a:gd name="T95" fmla="*/ 62 h 338"/>
                <a:gd name="T96" fmla="*/ 334 w 400"/>
                <a:gd name="T97" fmla="*/ 68 h 338"/>
                <a:gd name="T98" fmla="*/ 322 w 400"/>
                <a:gd name="T99" fmla="*/ 86 h 338"/>
                <a:gd name="T100" fmla="*/ 328 w 400"/>
                <a:gd name="T101" fmla="*/ 106 h 338"/>
                <a:gd name="T102" fmla="*/ 316 w 400"/>
                <a:gd name="T103" fmla="*/ 116 h 338"/>
                <a:gd name="T104" fmla="*/ 314 w 400"/>
                <a:gd name="T105" fmla="*/ 128 h 338"/>
                <a:gd name="T106" fmla="*/ 304 w 400"/>
                <a:gd name="T107" fmla="*/ 130 h 338"/>
                <a:gd name="T108" fmla="*/ 294 w 400"/>
                <a:gd name="T109" fmla="*/ 140 h 338"/>
                <a:gd name="T110" fmla="*/ 284 w 400"/>
                <a:gd name="T111" fmla="*/ 146 h 338"/>
                <a:gd name="T112" fmla="*/ 270 w 400"/>
                <a:gd name="T113" fmla="*/ 146 h 338"/>
                <a:gd name="T114" fmla="*/ 252 w 400"/>
                <a:gd name="T115" fmla="*/ 148 h 338"/>
                <a:gd name="T116" fmla="*/ 236 w 400"/>
                <a:gd name="T117" fmla="*/ 154 h 338"/>
                <a:gd name="T118" fmla="*/ 222 w 400"/>
                <a:gd name="T119" fmla="*/ 162 h 338"/>
                <a:gd name="T120" fmla="*/ 216 w 400"/>
                <a:gd name="T121" fmla="*/ 150 h 338"/>
                <a:gd name="T122" fmla="*/ 204 w 400"/>
                <a:gd name="T123" fmla="*/ 138 h 338"/>
                <a:gd name="T124" fmla="*/ 194 w 400"/>
                <a:gd name="T125" fmla="*/ 128 h 3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00" h="338">
                  <a:moveTo>
                    <a:pt x="348" y="106"/>
                  </a:moveTo>
                  <a:lnTo>
                    <a:pt x="350" y="106"/>
                  </a:lnTo>
                  <a:lnTo>
                    <a:pt x="350" y="104"/>
                  </a:lnTo>
                  <a:lnTo>
                    <a:pt x="350" y="106"/>
                  </a:lnTo>
                  <a:lnTo>
                    <a:pt x="352" y="106"/>
                  </a:lnTo>
                  <a:lnTo>
                    <a:pt x="352" y="108"/>
                  </a:lnTo>
                  <a:lnTo>
                    <a:pt x="350" y="106"/>
                  </a:lnTo>
                  <a:lnTo>
                    <a:pt x="350" y="108"/>
                  </a:lnTo>
                  <a:lnTo>
                    <a:pt x="348" y="106"/>
                  </a:lnTo>
                  <a:close/>
                  <a:moveTo>
                    <a:pt x="12" y="330"/>
                  </a:moveTo>
                  <a:lnTo>
                    <a:pt x="12" y="330"/>
                  </a:lnTo>
                  <a:lnTo>
                    <a:pt x="14" y="328"/>
                  </a:lnTo>
                  <a:lnTo>
                    <a:pt x="16" y="330"/>
                  </a:lnTo>
                  <a:lnTo>
                    <a:pt x="14" y="332"/>
                  </a:lnTo>
                  <a:lnTo>
                    <a:pt x="12" y="330"/>
                  </a:lnTo>
                  <a:close/>
                  <a:moveTo>
                    <a:pt x="346" y="102"/>
                  </a:moveTo>
                  <a:lnTo>
                    <a:pt x="346" y="100"/>
                  </a:lnTo>
                  <a:lnTo>
                    <a:pt x="348" y="100"/>
                  </a:lnTo>
                  <a:lnTo>
                    <a:pt x="348" y="98"/>
                  </a:lnTo>
                  <a:lnTo>
                    <a:pt x="350" y="98"/>
                  </a:lnTo>
                  <a:lnTo>
                    <a:pt x="352" y="98"/>
                  </a:lnTo>
                  <a:lnTo>
                    <a:pt x="354" y="98"/>
                  </a:lnTo>
                  <a:lnTo>
                    <a:pt x="352" y="98"/>
                  </a:lnTo>
                  <a:lnTo>
                    <a:pt x="354" y="98"/>
                  </a:lnTo>
                  <a:lnTo>
                    <a:pt x="354" y="100"/>
                  </a:lnTo>
                  <a:lnTo>
                    <a:pt x="352" y="100"/>
                  </a:lnTo>
                  <a:lnTo>
                    <a:pt x="350" y="102"/>
                  </a:lnTo>
                  <a:lnTo>
                    <a:pt x="350" y="104"/>
                  </a:lnTo>
                  <a:lnTo>
                    <a:pt x="348" y="104"/>
                  </a:lnTo>
                  <a:lnTo>
                    <a:pt x="348" y="102"/>
                  </a:lnTo>
                  <a:lnTo>
                    <a:pt x="346" y="102"/>
                  </a:lnTo>
                  <a:close/>
                  <a:moveTo>
                    <a:pt x="0" y="316"/>
                  </a:moveTo>
                  <a:lnTo>
                    <a:pt x="2" y="314"/>
                  </a:lnTo>
                  <a:lnTo>
                    <a:pt x="4" y="314"/>
                  </a:lnTo>
                  <a:lnTo>
                    <a:pt x="4" y="316"/>
                  </a:lnTo>
                  <a:lnTo>
                    <a:pt x="4" y="318"/>
                  </a:lnTo>
                  <a:lnTo>
                    <a:pt x="4" y="320"/>
                  </a:lnTo>
                  <a:lnTo>
                    <a:pt x="2" y="322"/>
                  </a:lnTo>
                  <a:lnTo>
                    <a:pt x="2" y="320"/>
                  </a:lnTo>
                  <a:lnTo>
                    <a:pt x="2" y="318"/>
                  </a:lnTo>
                  <a:lnTo>
                    <a:pt x="0" y="316"/>
                  </a:lnTo>
                  <a:close/>
                  <a:moveTo>
                    <a:pt x="390" y="78"/>
                  </a:moveTo>
                  <a:lnTo>
                    <a:pt x="390" y="78"/>
                  </a:lnTo>
                  <a:lnTo>
                    <a:pt x="392" y="78"/>
                  </a:lnTo>
                  <a:lnTo>
                    <a:pt x="394" y="78"/>
                  </a:lnTo>
                  <a:lnTo>
                    <a:pt x="396" y="78"/>
                  </a:lnTo>
                  <a:lnTo>
                    <a:pt x="396" y="76"/>
                  </a:lnTo>
                  <a:lnTo>
                    <a:pt x="396" y="78"/>
                  </a:lnTo>
                  <a:lnTo>
                    <a:pt x="398" y="78"/>
                  </a:lnTo>
                  <a:lnTo>
                    <a:pt x="398" y="80"/>
                  </a:lnTo>
                  <a:lnTo>
                    <a:pt x="400" y="82"/>
                  </a:lnTo>
                  <a:lnTo>
                    <a:pt x="398" y="82"/>
                  </a:lnTo>
                  <a:lnTo>
                    <a:pt x="396" y="82"/>
                  </a:lnTo>
                  <a:lnTo>
                    <a:pt x="394" y="80"/>
                  </a:lnTo>
                  <a:lnTo>
                    <a:pt x="392" y="80"/>
                  </a:lnTo>
                  <a:lnTo>
                    <a:pt x="390" y="80"/>
                  </a:lnTo>
                  <a:lnTo>
                    <a:pt x="390" y="78"/>
                  </a:lnTo>
                  <a:close/>
                  <a:moveTo>
                    <a:pt x="76" y="312"/>
                  </a:moveTo>
                  <a:lnTo>
                    <a:pt x="78" y="310"/>
                  </a:lnTo>
                  <a:lnTo>
                    <a:pt x="78" y="308"/>
                  </a:lnTo>
                  <a:lnTo>
                    <a:pt x="82" y="306"/>
                  </a:lnTo>
                  <a:lnTo>
                    <a:pt x="82" y="308"/>
                  </a:lnTo>
                  <a:lnTo>
                    <a:pt x="82" y="306"/>
                  </a:lnTo>
                  <a:lnTo>
                    <a:pt x="84" y="306"/>
                  </a:lnTo>
                  <a:lnTo>
                    <a:pt x="84" y="308"/>
                  </a:lnTo>
                  <a:lnTo>
                    <a:pt x="84" y="310"/>
                  </a:lnTo>
                  <a:lnTo>
                    <a:pt x="82" y="310"/>
                  </a:lnTo>
                  <a:lnTo>
                    <a:pt x="82" y="312"/>
                  </a:lnTo>
                  <a:lnTo>
                    <a:pt x="80" y="314"/>
                  </a:lnTo>
                  <a:lnTo>
                    <a:pt x="78" y="314"/>
                  </a:lnTo>
                  <a:lnTo>
                    <a:pt x="76" y="312"/>
                  </a:lnTo>
                  <a:close/>
                  <a:moveTo>
                    <a:pt x="40" y="334"/>
                  </a:moveTo>
                  <a:lnTo>
                    <a:pt x="40" y="332"/>
                  </a:lnTo>
                  <a:lnTo>
                    <a:pt x="40" y="330"/>
                  </a:lnTo>
                  <a:lnTo>
                    <a:pt x="42" y="330"/>
                  </a:lnTo>
                  <a:lnTo>
                    <a:pt x="44" y="330"/>
                  </a:lnTo>
                  <a:lnTo>
                    <a:pt x="46" y="330"/>
                  </a:lnTo>
                  <a:lnTo>
                    <a:pt x="46" y="332"/>
                  </a:lnTo>
                  <a:lnTo>
                    <a:pt x="48" y="334"/>
                  </a:lnTo>
                  <a:lnTo>
                    <a:pt x="46" y="336"/>
                  </a:lnTo>
                  <a:lnTo>
                    <a:pt x="44" y="338"/>
                  </a:lnTo>
                  <a:lnTo>
                    <a:pt x="40" y="338"/>
                  </a:lnTo>
                  <a:lnTo>
                    <a:pt x="40" y="334"/>
                  </a:lnTo>
                  <a:close/>
                  <a:moveTo>
                    <a:pt x="66" y="328"/>
                  </a:moveTo>
                  <a:lnTo>
                    <a:pt x="66" y="328"/>
                  </a:lnTo>
                  <a:lnTo>
                    <a:pt x="70" y="326"/>
                  </a:lnTo>
                  <a:lnTo>
                    <a:pt x="72" y="324"/>
                  </a:lnTo>
                  <a:lnTo>
                    <a:pt x="74" y="320"/>
                  </a:lnTo>
                  <a:lnTo>
                    <a:pt x="74" y="316"/>
                  </a:lnTo>
                  <a:lnTo>
                    <a:pt x="76" y="314"/>
                  </a:lnTo>
                  <a:lnTo>
                    <a:pt x="76" y="316"/>
                  </a:lnTo>
                  <a:lnTo>
                    <a:pt x="78" y="320"/>
                  </a:lnTo>
                  <a:lnTo>
                    <a:pt x="76" y="320"/>
                  </a:lnTo>
                  <a:lnTo>
                    <a:pt x="76" y="322"/>
                  </a:lnTo>
                  <a:lnTo>
                    <a:pt x="76" y="324"/>
                  </a:lnTo>
                  <a:lnTo>
                    <a:pt x="74" y="326"/>
                  </a:lnTo>
                  <a:lnTo>
                    <a:pt x="70" y="328"/>
                  </a:lnTo>
                  <a:lnTo>
                    <a:pt x="68" y="330"/>
                  </a:lnTo>
                  <a:lnTo>
                    <a:pt x="66" y="330"/>
                  </a:lnTo>
                  <a:lnTo>
                    <a:pt x="66" y="328"/>
                  </a:lnTo>
                  <a:close/>
                  <a:moveTo>
                    <a:pt x="20" y="324"/>
                  </a:moveTo>
                  <a:lnTo>
                    <a:pt x="22" y="324"/>
                  </a:lnTo>
                  <a:lnTo>
                    <a:pt x="24" y="324"/>
                  </a:lnTo>
                  <a:lnTo>
                    <a:pt x="26" y="324"/>
                  </a:lnTo>
                  <a:lnTo>
                    <a:pt x="28" y="322"/>
                  </a:lnTo>
                  <a:lnTo>
                    <a:pt x="28" y="320"/>
                  </a:lnTo>
                  <a:lnTo>
                    <a:pt x="30" y="320"/>
                  </a:lnTo>
                  <a:lnTo>
                    <a:pt x="32" y="320"/>
                  </a:lnTo>
                  <a:lnTo>
                    <a:pt x="34" y="320"/>
                  </a:lnTo>
                  <a:lnTo>
                    <a:pt x="34" y="322"/>
                  </a:lnTo>
                  <a:lnTo>
                    <a:pt x="32" y="324"/>
                  </a:lnTo>
                  <a:lnTo>
                    <a:pt x="30" y="324"/>
                  </a:lnTo>
                  <a:lnTo>
                    <a:pt x="30" y="326"/>
                  </a:lnTo>
                  <a:lnTo>
                    <a:pt x="28" y="328"/>
                  </a:lnTo>
                  <a:lnTo>
                    <a:pt x="28" y="330"/>
                  </a:lnTo>
                  <a:lnTo>
                    <a:pt x="26" y="330"/>
                  </a:lnTo>
                  <a:lnTo>
                    <a:pt x="24" y="332"/>
                  </a:lnTo>
                  <a:lnTo>
                    <a:pt x="24" y="330"/>
                  </a:lnTo>
                  <a:lnTo>
                    <a:pt x="22" y="330"/>
                  </a:lnTo>
                  <a:lnTo>
                    <a:pt x="22" y="328"/>
                  </a:lnTo>
                  <a:lnTo>
                    <a:pt x="22" y="326"/>
                  </a:lnTo>
                  <a:lnTo>
                    <a:pt x="20" y="324"/>
                  </a:lnTo>
                  <a:close/>
                  <a:moveTo>
                    <a:pt x="366" y="88"/>
                  </a:moveTo>
                  <a:lnTo>
                    <a:pt x="366" y="86"/>
                  </a:lnTo>
                  <a:lnTo>
                    <a:pt x="368" y="84"/>
                  </a:lnTo>
                  <a:lnTo>
                    <a:pt x="370" y="84"/>
                  </a:lnTo>
                  <a:lnTo>
                    <a:pt x="374" y="82"/>
                  </a:lnTo>
                  <a:lnTo>
                    <a:pt x="376" y="80"/>
                  </a:lnTo>
                  <a:lnTo>
                    <a:pt x="378" y="80"/>
                  </a:lnTo>
                  <a:lnTo>
                    <a:pt x="380" y="80"/>
                  </a:lnTo>
                  <a:lnTo>
                    <a:pt x="378" y="80"/>
                  </a:lnTo>
                  <a:lnTo>
                    <a:pt x="378" y="82"/>
                  </a:lnTo>
                  <a:lnTo>
                    <a:pt x="380" y="82"/>
                  </a:lnTo>
                  <a:lnTo>
                    <a:pt x="380" y="84"/>
                  </a:lnTo>
                  <a:lnTo>
                    <a:pt x="382" y="84"/>
                  </a:lnTo>
                  <a:lnTo>
                    <a:pt x="384" y="84"/>
                  </a:lnTo>
                  <a:lnTo>
                    <a:pt x="384" y="86"/>
                  </a:lnTo>
                  <a:lnTo>
                    <a:pt x="384" y="88"/>
                  </a:lnTo>
                  <a:lnTo>
                    <a:pt x="382" y="88"/>
                  </a:lnTo>
                  <a:lnTo>
                    <a:pt x="382" y="90"/>
                  </a:lnTo>
                  <a:lnTo>
                    <a:pt x="380" y="92"/>
                  </a:lnTo>
                  <a:lnTo>
                    <a:pt x="378" y="92"/>
                  </a:lnTo>
                  <a:lnTo>
                    <a:pt x="378" y="94"/>
                  </a:lnTo>
                  <a:lnTo>
                    <a:pt x="378" y="92"/>
                  </a:lnTo>
                  <a:lnTo>
                    <a:pt x="376" y="92"/>
                  </a:lnTo>
                  <a:lnTo>
                    <a:pt x="374" y="92"/>
                  </a:lnTo>
                  <a:lnTo>
                    <a:pt x="372" y="90"/>
                  </a:lnTo>
                  <a:lnTo>
                    <a:pt x="372" y="88"/>
                  </a:lnTo>
                  <a:lnTo>
                    <a:pt x="370" y="88"/>
                  </a:lnTo>
                  <a:lnTo>
                    <a:pt x="368" y="90"/>
                  </a:lnTo>
                  <a:lnTo>
                    <a:pt x="368" y="88"/>
                  </a:lnTo>
                  <a:lnTo>
                    <a:pt x="366" y="90"/>
                  </a:lnTo>
                  <a:lnTo>
                    <a:pt x="366" y="88"/>
                  </a:lnTo>
                  <a:close/>
                  <a:moveTo>
                    <a:pt x="204" y="116"/>
                  </a:moveTo>
                  <a:lnTo>
                    <a:pt x="204" y="116"/>
                  </a:lnTo>
                  <a:lnTo>
                    <a:pt x="202" y="116"/>
                  </a:lnTo>
                  <a:lnTo>
                    <a:pt x="200" y="116"/>
                  </a:lnTo>
                  <a:lnTo>
                    <a:pt x="200" y="114"/>
                  </a:lnTo>
                  <a:lnTo>
                    <a:pt x="198" y="114"/>
                  </a:lnTo>
                  <a:lnTo>
                    <a:pt x="198" y="112"/>
                  </a:lnTo>
                  <a:lnTo>
                    <a:pt x="198" y="110"/>
                  </a:lnTo>
                  <a:lnTo>
                    <a:pt x="198" y="108"/>
                  </a:lnTo>
                  <a:lnTo>
                    <a:pt x="198" y="106"/>
                  </a:lnTo>
                  <a:lnTo>
                    <a:pt x="200" y="104"/>
                  </a:lnTo>
                  <a:lnTo>
                    <a:pt x="202" y="104"/>
                  </a:lnTo>
                  <a:lnTo>
                    <a:pt x="202" y="102"/>
                  </a:lnTo>
                  <a:lnTo>
                    <a:pt x="204" y="100"/>
                  </a:lnTo>
                  <a:lnTo>
                    <a:pt x="204" y="98"/>
                  </a:lnTo>
                  <a:lnTo>
                    <a:pt x="202" y="98"/>
                  </a:lnTo>
                  <a:lnTo>
                    <a:pt x="202" y="96"/>
                  </a:lnTo>
                  <a:lnTo>
                    <a:pt x="200" y="96"/>
                  </a:lnTo>
                  <a:lnTo>
                    <a:pt x="200" y="94"/>
                  </a:lnTo>
                  <a:lnTo>
                    <a:pt x="198" y="92"/>
                  </a:lnTo>
                  <a:lnTo>
                    <a:pt x="198" y="90"/>
                  </a:lnTo>
                  <a:lnTo>
                    <a:pt x="196" y="90"/>
                  </a:lnTo>
                  <a:lnTo>
                    <a:pt x="196" y="88"/>
                  </a:lnTo>
                  <a:lnTo>
                    <a:pt x="194" y="88"/>
                  </a:lnTo>
                  <a:lnTo>
                    <a:pt x="194" y="86"/>
                  </a:lnTo>
                  <a:lnTo>
                    <a:pt x="196" y="86"/>
                  </a:lnTo>
                  <a:lnTo>
                    <a:pt x="198" y="86"/>
                  </a:lnTo>
                  <a:lnTo>
                    <a:pt x="200" y="86"/>
                  </a:lnTo>
                  <a:lnTo>
                    <a:pt x="202" y="86"/>
                  </a:lnTo>
                  <a:lnTo>
                    <a:pt x="204" y="86"/>
                  </a:lnTo>
                  <a:lnTo>
                    <a:pt x="204" y="84"/>
                  </a:lnTo>
                  <a:lnTo>
                    <a:pt x="206" y="82"/>
                  </a:lnTo>
                  <a:lnTo>
                    <a:pt x="206" y="80"/>
                  </a:lnTo>
                  <a:lnTo>
                    <a:pt x="206" y="78"/>
                  </a:lnTo>
                  <a:lnTo>
                    <a:pt x="206" y="76"/>
                  </a:lnTo>
                  <a:lnTo>
                    <a:pt x="204" y="76"/>
                  </a:lnTo>
                  <a:lnTo>
                    <a:pt x="204" y="74"/>
                  </a:lnTo>
                  <a:lnTo>
                    <a:pt x="206" y="72"/>
                  </a:lnTo>
                  <a:lnTo>
                    <a:pt x="206" y="74"/>
                  </a:lnTo>
                  <a:lnTo>
                    <a:pt x="206" y="72"/>
                  </a:lnTo>
                  <a:lnTo>
                    <a:pt x="208" y="70"/>
                  </a:lnTo>
                  <a:lnTo>
                    <a:pt x="208" y="68"/>
                  </a:lnTo>
                  <a:lnTo>
                    <a:pt x="208" y="66"/>
                  </a:lnTo>
                  <a:lnTo>
                    <a:pt x="208" y="64"/>
                  </a:lnTo>
                  <a:lnTo>
                    <a:pt x="208" y="62"/>
                  </a:lnTo>
                  <a:lnTo>
                    <a:pt x="208" y="60"/>
                  </a:lnTo>
                  <a:lnTo>
                    <a:pt x="206" y="58"/>
                  </a:lnTo>
                  <a:lnTo>
                    <a:pt x="208" y="58"/>
                  </a:lnTo>
                  <a:lnTo>
                    <a:pt x="210" y="56"/>
                  </a:lnTo>
                  <a:lnTo>
                    <a:pt x="208" y="56"/>
                  </a:lnTo>
                  <a:lnTo>
                    <a:pt x="210" y="54"/>
                  </a:lnTo>
                  <a:lnTo>
                    <a:pt x="210" y="52"/>
                  </a:lnTo>
                  <a:lnTo>
                    <a:pt x="212" y="52"/>
                  </a:lnTo>
                  <a:lnTo>
                    <a:pt x="214" y="52"/>
                  </a:lnTo>
                  <a:lnTo>
                    <a:pt x="216" y="50"/>
                  </a:lnTo>
                  <a:lnTo>
                    <a:pt x="218" y="50"/>
                  </a:lnTo>
                  <a:lnTo>
                    <a:pt x="216" y="48"/>
                  </a:lnTo>
                  <a:lnTo>
                    <a:pt x="218" y="48"/>
                  </a:lnTo>
                  <a:lnTo>
                    <a:pt x="218" y="46"/>
                  </a:lnTo>
                  <a:lnTo>
                    <a:pt x="218" y="44"/>
                  </a:lnTo>
                  <a:lnTo>
                    <a:pt x="216" y="42"/>
                  </a:lnTo>
                  <a:lnTo>
                    <a:pt x="214" y="44"/>
                  </a:lnTo>
                  <a:lnTo>
                    <a:pt x="212" y="42"/>
                  </a:lnTo>
                  <a:lnTo>
                    <a:pt x="214" y="42"/>
                  </a:lnTo>
                  <a:lnTo>
                    <a:pt x="212" y="42"/>
                  </a:lnTo>
                  <a:lnTo>
                    <a:pt x="214" y="42"/>
                  </a:lnTo>
                  <a:lnTo>
                    <a:pt x="214" y="40"/>
                  </a:lnTo>
                  <a:lnTo>
                    <a:pt x="214" y="38"/>
                  </a:lnTo>
                  <a:lnTo>
                    <a:pt x="212" y="38"/>
                  </a:lnTo>
                  <a:lnTo>
                    <a:pt x="210" y="38"/>
                  </a:lnTo>
                  <a:lnTo>
                    <a:pt x="208" y="38"/>
                  </a:lnTo>
                  <a:lnTo>
                    <a:pt x="206" y="38"/>
                  </a:lnTo>
                  <a:lnTo>
                    <a:pt x="204" y="38"/>
                  </a:lnTo>
                  <a:lnTo>
                    <a:pt x="202" y="38"/>
                  </a:lnTo>
                  <a:lnTo>
                    <a:pt x="202" y="40"/>
                  </a:lnTo>
                  <a:lnTo>
                    <a:pt x="200" y="40"/>
                  </a:lnTo>
                  <a:lnTo>
                    <a:pt x="198" y="40"/>
                  </a:lnTo>
                  <a:lnTo>
                    <a:pt x="196" y="40"/>
                  </a:lnTo>
                  <a:lnTo>
                    <a:pt x="194" y="40"/>
                  </a:lnTo>
                  <a:lnTo>
                    <a:pt x="194" y="38"/>
                  </a:lnTo>
                  <a:lnTo>
                    <a:pt x="194" y="40"/>
                  </a:lnTo>
                  <a:lnTo>
                    <a:pt x="192" y="40"/>
                  </a:lnTo>
                  <a:lnTo>
                    <a:pt x="190" y="40"/>
                  </a:lnTo>
                  <a:lnTo>
                    <a:pt x="190" y="38"/>
                  </a:lnTo>
                  <a:lnTo>
                    <a:pt x="190" y="40"/>
                  </a:lnTo>
                  <a:lnTo>
                    <a:pt x="188" y="40"/>
                  </a:lnTo>
                  <a:lnTo>
                    <a:pt x="186" y="42"/>
                  </a:lnTo>
                  <a:lnTo>
                    <a:pt x="186" y="40"/>
                  </a:lnTo>
                  <a:lnTo>
                    <a:pt x="184" y="40"/>
                  </a:lnTo>
                  <a:lnTo>
                    <a:pt x="184" y="38"/>
                  </a:lnTo>
                  <a:lnTo>
                    <a:pt x="186" y="38"/>
                  </a:lnTo>
                  <a:lnTo>
                    <a:pt x="186" y="36"/>
                  </a:lnTo>
                  <a:lnTo>
                    <a:pt x="186" y="34"/>
                  </a:lnTo>
                  <a:lnTo>
                    <a:pt x="184" y="34"/>
                  </a:lnTo>
                  <a:lnTo>
                    <a:pt x="182" y="36"/>
                  </a:lnTo>
                  <a:lnTo>
                    <a:pt x="180" y="36"/>
                  </a:lnTo>
                  <a:lnTo>
                    <a:pt x="178" y="36"/>
                  </a:lnTo>
                  <a:lnTo>
                    <a:pt x="176" y="36"/>
                  </a:lnTo>
                  <a:lnTo>
                    <a:pt x="176" y="38"/>
                  </a:lnTo>
                  <a:lnTo>
                    <a:pt x="174" y="38"/>
                  </a:lnTo>
                  <a:lnTo>
                    <a:pt x="174" y="40"/>
                  </a:lnTo>
                  <a:lnTo>
                    <a:pt x="172" y="34"/>
                  </a:lnTo>
                  <a:lnTo>
                    <a:pt x="174" y="34"/>
                  </a:lnTo>
                  <a:lnTo>
                    <a:pt x="174" y="32"/>
                  </a:lnTo>
                  <a:lnTo>
                    <a:pt x="176" y="32"/>
                  </a:lnTo>
                  <a:lnTo>
                    <a:pt x="178" y="30"/>
                  </a:lnTo>
                  <a:lnTo>
                    <a:pt x="176" y="30"/>
                  </a:lnTo>
                  <a:lnTo>
                    <a:pt x="176" y="32"/>
                  </a:lnTo>
                  <a:lnTo>
                    <a:pt x="174" y="32"/>
                  </a:lnTo>
                  <a:lnTo>
                    <a:pt x="174" y="30"/>
                  </a:lnTo>
                  <a:lnTo>
                    <a:pt x="176" y="30"/>
                  </a:lnTo>
                  <a:lnTo>
                    <a:pt x="176" y="28"/>
                  </a:lnTo>
                  <a:lnTo>
                    <a:pt x="178" y="28"/>
                  </a:lnTo>
                  <a:lnTo>
                    <a:pt x="176" y="28"/>
                  </a:lnTo>
                  <a:lnTo>
                    <a:pt x="174" y="28"/>
                  </a:lnTo>
                  <a:lnTo>
                    <a:pt x="174" y="26"/>
                  </a:lnTo>
                  <a:lnTo>
                    <a:pt x="172" y="28"/>
                  </a:lnTo>
                  <a:lnTo>
                    <a:pt x="172" y="26"/>
                  </a:lnTo>
                  <a:lnTo>
                    <a:pt x="174" y="26"/>
                  </a:lnTo>
                  <a:lnTo>
                    <a:pt x="176" y="24"/>
                  </a:lnTo>
                  <a:lnTo>
                    <a:pt x="176" y="22"/>
                  </a:lnTo>
                  <a:lnTo>
                    <a:pt x="176" y="24"/>
                  </a:lnTo>
                  <a:lnTo>
                    <a:pt x="176" y="22"/>
                  </a:lnTo>
                  <a:lnTo>
                    <a:pt x="174" y="22"/>
                  </a:lnTo>
                  <a:lnTo>
                    <a:pt x="176" y="24"/>
                  </a:lnTo>
                  <a:lnTo>
                    <a:pt x="174" y="24"/>
                  </a:lnTo>
                  <a:lnTo>
                    <a:pt x="172" y="24"/>
                  </a:lnTo>
                  <a:lnTo>
                    <a:pt x="172" y="26"/>
                  </a:lnTo>
                  <a:lnTo>
                    <a:pt x="172" y="24"/>
                  </a:lnTo>
                  <a:lnTo>
                    <a:pt x="170" y="24"/>
                  </a:lnTo>
                  <a:lnTo>
                    <a:pt x="172" y="24"/>
                  </a:lnTo>
                  <a:lnTo>
                    <a:pt x="172" y="22"/>
                  </a:lnTo>
                  <a:lnTo>
                    <a:pt x="172" y="20"/>
                  </a:lnTo>
                  <a:lnTo>
                    <a:pt x="174" y="20"/>
                  </a:lnTo>
                  <a:lnTo>
                    <a:pt x="172" y="20"/>
                  </a:lnTo>
                  <a:lnTo>
                    <a:pt x="170" y="20"/>
                  </a:lnTo>
                  <a:lnTo>
                    <a:pt x="170" y="18"/>
                  </a:lnTo>
                  <a:lnTo>
                    <a:pt x="168" y="18"/>
                  </a:lnTo>
                  <a:lnTo>
                    <a:pt x="168" y="16"/>
                  </a:lnTo>
                  <a:lnTo>
                    <a:pt x="170" y="14"/>
                  </a:lnTo>
                  <a:lnTo>
                    <a:pt x="170" y="12"/>
                  </a:lnTo>
                  <a:lnTo>
                    <a:pt x="172" y="12"/>
                  </a:lnTo>
                  <a:lnTo>
                    <a:pt x="174" y="12"/>
                  </a:lnTo>
                  <a:lnTo>
                    <a:pt x="174" y="10"/>
                  </a:lnTo>
                  <a:lnTo>
                    <a:pt x="172" y="10"/>
                  </a:lnTo>
                  <a:lnTo>
                    <a:pt x="174" y="10"/>
                  </a:lnTo>
                  <a:lnTo>
                    <a:pt x="176" y="10"/>
                  </a:lnTo>
                  <a:lnTo>
                    <a:pt x="176" y="8"/>
                  </a:lnTo>
                  <a:lnTo>
                    <a:pt x="176" y="10"/>
                  </a:lnTo>
                  <a:lnTo>
                    <a:pt x="178" y="10"/>
                  </a:lnTo>
                  <a:lnTo>
                    <a:pt x="180" y="10"/>
                  </a:lnTo>
                  <a:lnTo>
                    <a:pt x="182" y="10"/>
                  </a:lnTo>
                  <a:lnTo>
                    <a:pt x="182" y="8"/>
                  </a:lnTo>
                  <a:lnTo>
                    <a:pt x="184" y="8"/>
                  </a:lnTo>
                  <a:lnTo>
                    <a:pt x="186" y="8"/>
                  </a:lnTo>
                  <a:lnTo>
                    <a:pt x="186" y="10"/>
                  </a:lnTo>
                  <a:lnTo>
                    <a:pt x="186" y="8"/>
                  </a:lnTo>
                  <a:lnTo>
                    <a:pt x="188" y="8"/>
                  </a:lnTo>
                  <a:lnTo>
                    <a:pt x="186" y="8"/>
                  </a:lnTo>
                  <a:lnTo>
                    <a:pt x="186" y="6"/>
                  </a:lnTo>
                  <a:lnTo>
                    <a:pt x="184" y="6"/>
                  </a:lnTo>
                  <a:lnTo>
                    <a:pt x="186" y="6"/>
                  </a:lnTo>
                  <a:lnTo>
                    <a:pt x="184" y="6"/>
                  </a:lnTo>
                  <a:lnTo>
                    <a:pt x="184" y="4"/>
                  </a:lnTo>
                  <a:lnTo>
                    <a:pt x="184" y="6"/>
                  </a:lnTo>
                  <a:lnTo>
                    <a:pt x="186" y="4"/>
                  </a:lnTo>
                  <a:lnTo>
                    <a:pt x="184" y="4"/>
                  </a:lnTo>
                  <a:lnTo>
                    <a:pt x="186" y="4"/>
                  </a:lnTo>
                  <a:lnTo>
                    <a:pt x="188" y="2"/>
                  </a:lnTo>
                  <a:lnTo>
                    <a:pt x="188" y="4"/>
                  </a:lnTo>
                  <a:lnTo>
                    <a:pt x="188" y="2"/>
                  </a:lnTo>
                  <a:lnTo>
                    <a:pt x="190" y="2"/>
                  </a:lnTo>
                  <a:lnTo>
                    <a:pt x="190" y="0"/>
                  </a:lnTo>
                  <a:lnTo>
                    <a:pt x="190" y="2"/>
                  </a:lnTo>
                  <a:lnTo>
                    <a:pt x="192" y="0"/>
                  </a:lnTo>
                  <a:lnTo>
                    <a:pt x="194" y="2"/>
                  </a:lnTo>
                  <a:lnTo>
                    <a:pt x="194" y="0"/>
                  </a:lnTo>
                  <a:lnTo>
                    <a:pt x="196" y="0"/>
                  </a:lnTo>
                  <a:lnTo>
                    <a:pt x="196" y="2"/>
                  </a:lnTo>
                  <a:lnTo>
                    <a:pt x="198" y="0"/>
                  </a:lnTo>
                  <a:lnTo>
                    <a:pt x="198" y="2"/>
                  </a:lnTo>
                  <a:lnTo>
                    <a:pt x="200" y="2"/>
                  </a:lnTo>
                  <a:lnTo>
                    <a:pt x="202" y="2"/>
                  </a:lnTo>
                  <a:lnTo>
                    <a:pt x="202" y="4"/>
                  </a:lnTo>
                  <a:lnTo>
                    <a:pt x="204" y="4"/>
                  </a:lnTo>
                  <a:lnTo>
                    <a:pt x="206" y="4"/>
                  </a:lnTo>
                  <a:lnTo>
                    <a:pt x="208" y="4"/>
                  </a:lnTo>
                  <a:lnTo>
                    <a:pt x="210" y="4"/>
                  </a:lnTo>
                  <a:lnTo>
                    <a:pt x="212" y="4"/>
                  </a:lnTo>
                  <a:lnTo>
                    <a:pt x="214" y="4"/>
                  </a:lnTo>
                  <a:lnTo>
                    <a:pt x="216" y="4"/>
                  </a:lnTo>
                  <a:lnTo>
                    <a:pt x="218" y="4"/>
                  </a:lnTo>
                  <a:lnTo>
                    <a:pt x="220" y="4"/>
                  </a:lnTo>
                  <a:lnTo>
                    <a:pt x="222" y="4"/>
                  </a:lnTo>
                  <a:lnTo>
                    <a:pt x="224" y="4"/>
                  </a:lnTo>
                  <a:lnTo>
                    <a:pt x="226" y="2"/>
                  </a:lnTo>
                  <a:lnTo>
                    <a:pt x="228" y="2"/>
                  </a:lnTo>
                  <a:lnTo>
                    <a:pt x="228" y="4"/>
                  </a:lnTo>
                  <a:lnTo>
                    <a:pt x="230" y="4"/>
                  </a:lnTo>
                  <a:lnTo>
                    <a:pt x="234" y="4"/>
                  </a:lnTo>
                  <a:lnTo>
                    <a:pt x="234" y="6"/>
                  </a:lnTo>
                  <a:lnTo>
                    <a:pt x="234" y="4"/>
                  </a:lnTo>
                  <a:lnTo>
                    <a:pt x="236" y="4"/>
                  </a:lnTo>
                  <a:lnTo>
                    <a:pt x="238" y="6"/>
                  </a:lnTo>
                  <a:lnTo>
                    <a:pt x="240" y="6"/>
                  </a:lnTo>
                  <a:lnTo>
                    <a:pt x="242" y="6"/>
                  </a:lnTo>
                  <a:lnTo>
                    <a:pt x="244" y="6"/>
                  </a:lnTo>
                  <a:lnTo>
                    <a:pt x="246" y="8"/>
                  </a:lnTo>
                  <a:lnTo>
                    <a:pt x="248" y="8"/>
                  </a:lnTo>
                  <a:lnTo>
                    <a:pt x="250" y="8"/>
                  </a:lnTo>
                  <a:lnTo>
                    <a:pt x="252" y="8"/>
                  </a:lnTo>
                  <a:lnTo>
                    <a:pt x="254" y="8"/>
                  </a:lnTo>
                  <a:lnTo>
                    <a:pt x="256" y="6"/>
                  </a:lnTo>
                  <a:lnTo>
                    <a:pt x="256" y="8"/>
                  </a:lnTo>
                  <a:lnTo>
                    <a:pt x="256" y="6"/>
                  </a:lnTo>
                  <a:lnTo>
                    <a:pt x="258" y="6"/>
                  </a:lnTo>
                  <a:lnTo>
                    <a:pt x="260" y="6"/>
                  </a:lnTo>
                  <a:lnTo>
                    <a:pt x="260" y="8"/>
                  </a:lnTo>
                  <a:lnTo>
                    <a:pt x="260" y="6"/>
                  </a:lnTo>
                  <a:lnTo>
                    <a:pt x="262" y="6"/>
                  </a:lnTo>
                  <a:lnTo>
                    <a:pt x="264" y="6"/>
                  </a:lnTo>
                  <a:lnTo>
                    <a:pt x="266" y="6"/>
                  </a:lnTo>
                  <a:lnTo>
                    <a:pt x="266" y="8"/>
                  </a:lnTo>
                  <a:lnTo>
                    <a:pt x="266" y="6"/>
                  </a:lnTo>
                  <a:lnTo>
                    <a:pt x="266" y="8"/>
                  </a:lnTo>
                  <a:lnTo>
                    <a:pt x="268" y="8"/>
                  </a:lnTo>
                  <a:lnTo>
                    <a:pt x="270" y="8"/>
                  </a:lnTo>
                  <a:lnTo>
                    <a:pt x="272" y="8"/>
                  </a:lnTo>
                  <a:lnTo>
                    <a:pt x="274" y="10"/>
                  </a:lnTo>
                  <a:lnTo>
                    <a:pt x="274" y="8"/>
                  </a:lnTo>
                  <a:lnTo>
                    <a:pt x="276" y="8"/>
                  </a:lnTo>
                  <a:lnTo>
                    <a:pt x="278" y="8"/>
                  </a:lnTo>
                  <a:lnTo>
                    <a:pt x="278" y="6"/>
                  </a:lnTo>
                  <a:lnTo>
                    <a:pt x="278" y="8"/>
                  </a:lnTo>
                  <a:lnTo>
                    <a:pt x="280" y="8"/>
                  </a:lnTo>
                  <a:lnTo>
                    <a:pt x="282" y="8"/>
                  </a:lnTo>
                  <a:lnTo>
                    <a:pt x="284" y="8"/>
                  </a:lnTo>
                  <a:lnTo>
                    <a:pt x="284" y="10"/>
                  </a:lnTo>
                  <a:lnTo>
                    <a:pt x="286" y="10"/>
                  </a:lnTo>
                  <a:lnTo>
                    <a:pt x="288" y="10"/>
                  </a:lnTo>
                  <a:lnTo>
                    <a:pt x="290" y="10"/>
                  </a:lnTo>
                  <a:lnTo>
                    <a:pt x="292" y="8"/>
                  </a:lnTo>
                  <a:lnTo>
                    <a:pt x="294" y="8"/>
                  </a:lnTo>
                  <a:lnTo>
                    <a:pt x="296" y="8"/>
                  </a:lnTo>
                  <a:lnTo>
                    <a:pt x="296" y="10"/>
                  </a:lnTo>
                  <a:lnTo>
                    <a:pt x="298" y="10"/>
                  </a:lnTo>
                  <a:lnTo>
                    <a:pt x="302" y="10"/>
                  </a:lnTo>
                  <a:lnTo>
                    <a:pt x="300" y="14"/>
                  </a:lnTo>
                  <a:lnTo>
                    <a:pt x="300" y="16"/>
                  </a:lnTo>
                  <a:lnTo>
                    <a:pt x="302" y="16"/>
                  </a:lnTo>
                  <a:lnTo>
                    <a:pt x="302" y="14"/>
                  </a:lnTo>
                  <a:lnTo>
                    <a:pt x="304" y="14"/>
                  </a:lnTo>
                  <a:lnTo>
                    <a:pt x="304" y="16"/>
                  </a:lnTo>
                  <a:lnTo>
                    <a:pt x="306" y="16"/>
                  </a:lnTo>
                  <a:lnTo>
                    <a:pt x="308" y="16"/>
                  </a:lnTo>
                  <a:lnTo>
                    <a:pt x="310" y="18"/>
                  </a:lnTo>
                  <a:lnTo>
                    <a:pt x="312" y="16"/>
                  </a:lnTo>
                  <a:lnTo>
                    <a:pt x="312" y="18"/>
                  </a:lnTo>
                  <a:lnTo>
                    <a:pt x="314" y="18"/>
                  </a:lnTo>
                  <a:lnTo>
                    <a:pt x="314" y="20"/>
                  </a:lnTo>
                  <a:lnTo>
                    <a:pt x="316" y="20"/>
                  </a:lnTo>
                  <a:lnTo>
                    <a:pt x="318" y="20"/>
                  </a:lnTo>
                  <a:lnTo>
                    <a:pt x="320" y="20"/>
                  </a:lnTo>
                  <a:lnTo>
                    <a:pt x="322" y="20"/>
                  </a:lnTo>
                  <a:lnTo>
                    <a:pt x="324" y="20"/>
                  </a:lnTo>
                  <a:lnTo>
                    <a:pt x="324" y="22"/>
                  </a:lnTo>
                  <a:lnTo>
                    <a:pt x="328" y="20"/>
                  </a:lnTo>
                  <a:lnTo>
                    <a:pt x="328" y="22"/>
                  </a:lnTo>
                  <a:lnTo>
                    <a:pt x="330" y="22"/>
                  </a:lnTo>
                  <a:lnTo>
                    <a:pt x="332" y="22"/>
                  </a:lnTo>
                  <a:lnTo>
                    <a:pt x="334" y="22"/>
                  </a:lnTo>
                  <a:lnTo>
                    <a:pt x="336" y="22"/>
                  </a:lnTo>
                  <a:lnTo>
                    <a:pt x="338" y="22"/>
                  </a:lnTo>
                  <a:lnTo>
                    <a:pt x="336" y="20"/>
                  </a:lnTo>
                  <a:lnTo>
                    <a:pt x="338" y="20"/>
                  </a:lnTo>
                  <a:lnTo>
                    <a:pt x="340" y="20"/>
                  </a:lnTo>
                  <a:lnTo>
                    <a:pt x="342" y="20"/>
                  </a:lnTo>
                  <a:lnTo>
                    <a:pt x="344" y="20"/>
                  </a:lnTo>
                  <a:lnTo>
                    <a:pt x="344" y="22"/>
                  </a:lnTo>
                  <a:lnTo>
                    <a:pt x="346" y="22"/>
                  </a:lnTo>
                  <a:lnTo>
                    <a:pt x="348" y="22"/>
                  </a:lnTo>
                  <a:lnTo>
                    <a:pt x="350" y="24"/>
                  </a:lnTo>
                  <a:lnTo>
                    <a:pt x="350" y="26"/>
                  </a:lnTo>
                  <a:lnTo>
                    <a:pt x="350" y="28"/>
                  </a:lnTo>
                  <a:lnTo>
                    <a:pt x="352" y="28"/>
                  </a:lnTo>
                  <a:lnTo>
                    <a:pt x="352" y="26"/>
                  </a:lnTo>
                  <a:lnTo>
                    <a:pt x="354" y="26"/>
                  </a:lnTo>
                  <a:lnTo>
                    <a:pt x="356" y="26"/>
                  </a:lnTo>
                  <a:lnTo>
                    <a:pt x="358" y="28"/>
                  </a:lnTo>
                  <a:lnTo>
                    <a:pt x="360" y="28"/>
                  </a:lnTo>
                  <a:lnTo>
                    <a:pt x="362" y="28"/>
                  </a:lnTo>
                  <a:lnTo>
                    <a:pt x="364" y="28"/>
                  </a:lnTo>
                  <a:lnTo>
                    <a:pt x="366" y="28"/>
                  </a:lnTo>
                  <a:lnTo>
                    <a:pt x="368" y="28"/>
                  </a:lnTo>
                  <a:lnTo>
                    <a:pt x="370" y="30"/>
                  </a:lnTo>
                  <a:lnTo>
                    <a:pt x="370" y="28"/>
                  </a:lnTo>
                  <a:lnTo>
                    <a:pt x="372" y="28"/>
                  </a:lnTo>
                  <a:lnTo>
                    <a:pt x="374" y="26"/>
                  </a:lnTo>
                  <a:lnTo>
                    <a:pt x="376" y="26"/>
                  </a:lnTo>
                  <a:lnTo>
                    <a:pt x="378" y="28"/>
                  </a:lnTo>
                  <a:lnTo>
                    <a:pt x="380" y="28"/>
                  </a:lnTo>
                  <a:lnTo>
                    <a:pt x="380" y="30"/>
                  </a:lnTo>
                  <a:lnTo>
                    <a:pt x="382" y="30"/>
                  </a:lnTo>
                  <a:lnTo>
                    <a:pt x="382" y="32"/>
                  </a:lnTo>
                  <a:lnTo>
                    <a:pt x="380" y="32"/>
                  </a:lnTo>
                  <a:lnTo>
                    <a:pt x="382" y="32"/>
                  </a:lnTo>
                  <a:lnTo>
                    <a:pt x="380" y="32"/>
                  </a:lnTo>
                  <a:lnTo>
                    <a:pt x="378" y="32"/>
                  </a:lnTo>
                  <a:lnTo>
                    <a:pt x="378" y="34"/>
                  </a:lnTo>
                  <a:lnTo>
                    <a:pt x="380" y="36"/>
                  </a:lnTo>
                  <a:lnTo>
                    <a:pt x="380" y="38"/>
                  </a:lnTo>
                  <a:lnTo>
                    <a:pt x="380" y="40"/>
                  </a:lnTo>
                  <a:lnTo>
                    <a:pt x="378" y="40"/>
                  </a:lnTo>
                  <a:lnTo>
                    <a:pt x="378" y="42"/>
                  </a:lnTo>
                  <a:lnTo>
                    <a:pt x="376" y="42"/>
                  </a:lnTo>
                  <a:lnTo>
                    <a:pt x="374" y="42"/>
                  </a:lnTo>
                  <a:lnTo>
                    <a:pt x="372" y="44"/>
                  </a:lnTo>
                  <a:lnTo>
                    <a:pt x="370" y="46"/>
                  </a:lnTo>
                  <a:lnTo>
                    <a:pt x="368" y="46"/>
                  </a:lnTo>
                  <a:lnTo>
                    <a:pt x="366" y="48"/>
                  </a:lnTo>
                  <a:lnTo>
                    <a:pt x="364" y="48"/>
                  </a:lnTo>
                  <a:lnTo>
                    <a:pt x="364" y="50"/>
                  </a:lnTo>
                  <a:lnTo>
                    <a:pt x="362" y="50"/>
                  </a:lnTo>
                  <a:lnTo>
                    <a:pt x="362" y="52"/>
                  </a:lnTo>
                  <a:lnTo>
                    <a:pt x="360" y="52"/>
                  </a:lnTo>
                  <a:lnTo>
                    <a:pt x="358" y="52"/>
                  </a:lnTo>
                  <a:lnTo>
                    <a:pt x="356" y="52"/>
                  </a:lnTo>
                  <a:lnTo>
                    <a:pt x="356" y="54"/>
                  </a:lnTo>
                  <a:lnTo>
                    <a:pt x="354" y="54"/>
                  </a:lnTo>
                  <a:lnTo>
                    <a:pt x="350" y="54"/>
                  </a:lnTo>
                  <a:lnTo>
                    <a:pt x="348" y="56"/>
                  </a:lnTo>
                  <a:lnTo>
                    <a:pt x="346" y="56"/>
                  </a:lnTo>
                  <a:lnTo>
                    <a:pt x="344" y="56"/>
                  </a:lnTo>
                  <a:lnTo>
                    <a:pt x="342" y="56"/>
                  </a:lnTo>
                  <a:lnTo>
                    <a:pt x="340" y="58"/>
                  </a:lnTo>
                  <a:lnTo>
                    <a:pt x="340" y="60"/>
                  </a:lnTo>
                  <a:lnTo>
                    <a:pt x="338" y="60"/>
                  </a:lnTo>
                  <a:lnTo>
                    <a:pt x="338" y="62"/>
                  </a:lnTo>
                  <a:lnTo>
                    <a:pt x="340" y="64"/>
                  </a:lnTo>
                  <a:lnTo>
                    <a:pt x="338" y="66"/>
                  </a:lnTo>
                  <a:lnTo>
                    <a:pt x="336" y="66"/>
                  </a:lnTo>
                  <a:lnTo>
                    <a:pt x="338" y="66"/>
                  </a:lnTo>
                  <a:lnTo>
                    <a:pt x="336" y="66"/>
                  </a:lnTo>
                  <a:lnTo>
                    <a:pt x="334" y="68"/>
                  </a:lnTo>
                  <a:lnTo>
                    <a:pt x="332" y="70"/>
                  </a:lnTo>
                  <a:lnTo>
                    <a:pt x="332" y="72"/>
                  </a:lnTo>
                  <a:lnTo>
                    <a:pt x="330" y="74"/>
                  </a:lnTo>
                  <a:lnTo>
                    <a:pt x="328" y="74"/>
                  </a:lnTo>
                  <a:lnTo>
                    <a:pt x="328" y="76"/>
                  </a:lnTo>
                  <a:lnTo>
                    <a:pt x="328" y="78"/>
                  </a:lnTo>
                  <a:lnTo>
                    <a:pt x="326" y="78"/>
                  </a:lnTo>
                  <a:lnTo>
                    <a:pt x="326" y="80"/>
                  </a:lnTo>
                  <a:lnTo>
                    <a:pt x="324" y="82"/>
                  </a:lnTo>
                  <a:lnTo>
                    <a:pt x="322" y="84"/>
                  </a:lnTo>
                  <a:lnTo>
                    <a:pt x="322" y="86"/>
                  </a:lnTo>
                  <a:lnTo>
                    <a:pt x="320" y="86"/>
                  </a:lnTo>
                  <a:lnTo>
                    <a:pt x="320" y="88"/>
                  </a:lnTo>
                  <a:lnTo>
                    <a:pt x="320" y="90"/>
                  </a:lnTo>
                  <a:lnTo>
                    <a:pt x="322" y="96"/>
                  </a:lnTo>
                  <a:lnTo>
                    <a:pt x="322" y="98"/>
                  </a:lnTo>
                  <a:lnTo>
                    <a:pt x="324" y="100"/>
                  </a:lnTo>
                  <a:lnTo>
                    <a:pt x="326" y="102"/>
                  </a:lnTo>
                  <a:lnTo>
                    <a:pt x="328" y="104"/>
                  </a:lnTo>
                  <a:lnTo>
                    <a:pt x="330" y="104"/>
                  </a:lnTo>
                  <a:lnTo>
                    <a:pt x="330" y="106"/>
                  </a:lnTo>
                  <a:lnTo>
                    <a:pt x="328" y="106"/>
                  </a:lnTo>
                  <a:lnTo>
                    <a:pt x="326" y="108"/>
                  </a:lnTo>
                  <a:lnTo>
                    <a:pt x="328" y="108"/>
                  </a:lnTo>
                  <a:lnTo>
                    <a:pt x="326" y="108"/>
                  </a:lnTo>
                  <a:lnTo>
                    <a:pt x="324" y="108"/>
                  </a:lnTo>
                  <a:lnTo>
                    <a:pt x="324" y="110"/>
                  </a:lnTo>
                  <a:lnTo>
                    <a:pt x="322" y="110"/>
                  </a:lnTo>
                  <a:lnTo>
                    <a:pt x="320" y="110"/>
                  </a:lnTo>
                  <a:lnTo>
                    <a:pt x="318" y="112"/>
                  </a:lnTo>
                  <a:lnTo>
                    <a:pt x="318" y="114"/>
                  </a:lnTo>
                  <a:lnTo>
                    <a:pt x="316" y="114"/>
                  </a:lnTo>
                  <a:lnTo>
                    <a:pt x="316" y="116"/>
                  </a:lnTo>
                  <a:lnTo>
                    <a:pt x="314" y="116"/>
                  </a:lnTo>
                  <a:lnTo>
                    <a:pt x="314" y="118"/>
                  </a:lnTo>
                  <a:lnTo>
                    <a:pt x="314" y="120"/>
                  </a:lnTo>
                  <a:lnTo>
                    <a:pt x="314" y="122"/>
                  </a:lnTo>
                  <a:lnTo>
                    <a:pt x="312" y="124"/>
                  </a:lnTo>
                  <a:lnTo>
                    <a:pt x="312" y="126"/>
                  </a:lnTo>
                  <a:lnTo>
                    <a:pt x="312" y="124"/>
                  </a:lnTo>
                  <a:lnTo>
                    <a:pt x="312" y="126"/>
                  </a:lnTo>
                  <a:lnTo>
                    <a:pt x="312" y="128"/>
                  </a:lnTo>
                  <a:lnTo>
                    <a:pt x="314" y="128"/>
                  </a:lnTo>
                  <a:lnTo>
                    <a:pt x="314" y="126"/>
                  </a:lnTo>
                  <a:lnTo>
                    <a:pt x="314" y="128"/>
                  </a:lnTo>
                  <a:lnTo>
                    <a:pt x="314" y="130"/>
                  </a:lnTo>
                  <a:lnTo>
                    <a:pt x="312" y="130"/>
                  </a:lnTo>
                  <a:lnTo>
                    <a:pt x="310" y="130"/>
                  </a:lnTo>
                  <a:lnTo>
                    <a:pt x="308" y="130"/>
                  </a:lnTo>
                  <a:lnTo>
                    <a:pt x="306" y="130"/>
                  </a:lnTo>
                  <a:lnTo>
                    <a:pt x="304" y="130"/>
                  </a:lnTo>
                  <a:lnTo>
                    <a:pt x="302" y="130"/>
                  </a:lnTo>
                  <a:lnTo>
                    <a:pt x="302" y="132"/>
                  </a:lnTo>
                  <a:lnTo>
                    <a:pt x="300" y="132"/>
                  </a:lnTo>
                  <a:lnTo>
                    <a:pt x="300" y="134"/>
                  </a:lnTo>
                  <a:lnTo>
                    <a:pt x="300" y="132"/>
                  </a:lnTo>
                  <a:lnTo>
                    <a:pt x="298" y="132"/>
                  </a:lnTo>
                  <a:lnTo>
                    <a:pt x="298" y="134"/>
                  </a:lnTo>
                  <a:lnTo>
                    <a:pt x="296" y="134"/>
                  </a:lnTo>
                  <a:lnTo>
                    <a:pt x="296" y="136"/>
                  </a:lnTo>
                  <a:lnTo>
                    <a:pt x="294" y="138"/>
                  </a:lnTo>
                  <a:lnTo>
                    <a:pt x="294" y="140"/>
                  </a:lnTo>
                  <a:lnTo>
                    <a:pt x="292" y="140"/>
                  </a:lnTo>
                  <a:lnTo>
                    <a:pt x="292" y="142"/>
                  </a:lnTo>
                  <a:lnTo>
                    <a:pt x="290" y="144"/>
                  </a:lnTo>
                  <a:lnTo>
                    <a:pt x="290" y="146"/>
                  </a:lnTo>
                  <a:lnTo>
                    <a:pt x="288" y="148"/>
                  </a:lnTo>
                  <a:lnTo>
                    <a:pt x="290" y="148"/>
                  </a:lnTo>
                  <a:lnTo>
                    <a:pt x="288" y="148"/>
                  </a:lnTo>
                  <a:lnTo>
                    <a:pt x="286" y="146"/>
                  </a:lnTo>
                  <a:lnTo>
                    <a:pt x="284" y="144"/>
                  </a:lnTo>
                  <a:lnTo>
                    <a:pt x="284" y="146"/>
                  </a:lnTo>
                  <a:lnTo>
                    <a:pt x="282" y="146"/>
                  </a:lnTo>
                  <a:lnTo>
                    <a:pt x="280" y="146"/>
                  </a:lnTo>
                  <a:lnTo>
                    <a:pt x="280" y="148"/>
                  </a:lnTo>
                  <a:lnTo>
                    <a:pt x="278" y="148"/>
                  </a:lnTo>
                  <a:lnTo>
                    <a:pt x="276" y="148"/>
                  </a:lnTo>
                  <a:lnTo>
                    <a:pt x="274" y="148"/>
                  </a:lnTo>
                  <a:lnTo>
                    <a:pt x="274" y="146"/>
                  </a:lnTo>
                  <a:lnTo>
                    <a:pt x="274" y="148"/>
                  </a:lnTo>
                  <a:lnTo>
                    <a:pt x="272" y="146"/>
                  </a:lnTo>
                  <a:lnTo>
                    <a:pt x="270" y="146"/>
                  </a:lnTo>
                  <a:lnTo>
                    <a:pt x="270" y="148"/>
                  </a:lnTo>
                  <a:lnTo>
                    <a:pt x="268" y="148"/>
                  </a:lnTo>
                  <a:lnTo>
                    <a:pt x="266" y="148"/>
                  </a:lnTo>
                  <a:lnTo>
                    <a:pt x="264" y="148"/>
                  </a:lnTo>
                  <a:lnTo>
                    <a:pt x="262" y="148"/>
                  </a:lnTo>
                  <a:lnTo>
                    <a:pt x="260" y="148"/>
                  </a:lnTo>
                  <a:lnTo>
                    <a:pt x="258" y="146"/>
                  </a:lnTo>
                  <a:lnTo>
                    <a:pt x="258" y="148"/>
                  </a:lnTo>
                  <a:lnTo>
                    <a:pt x="256" y="148"/>
                  </a:lnTo>
                  <a:lnTo>
                    <a:pt x="254" y="148"/>
                  </a:lnTo>
                  <a:lnTo>
                    <a:pt x="252" y="148"/>
                  </a:lnTo>
                  <a:lnTo>
                    <a:pt x="248" y="148"/>
                  </a:lnTo>
                  <a:lnTo>
                    <a:pt x="246" y="150"/>
                  </a:lnTo>
                  <a:lnTo>
                    <a:pt x="244" y="152"/>
                  </a:lnTo>
                  <a:lnTo>
                    <a:pt x="242" y="152"/>
                  </a:lnTo>
                  <a:lnTo>
                    <a:pt x="240" y="152"/>
                  </a:lnTo>
                  <a:lnTo>
                    <a:pt x="238" y="154"/>
                  </a:lnTo>
                  <a:lnTo>
                    <a:pt x="236" y="154"/>
                  </a:lnTo>
                  <a:lnTo>
                    <a:pt x="234" y="156"/>
                  </a:lnTo>
                  <a:lnTo>
                    <a:pt x="232" y="158"/>
                  </a:lnTo>
                  <a:lnTo>
                    <a:pt x="232" y="162"/>
                  </a:lnTo>
                  <a:lnTo>
                    <a:pt x="230" y="162"/>
                  </a:lnTo>
                  <a:lnTo>
                    <a:pt x="230" y="160"/>
                  </a:lnTo>
                  <a:lnTo>
                    <a:pt x="230" y="162"/>
                  </a:lnTo>
                  <a:lnTo>
                    <a:pt x="228" y="162"/>
                  </a:lnTo>
                  <a:lnTo>
                    <a:pt x="226" y="164"/>
                  </a:lnTo>
                  <a:lnTo>
                    <a:pt x="226" y="162"/>
                  </a:lnTo>
                  <a:lnTo>
                    <a:pt x="224" y="162"/>
                  </a:lnTo>
                  <a:lnTo>
                    <a:pt x="222" y="162"/>
                  </a:lnTo>
                  <a:lnTo>
                    <a:pt x="220" y="160"/>
                  </a:lnTo>
                  <a:lnTo>
                    <a:pt x="218" y="160"/>
                  </a:lnTo>
                  <a:lnTo>
                    <a:pt x="218" y="158"/>
                  </a:lnTo>
                  <a:lnTo>
                    <a:pt x="218" y="156"/>
                  </a:lnTo>
                  <a:lnTo>
                    <a:pt x="216" y="156"/>
                  </a:lnTo>
                  <a:lnTo>
                    <a:pt x="216" y="154"/>
                  </a:lnTo>
                  <a:lnTo>
                    <a:pt x="214" y="152"/>
                  </a:lnTo>
                  <a:lnTo>
                    <a:pt x="216" y="152"/>
                  </a:lnTo>
                  <a:lnTo>
                    <a:pt x="216" y="150"/>
                  </a:lnTo>
                  <a:lnTo>
                    <a:pt x="214" y="150"/>
                  </a:lnTo>
                  <a:lnTo>
                    <a:pt x="212" y="148"/>
                  </a:lnTo>
                  <a:lnTo>
                    <a:pt x="214" y="146"/>
                  </a:lnTo>
                  <a:lnTo>
                    <a:pt x="214" y="144"/>
                  </a:lnTo>
                  <a:lnTo>
                    <a:pt x="212" y="142"/>
                  </a:lnTo>
                  <a:lnTo>
                    <a:pt x="208" y="140"/>
                  </a:lnTo>
                  <a:lnTo>
                    <a:pt x="206" y="138"/>
                  </a:lnTo>
                  <a:lnTo>
                    <a:pt x="204" y="138"/>
                  </a:lnTo>
                  <a:lnTo>
                    <a:pt x="202" y="138"/>
                  </a:lnTo>
                  <a:lnTo>
                    <a:pt x="198" y="138"/>
                  </a:lnTo>
                  <a:lnTo>
                    <a:pt x="196" y="138"/>
                  </a:lnTo>
                  <a:lnTo>
                    <a:pt x="194" y="138"/>
                  </a:lnTo>
                  <a:lnTo>
                    <a:pt x="194" y="136"/>
                  </a:lnTo>
                  <a:lnTo>
                    <a:pt x="194" y="134"/>
                  </a:lnTo>
                  <a:lnTo>
                    <a:pt x="194" y="132"/>
                  </a:lnTo>
                  <a:lnTo>
                    <a:pt x="194" y="130"/>
                  </a:lnTo>
                  <a:lnTo>
                    <a:pt x="194" y="128"/>
                  </a:lnTo>
                  <a:lnTo>
                    <a:pt x="196" y="126"/>
                  </a:lnTo>
                  <a:lnTo>
                    <a:pt x="198" y="124"/>
                  </a:lnTo>
                  <a:lnTo>
                    <a:pt x="198" y="122"/>
                  </a:lnTo>
                  <a:lnTo>
                    <a:pt x="198" y="120"/>
                  </a:lnTo>
                  <a:lnTo>
                    <a:pt x="200" y="120"/>
                  </a:lnTo>
                  <a:lnTo>
                    <a:pt x="202" y="120"/>
                  </a:lnTo>
                  <a:lnTo>
                    <a:pt x="204" y="118"/>
                  </a:lnTo>
                  <a:lnTo>
                    <a:pt x="204" y="116"/>
                  </a:lnTo>
                  <a:close/>
                </a:path>
              </a:pathLst>
            </a:custGeom>
            <a:solidFill>
              <a:srgbClr val="F94355"/>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61" name="Freeform 123">
              <a:extLst>
                <a:ext uri="{FF2B5EF4-FFF2-40B4-BE49-F238E27FC236}">
                  <a16:creationId xmlns:a16="http://schemas.microsoft.com/office/drawing/2014/main" id="{AAFA3B59-5095-12EE-543F-9CE4E25253BD}"/>
                </a:ext>
              </a:extLst>
            </p:cNvPr>
            <p:cNvSpPr>
              <a:spLocks noChangeAspect="1"/>
            </p:cNvSpPr>
            <p:nvPr/>
          </p:nvSpPr>
          <p:spPr bwMode="auto">
            <a:xfrm>
              <a:off x="3956231" y="3557304"/>
              <a:ext cx="18246" cy="24332"/>
            </a:xfrm>
            <a:custGeom>
              <a:avLst/>
              <a:gdLst>
                <a:gd name="T0" fmla="*/ 0 w 12"/>
                <a:gd name="T1" fmla="*/ 14 h 16"/>
                <a:gd name="T2" fmla="*/ 0 w 12"/>
                <a:gd name="T3" fmla="*/ 14 h 16"/>
                <a:gd name="T4" fmla="*/ 4 w 12"/>
                <a:gd name="T5" fmla="*/ 12 h 16"/>
                <a:gd name="T6" fmla="*/ 4 w 12"/>
                <a:gd name="T7" fmla="*/ 12 h 16"/>
                <a:gd name="T8" fmla="*/ 6 w 12"/>
                <a:gd name="T9" fmla="*/ 10 h 16"/>
                <a:gd name="T10" fmla="*/ 8 w 12"/>
                <a:gd name="T11" fmla="*/ 6 h 16"/>
                <a:gd name="T12" fmla="*/ 8 w 12"/>
                <a:gd name="T13" fmla="*/ 2 h 16"/>
                <a:gd name="T14" fmla="*/ 8 w 12"/>
                <a:gd name="T15" fmla="*/ 2 h 16"/>
                <a:gd name="T16" fmla="*/ 10 w 12"/>
                <a:gd name="T17" fmla="*/ 0 h 16"/>
                <a:gd name="T18" fmla="*/ 10 w 12"/>
                <a:gd name="T19" fmla="*/ 2 h 16"/>
                <a:gd name="T20" fmla="*/ 12 w 12"/>
                <a:gd name="T21" fmla="*/ 6 h 16"/>
                <a:gd name="T22" fmla="*/ 10 w 12"/>
                <a:gd name="T23" fmla="*/ 6 h 16"/>
                <a:gd name="T24" fmla="*/ 10 w 12"/>
                <a:gd name="T25" fmla="*/ 8 h 16"/>
                <a:gd name="T26" fmla="*/ 10 w 12"/>
                <a:gd name="T27" fmla="*/ 10 h 16"/>
                <a:gd name="T28" fmla="*/ 8 w 12"/>
                <a:gd name="T29" fmla="*/ 12 h 16"/>
                <a:gd name="T30" fmla="*/ 4 w 12"/>
                <a:gd name="T31" fmla="*/ 14 h 16"/>
                <a:gd name="T32" fmla="*/ 2 w 12"/>
                <a:gd name="T33" fmla="*/ 16 h 16"/>
                <a:gd name="T34" fmla="*/ 0 w 12"/>
                <a:gd name="T35" fmla="*/ 16 h 16"/>
                <a:gd name="T36" fmla="*/ 0 w 12"/>
                <a:gd name="T37" fmla="*/ 16 h 16"/>
                <a:gd name="T38" fmla="*/ 0 w 12"/>
                <a:gd name="T39" fmla="*/ 14 h 1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 h="16">
                  <a:moveTo>
                    <a:pt x="0" y="14"/>
                  </a:moveTo>
                  <a:lnTo>
                    <a:pt x="0" y="14"/>
                  </a:lnTo>
                  <a:lnTo>
                    <a:pt x="4" y="12"/>
                  </a:lnTo>
                  <a:lnTo>
                    <a:pt x="6" y="10"/>
                  </a:lnTo>
                  <a:lnTo>
                    <a:pt x="8" y="6"/>
                  </a:lnTo>
                  <a:lnTo>
                    <a:pt x="8" y="2"/>
                  </a:lnTo>
                  <a:lnTo>
                    <a:pt x="10" y="0"/>
                  </a:lnTo>
                  <a:lnTo>
                    <a:pt x="10" y="2"/>
                  </a:lnTo>
                  <a:lnTo>
                    <a:pt x="12" y="6"/>
                  </a:lnTo>
                  <a:lnTo>
                    <a:pt x="10" y="6"/>
                  </a:lnTo>
                  <a:lnTo>
                    <a:pt x="10" y="8"/>
                  </a:lnTo>
                  <a:lnTo>
                    <a:pt x="10" y="10"/>
                  </a:lnTo>
                  <a:lnTo>
                    <a:pt x="8" y="12"/>
                  </a:lnTo>
                  <a:lnTo>
                    <a:pt x="4" y="14"/>
                  </a:lnTo>
                  <a:lnTo>
                    <a:pt x="2" y="16"/>
                  </a:lnTo>
                  <a:lnTo>
                    <a:pt x="0" y="16"/>
                  </a:ln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62" name="Freeform 124">
              <a:extLst>
                <a:ext uri="{FF2B5EF4-FFF2-40B4-BE49-F238E27FC236}">
                  <a16:creationId xmlns:a16="http://schemas.microsoft.com/office/drawing/2014/main" id="{CF8E99A6-054E-7E4E-4C7E-C7BA5C96B436}"/>
                </a:ext>
              </a:extLst>
            </p:cNvPr>
            <p:cNvSpPr>
              <a:spLocks noChangeAspect="1"/>
            </p:cNvSpPr>
            <p:nvPr/>
          </p:nvSpPr>
          <p:spPr bwMode="auto">
            <a:xfrm>
              <a:off x="3916696" y="3581637"/>
              <a:ext cx="12166" cy="12166"/>
            </a:xfrm>
            <a:custGeom>
              <a:avLst/>
              <a:gdLst>
                <a:gd name="T0" fmla="*/ 0 w 8"/>
                <a:gd name="T1" fmla="*/ 4 h 8"/>
                <a:gd name="T2" fmla="*/ 0 w 8"/>
                <a:gd name="T3" fmla="*/ 2 h 8"/>
                <a:gd name="T4" fmla="*/ 0 w 8"/>
                <a:gd name="T5" fmla="*/ 2 h 8"/>
                <a:gd name="T6" fmla="*/ 0 w 8"/>
                <a:gd name="T7" fmla="*/ 0 h 8"/>
                <a:gd name="T8" fmla="*/ 2 w 8"/>
                <a:gd name="T9" fmla="*/ 0 h 8"/>
                <a:gd name="T10" fmla="*/ 4 w 8"/>
                <a:gd name="T11" fmla="*/ 0 h 8"/>
                <a:gd name="T12" fmla="*/ 4 w 8"/>
                <a:gd name="T13" fmla="*/ 0 h 8"/>
                <a:gd name="T14" fmla="*/ 6 w 8"/>
                <a:gd name="T15" fmla="*/ 0 h 8"/>
                <a:gd name="T16" fmla="*/ 6 w 8"/>
                <a:gd name="T17" fmla="*/ 0 h 8"/>
                <a:gd name="T18" fmla="*/ 6 w 8"/>
                <a:gd name="T19" fmla="*/ 0 h 8"/>
                <a:gd name="T20" fmla="*/ 6 w 8"/>
                <a:gd name="T21" fmla="*/ 2 h 8"/>
                <a:gd name="T22" fmla="*/ 8 w 8"/>
                <a:gd name="T23" fmla="*/ 4 h 8"/>
                <a:gd name="T24" fmla="*/ 6 w 8"/>
                <a:gd name="T25" fmla="*/ 6 h 8"/>
                <a:gd name="T26" fmla="*/ 6 w 8"/>
                <a:gd name="T27" fmla="*/ 6 h 8"/>
                <a:gd name="T28" fmla="*/ 4 w 8"/>
                <a:gd name="T29" fmla="*/ 8 h 8"/>
                <a:gd name="T30" fmla="*/ 4 w 8"/>
                <a:gd name="T31" fmla="*/ 8 h 8"/>
                <a:gd name="T32" fmla="*/ 0 w 8"/>
                <a:gd name="T33" fmla="*/ 8 h 8"/>
                <a:gd name="T34" fmla="*/ 0 w 8"/>
                <a:gd name="T35" fmla="*/ 4 h 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 h="8">
                  <a:moveTo>
                    <a:pt x="0" y="4"/>
                  </a:moveTo>
                  <a:lnTo>
                    <a:pt x="0" y="2"/>
                  </a:lnTo>
                  <a:lnTo>
                    <a:pt x="0" y="0"/>
                  </a:lnTo>
                  <a:lnTo>
                    <a:pt x="2" y="0"/>
                  </a:lnTo>
                  <a:lnTo>
                    <a:pt x="4" y="0"/>
                  </a:lnTo>
                  <a:lnTo>
                    <a:pt x="6" y="0"/>
                  </a:lnTo>
                  <a:lnTo>
                    <a:pt x="6" y="2"/>
                  </a:lnTo>
                  <a:lnTo>
                    <a:pt x="8" y="4"/>
                  </a:lnTo>
                  <a:lnTo>
                    <a:pt x="6" y="6"/>
                  </a:lnTo>
                  <a:lnTo>
                    <a:pt x="4" y="8"/>
                  </a:lnTo>
                  <a:lnTo>
                    <a:pt x="0" y="8"/>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63" name="Freeform 125">
              <a:extLst>
                <a:ext uri="{FF2B5EF4-FFF2-40B4-BE49-F238E27FC236}">
                  <a16:creationId xmlns:a16="http://schemas.microsoft.com/office/drawing/2014/main" id="{66EADDFF-1789-0F23-E7BE-F208603F1EB0}"/>
                </a:ext>
              </a:extLst>
            </p:cNvPr>
            <p:cNvSpPr>
              <a:spLocks noChangeAspect="1"/>
            </p:cNvSpPr>
            <p:nvPr/>
          </p:nvSpPr>
          <p:spPr bwMode="auto">
            <a:xfrm>
              <a:off x="3971437" y="3545138"/>
              <a:ext cx="12166" cy="12166"/>
            </a:xfrm>
            <a:custGeom>
              <a:avLst/>
              <a:gdLst>
                <a:gd name="T0" fmla="*/ 0 w 8"/>
                <a:gd name="T1" fmla="*/ 6 h 8"/>
                <a:gd name="T2" fmla="*/ 2 w 8"/>
                <a:gd name="T3" fmla="*/ 4 h 8"/>
                <a:gd name="T4" fmla="*/ 2 w 8"/>
                <a:gd name="T5" fmla="*/ 4 h 8"/>
                <a:gd name="T6" fmla="*/ 2 w 8"/>
                <a:gd name="T7" fmla="*/ 2 h 8"/>
                <a:gd name="T8" fmla="*/ 2 w 8"/>
                <a:gd name="T9" fmla="*/ 2 h 8"/>
                <a:gd name="T10" fmla="*/ 6 w 8"/>
                <a:gd name="T11" fmla="*/ 0 h 8"/>
                <a:gd name="T12" fmla="*/ 6 w 8"/>
                <a:gd name="T13" fmla="*/ 2 h 8"/>
                <a:gd name="T14" fmla="*/ 6 w 8"/>
                <a:gd name="T15" fmla="*/ 0 h 8"/>
                <a:gd name="T16" fmla="*/ 6 w 8"/>
                <a:gd name="T17" fmla="*/ 0 h 8"/>
                <a:gd name="T18" fmla="*/ 8 w 8"/>
                <a:gd name="T19" fmla="*/ 0 h 8"/>
                <a:gd name="T20" fmla="*/ 8 w 8"/>
                <a:gd name="T21" fmla="*/ 0 h 8"/>
                <a:gd name="T22" fmla="*/ 8 w 8"/>
                <a:gd name="T23" fmla="*/ 0 h 8"/>
                <a:gd name="T24" fmla="*/ 8 w 8"/>
                <a:gd name="T25" fmla="*/ 2 h 8"/>
                <a:gd name="T26" fmla="*/ 8 w 8"/>
                <a:gd name="T27" fmla="*/ 2 h 8"/>
                <a:gd name="T28" fmla="*/ 8 w 8"/>
                <a:gd name="T29" fmla="*/ 4 h 8"/>
                <a:gd name="T30" fmla="*/ 6 w 8"/>
                <a:gd name="T31" fmla="*/ 4 h 8"/>
                <a:gd name="T32" fmla="*/ 6 w 8"/>
                <a:gd name="T33" fmla="*/ 6 h 8"/>
                <a:gd name="T34" fmla="*/ 4 w 8"/>
                <a:gd name="T35" fmla="*/ 8 h 8"/>
                <a:gd name="T36" fmla="*/ 2 w 8"/>
                <a:gd name="T37" fmla="*/ 8 h 8"/>
                <a:gd name="T38" fmla="*/ 0 w 8"/>
                <a:gd name="T39" fmla="*/ 6 h 8"/>
                <a:gd name="T40" fmla="*/ 0 w 8"/>
                <a:gd name="T41" fmla="*/ 6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 h="8">
                  <a:moveTo>
                    <a:pt x="0" y="6"/>
                  </a:moveTo>
                  <a:lnTo>
                    <a:pt x="2" y="4"/>
                  </a:lnTo>
                  <a:lnTo>
                    <a:pt x="2" y="2"/>
                  </a:lnTo>
                  <a:lnTo>
                    <a:pt x="6" y="0"/>
                  </a:lnTo>
                  <a:lnTo>
                    <a:pt x="6" y="2"/>
                  </a:lnTo>
                  <a:lnTo>
                    <a:pt x="6" y="0"/>
                  </a:lnTo>
                  <a:lnTo>
                    <a:pt x="8" y="0"/>
                  </a:lnTo>
                  <a:lnTo>
                    <a:pt x="8" y="2"/>
                  </a:lnTo>
                  <a:lnTo>
                    <a:pt x="8" y="4"/>
                  </a:lnTo>
                  <a:lnTo>
                    <a:pt x="6" y="4"/>
                  </a:lnTo>
                  <a:lnTo>
                    <a:pt x="6" y="6"/>
                  </a:lnTo>
                  <a:lnTo>
                    <a:pt x="4" y="8"/>
                  </a:lnTo>
                  <a:lnTo>
                    <a:pt x="2" y="8"/>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64" name="Freeform 126">
              <a:extLst>
                <a:ext uri="{FF2B5EF4-FFF2-40B4-BE49-F238E27FC236}">
                  <a16:creationId xmlns:a16="http://schemas.microsoft.com/office/drawing/2014/main" id="{39CD1B94-7CFB-CEC3-B2AE-1E8059EC02CE}"/>
                </a:ext>
              </a:extLst>
            </p:cNvPr>
            <p:cNvSpPr>
              <a:spLocks noChangeAspect="1"/>
            </p:cNvSpPr>
            <p:nvPr/>
          </p:nvSpPr>
          <p:spPr bwMode="auto">
            <a:xfrm>
              <a:off x="4448902" y="3195371"/>
              <a:ext cx="15206" cy="9123"/>
            </a:xfrm>
            <a:custGeom>
              <a:avLst/>
              <a:gdLst>
                <a:gd name="T0" fmla="*/ 0 w 10"/>
                <a:gd name="T1" fmla="*/ 2 h 6"/>
                <a:gd name="T2" fmla="*/ 0 w 10"/>
                <a:gd name="T3" fmla="*/ 2 h 6"/>
                <a:gd name="T4" fmla="*/ 2 w 10"/>
                <a:gd name="T5" fmla="*/ 2 h 6"/>
                <a:gd name="T6" fmla="*/ 4 w 10"/>
                <a:gd name="T7" fmla="*/ 2 h 6"/>
                <a:gd name="T8" fmla="*/ 4 w 10"/>
                <a:gd name="T9" fmla="*/ 2 h 6"/>
                <a:gd name="T10" fmla="*/ 6 w 10"/>
                <a:gd name="T11" fmla="*/ 2 h 6"/>
                <a:gd name="T12" fmla="*/ 6 w 10"/>
                <a:gd name="T13" fmla="*/ 0 h 6"/>
                <a:gd name="T14" fmla="*/ 6 w 10"/>
                <a:gd name="T15" fmla="*/ 2 h 6"/>
                <a:gd name="T16" fmla="*/ 6 w 10"/>
                <a:gd name="T17" fmla="*/ 2 h 6"/>
                <a:gd name="T18" fmla="*/ 8 w 10"/>
                <a:gd name="T19" fmla="*/ 2 h 6"/>
                <a:gd name="T20" fmla="*/ 8 w 10"/>
                <a:gd name="T21" fmla="*/ 2 h 6"/>
                <a:gd name="T22" fmla="*/ 8 w 10"/>
                <a:gd name="T23" fmla="*/ 2 h 6"/>
                <a:gd name="T24" fmla="*/ 8 w 10"/>
                <a:gd name="T25" fmla="*/ 2 h 6"/>
                <a:gd name="T26" fmla="*/ 8 w 10"/>
                <a:gd name="T27" fmla="*/ 4 h 6"/>
                <a:gd name="T28" fmla="*/ 8 w 10"/>
                <a:gd name="T29" fmla="*/ 4 h 6"/>
                <a:gd name="T30" fmla="*/ 10 w 10"/>
                <a:gd name="T31" fmla="*/ 6 h 6"/>
                <a:gd name="T32" fmla="*/ 10 w 10"/>
                <a:gd name="T33" fmla="*/ 6 h 6"/>
                <a:gd name="T34" fmla="*/ 8 w 10"/>
                <a:gd name="T35" fmla="*/ 6 h 6"/>
                <a:gd name="T36" fmla="*/ 8 w 10"/>
                <a:gd name="T37" fmla="*/ 6 h 6"/>
                <a:gd name="T38" fmla="*/ 6 w 10"/>
                <a:gd name="T39" fmla="*/ 6 h 6"/>
                <a:gd name="T40" fmla="*/ 4 w 10"/>
                <a:gd name="T41" fmla="*/ 4 h 6"/>
                <a:gd name="T42" fmla="*/ 4 w 10"/>
                <a:gd name="T43" fmla="*/ 4 h 6"/>
                <a:gd name="T44" fmla="*/ 2 w 10"/>
                <a:gd name="T45" fmla="*/ 4 h 6"/>
                <a:gd name="T46" fmla="*/ 2 w 10"/>
                <a:gd name="T47" fmla="*/ 4 h 6"/>
                <a:gd name="T48" fmla="*/ 0 w 10"/>
                <a:gd name="T49" fmla="*/ 4 h 6"/>
                <a:gd name="T50" fmla="*/ 0 w 10"/>
                <a:gd name="T51" fmla="*/ 4 h 6"/>
                <a:gd name="T52" fmla="*/ 0 w 10"/>
                <a:gd name="T53" fmla="*/ 2 h 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 h="6">
                  <a:moveTo>
                    <a:pt x="0" y="2"/>
                  </a:moveTo>
                  <a:lnTo>
                    <a:pt x="0" y="2"/>
                  </a:lnTo>
                  <a:lnTo>
                    <a:pt x="2" y="2"/>
                  </a:lnTo>
                  <a:lnTo>
                    <a:pt x="4" y="2"/>
                  </a:lnTo>
                  <a:lnTo>
                    <a:pt x="6" y="2"/>
                  </a:lnTo>
                  <a:lnTo>
                    <a:pt x="6" y="0"/>
                  </a:lnTo>
                  <a:lnTo>
                    <a:pt x="6" y="2"/>
                  </a:lnTo>
                  <a:lnTo>
                    <a:pt x="8" y="2"/>
                  </a:lnTo>
                  <a:lnTo>
                    <a:pt x="8" y="4"/>
                  </a:lnTo>
                  <a:lnTo>
                    <a:pt x="10" y="6"/>
                  </a:lnTo>
                  <a:lnTo>
                    <a:pt x="8" y="6"/>
                  </a:lnTo>
                  <a:lnTo>
                    <a:pt x="6" y="6"/>
                  </a:lnTo>
                  <a:lnTo>
                    <a:pt x="4" y="4"/>
                  </a:lnTo>
                  <a:lnTo>
                    <a:pt x="2" y="4"/>
                  </a:lnTo>
                  <a:lnTo>
                    <a:pt x="0"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65" name="Freeform 127">
              <a:extLst>
                <a:ext uri="{FF2B5EF4-FFF2-40B4-BE49-F238E27FC236}">
                  <a16:creationId xmlns:a16="http://schemas.microsoft.com/office/drawing/2014/main" id="{75BA7E27-8EBB-9330-45A0-5E0E93AC9D9F}"/>
                </a:ext>
              </a:extLst>
            </p:cNvPr>
            <p:cNvSpPr>
              <a:spLocks noChangeAspect="1"/>
            </p:cNvSpPr>
            <p:nvPr/>
          </p:nvSpPr>
          <p:spPr bwMode="auto">
            <a:xfrm>
              <a:off x="4381995" y="3228827"/>
              <a:ext cx="12166" cy="9123"/>
            </a:xfrm>
            <a:custGeom>
              <a:avLst/>
              <a:gdLst>
                <a:gd name="T0" fmla="*/ 0 w 8"/>
                <a:gd name="T1" fmla="*/ 4 h 6"/>
                <a:gd name="T2" fmla="*/ 0 w 8"/>
                <a:gd name="T3" fmla="*/ 2 h 6"/>
                <a:gd name="T4" fmla="*/ 0 w 8"/>
                <a:gd name="T5" fmla="*/ 2 h 6"/>
                <a:gd name="T6" fmla="*/ 0 w 8"/>
                <a:gd name="T7" fmla="*/ 2 h 6"/>
                <a:gd name="T8" fmla="*/ 2 w 8"/>
                <a:gd name="T9" fmla="*/ 2 h 6"/>
                <a:gd name="T10" fmla="*/ 2 w 8"/>
                <a:gd name="T11" fmla="*/ 2 h 6"/>
                <a:gd name="T12" fmla="*/ 2 w 8"/>
                <a:gd name="T13" fmla="*/ 0 h 6"/>
                <a:gd name="T14" fmla="*/ 2 w 8"/>
                <a:gd name="T15" fmla="*/ 0 h 6"/>
                <a:gd name="T16" fmla="*/ 2 w 8"/>
                <a:gd name="T17" fmla="*/ 0 h 6"/>
                <a:gd name="T18" fmla="*/ 4 w 8"/>
                <a:gd name="T19" fmla="*/ 0 h 6"/>
                <a:gd name="T20" fmla="*/ 4 w 8"/>
                <a:gd name="T21" fmla="*/ 0 h 6"/>
                <a:gd name="T22" fmla="*/ 6 w 8"/>
                <a:gd name="T23" fmla="*/ 0 h 6"/>
                <a:gd name="T24" fmla="*/ 6 w 8"/>
                <a:gd name="T25" fmla="*/ 0 h 6"/>
                <a:gd name="T26" fmla="*/ 8 w 8"/>
                <a:gd name="T27" fmla="*/ 0 h 6"/>
                <a:gd name="T28" fmla="*/ 6 w 8"/>
                <a:gd name="T29" fmla="*/ 0 h 6"/>
                <a:gd name="T30" fmla="*/ 6 w 8"/>
                <a:gd name="T31" fmla="*/ 0 h 6"/>
                <a:gd name="T32" fmla="*/ 8 w 8"/>
                <a:gd name="T33" fmla="*/ 0 h 6"/>
                <a:gd name="T34" fmla="*/ 8 w 8"/>
                <a:gd name="T35" fmla="*/ 2 h 6"/>
                <a:gd name="T36" fmla="*/ 6 w 8"/>
                <a:gd name="T37" fmla="*/ 2 h 6"/>
                <a:gd name="T38" fmla="*/ 6 w 8"/>
                <a:gd name="T39" fmla="*/ 2 h 6"/>
                <a:gd name="T40" fmla="*/ 4 w 8"/>
                <a:gd name="T41" fmla="*/ 4 h 6"/>
                <a:gd name="T42" fmla="*/ 4 w 8"/>
                <a:gd name="T43" fmla="*/ 4 h 6"/>
                <a:gd name="T44" fmla="*/ 4 w 8"/>
                <a:gd name="T45" fmla="*/ 6 h 6"/>
                <a:gd name="T46" fmla="*/ 2 w 8"/>
                <a:gd name="T47" fmla="*/ 6 h 6"/>
                <a:gd name="T48" fmla="*/ 2 w 8"/>
                <a:gd name="T49" fmla="*/ 4 h 6"/>
                <a:gd name="T50" fmla="*/ 0 w 8"/>
                <a:gd name="T51" fmla="*/ 4 h 6"/>
                <a:gd name="T52" fmla="*/ 0 w 8"/>
                <a:gd name="T53" fmla="*/ 4 h 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8" h="6">
                  <a:moveTo>
                    <a:pt x="0" y="4"/>
                  </a:moveTo>
                  <a:lnTo>
                    <a:pt x="0" y="2"/>
                  </a:lnTo>
                  <a:lnTo>
                    <a:pt x="2" y="2"/>
                  </a:lnTo>
                  <a:lnTo>
                    <a:pt x="2" y="0"/>
                  </a:lnTo>
                  <a:lnTo>
                    <a:pt x="4" y="0"/>
                  </a:lnTo>
                  <a:lnTo>
                    <a:pt x="6" y="0"/>
                  </a:lnTo>
                  <a:lnTo>
                    <a:pt x="8" y="0"/>
                  </a:lnTo>
                  <a:lnTo>
                    <a:pt x="6" y="0"/>
                  </a:lnTo>
                  <a:lnTo>
                    <a:pt x="8" y="0"/>
                  </a:lnTo>
                  <a:lnTo>
                    <a:pt x="8" y="2"/>
                  </a:lnTo>
                  <a:lnTo>
                    <a:pt x="6" y="2"/>
                  </a:lnTo>
                  <a:lnTo>
                    <a:pt x="4" y="4"/>
                  </a:lnTo>
                  <a:lnTo>
                    <a:pt x="4" y="6"/>
                  </a:lnTo>
                  <a:lnTo>
                    <a:pt x="2" y="6"/>
                  </a:lnTo>
                  <a:lnTo>
                    <a:pt x="2"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66" name="Freeform 128">
              <a:extLst>
                <a:ext uri="{FF2B5EF4-FFF2-40B4-BE49-F238E27FC236}">
                  <a16:creationId xmlns:a16="http://schemas.microsoft.com/office/drawing/2014/main" id="{C060A870-E252-1FCD-1173-DA872906613B}"/>
                </a:ext>
              </a:extLst>
            </p:cNvPr>
            <p:cNvSpPr>
              <a:spLocks noChangeAspect="1"/>
            </p:cNvSpPr>
            <p:nvPr/>
          </p:nvSpPr>
          <p:spPr bwMode="auto">
            <a:xfrm>
              <a:off x="3874118" y="3578594"/>
              <a:ext cx="6083" cy="6083"/>
            </a:xfrm>
            <a:custGeom>
              <a:avLst/>
              <a:gdLst>
                <a:gd name="T0" fmla="*/ 0 w 4"/>
                <a:gd name="T1" fmla="*/ 2 h 4"/>
                <a:gd name="T2" fmla="*/ 0 w 4"/>
                <a:gd name="T3" fmla="*/ 2 h 4"/>
                <a:gd name="T4" fmla="*/ 2 w 4"/>
                <a:gd name="T5" fmla="*/ 0 h 4"/>
                <a:gd name="T6" fmla="*/ 4 w 4"/>
                <a:gd name="T7" fmla="*/ 2 h 4"/>
                <a:gd name="T8" fmla="*/ 4 w 4"/>
                <a:gd name="T9" fmla="*/ 2 h 4"/>
                <a:gd name="T10" fmla="*/ 2 w 4"/>
                <a:gd name="T11" fmla="*/ 4 h 4"/>
                <a:gd name="T12" fmla="*/ 2 w 4"/>
                <a:gd name="T13" fmla="*/ 4 h 4"/>
                <a:gd name="T14" fmla="*/ 0 w 4"/>
                <a:gd name="T15" fmla="*/ 2 h 4"/>
                <a:gd name="T16" fmla="*/ 0 w 4"/>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4">
                  <a:moveTo>
                    <a:pt x="0" y="2"/>
                  </a:moveTo>
                  <a:lnTo>
                    <a:pt x="0" y="2"/>
                  </a:lnTo>
                  <a:lnTo>
                    <a:pt x="2" y="0"/>
                  </a:lnTo>
                  <a:lnTo>
                    <a:pt x="4" y="2"/>
                  </a:lnTo>
                  <a:lnTo>
                    <a:pt x="2"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67" name="Freeform 129">
              <a:extLst>
                <a:ext uri="{FF2B5EF4-FFF2-40B4-BE49-F238E27FC236}">
                  <a16:creationId xmlns:a16="http://schemas.microsoft.com/office/drawing/2014/main" id="{E29DEDD1-389A-5A49-24D7-367220C4E0E4}"/>
                </a:ext>
              </a:extLst>
            </p:cNvPr>
            <p:cNvSpPr>
              <a:spLocks noChangeAspect="1"/>
            </p:cNvSpPr>
            <p:nvPr/>
          </p:nvSpPr>
          <p:spPr bwMode="auto">
            <a:xfrm>
              <a:off x="4385038" y="3237950"/>
              <a:ext cx="6083" cy="6083"/>
            </a:xfrm>
            <a:custGeom>
              <a:avLst/>
              <a:gdLst>
                <a:gd name="T0" fmla="*/ 0 w 4"/>
                <a:gd name="T1" fmla="*/ 2 h 4"/>
                <a:gd name="T2" fmla="*/ 2 w 4"/>
                <a:gd name="T3" fmla="*/ 2 h 4"/>
                <a:gd name="T4" fmla="*/ 2 w 4"/>
                <a:gd name="T5" fmla="*/ 0 h 4"/>
                <a:gd name="T6" fmla="*/ 2 w 4"/>
                <a:gd name="T7" fmla="*/ 2 h 4"/>
                <a:gd name="T8" fmla="*/ 4 w 4"/>
                <a:gd name="T9" fmla="*/ 2 h 4"/>
                <a:gd name="T10" fmla="*/ 4 w 4"/>
                <a:gd name="T11" fmla="*/ 2 h 4"/>
                <a:gd name="T12" fmla="*/ 4 w 4"/>
                <a:gd name="T13" fmla="*/ 4 h 4"/>
                <a:gd name="T14" fmla="*/ 4 w 4"/>
                <a:gd name="T15" fmla="*/ 4 h 4"/>
                <a:gd name="T16" fmla="*/ 2 w 4"/>
                <a:gd name="T17" fmla="*/ 2 h 4"/>
                <a:gd name="T18" fmla="*/ 2 w 4"/>
                <a:gd name="T19" fmla="*/ 2 h 4"/>
                <a:gd name="T20" fmla="*/ 2 w 4"/>
                <a:gd name="T21" fmla="*/ 4 h 4"/>
                <a:gd name="T22" fmla="*/ 0 w 4"/>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 h="4">
                  <a:moveTo>
                    <a:pt x="0" y="2"/>
                  </a:moveTo>
                  <a:lnTo>
                    <a:pt x="2" y="2"/>
                  </a:lnTo>
                  <a:lnTo>
                    <a:pt x="2" y="0"/>
                  </a:lnTo>
                  <a:lnTo>
                    <a:pt x="2" y="2"/>
                  </a:lnTo>
                  <a:lnTo>
                    <a:pt x="4" y="2"/>
                  </a:lnTo>
                  <a:lnTo>
                    <a:pt x="4" y="4"/>
                  </a:lnTo>
                  <a:lnTo>
                    <a:pt x="2" y="2"/>
                  </a:lnTo>
                  <a:lnTo>
                    <a:pt x="2"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68" name="Freeform 130">
              <a:extLst>
                <a:ext uri="{FF2B5EF4-FFF2-40B4-BE49-F238E27FC236}">
                  <a16:creationId xmlns:a16="http://schemas.microsoft.com/office/drawing/2014/main" id="{F186EBB0-B6B0-A879-1216-7BA86C1F59E8}"/>
                </a:ext>
              </a:extLst>
            </p:cNvPr>
            <p:cNvSpPr>
              <a:spLocks noChangeAspect="1"/>
            </p:cNvSpPr>
            <p:nvPr/>
          </p:nvSpPr>
          <p:spPr bwMode="auto">
            <a:xfrm>
              <a:off x="4731732" y="3732190"/>
              <a:ext cx="291952" cy="514008"/>
            </a:xfrm>
            <a:custGeom>
              <a:avLst/>
              <a:gdLst>
                <a:gd name="T0" fmla="*/ 192 w 192"/>
                <a:gd name="T1" fmla="*/ 84 h 338"/>
                <a:gd name="T2" fmla="*/ 192 w 192"/>
                <a:gd name="T3" fmla="*/ 104 h 338"/>
                <a:gd name="T4" fmla="*/ 192 w 192"/>
                <a:gd name="T5" fmla="*/ 124 h 338"/>
                <a:gd name="T6" fmla="*/ 192 w 192"/>
                <a:gd name="T7" fmla="*/ 144 h 338"/>
                <a:gd name="T8" fmla="*/ 192 w 192"/>
                <a:gd name="T9" fmla="*/ 164 h 338"/>
                <a:gd name="T10" fmla="*/ 182 w 192"/>
                <a:gd name="T11" fmla="*/ 166 h 338"/>
                <a:gd name="T12" fmla="*/ 174 w 192"/>
                <a:gd name="T13" fmla="*/ 172 h 338"/>
                <a:gd name="T14" fmla="*/ 166 w 192"/>
                <a:gd name="T15" fmla="*/ 188 h 338"/>
                <a:gd name="T16" fmla="*/ 166 w 192"/>
                <a:gd name="T17" fmla="*/ 196 h 338"/>
                <a:gd name="T18" fmla="*/ 164 w 192"/>
                <a:gd name="T19" fmla="*/ 202 h 338"/>
                <a:gd name="T20" fmla="*/ 162 w 192"/>
                <a:gd name="T21" fmla="*/ 210 h 338"/>
                <a:gd name="T22" fmla="*/ 154 w 192"/>
                <a:gd name="T23" fmla="*/ 226 h 338"/>
                <a:gd name="T24" fmla="*/ 162 w 192"/>
                <a:gd name="T25" fmla="*/ 228 h 338"/>
                <a:gd name="T26" fmla="*/ 170 w 192"/>
                <a:gd name="T27" fmla="*/ 244 h 338"/>
                <a:gd name="T28" fmla="*/ 172 w 192"/>
                <a:gd name="T29" fmla="*/ 256 h 338"/>
                <a:gd name="T30" fmla="*/ 174 w 192"/>
                <a:gd name="T31" fmla="*/ 266 h 338"/>
                <a:gd name="T32" fmla="*/ 156 w 192"/>
                <a:gd name="T33" fmla="*/ 270 h 338"/>
                <a:gd name="T34" fmla="*/ 142 w 192"/>
                <a:gd name="T35" fmla="*/ 288 h 338"/>
                <a:gd name="T36" fmla="*/ 128 w 192"/>
                <a:gd name="T37" fmla="*/ 306 h 338"/>
                <a:gd name="T38" fmla="*/ 102 w 192"/>
                <a:gd name="T39" fmla="*/ 310 h 338"/>
                <a:gd name="T40" fmla="*/ 104 w 192"/>
                <a:gd name="T41" fmla="*/ 318 h 338"/>
                <a:gd name="T42" fmla="*/ 96 w 192"/>
                <a:gd name="T43" fmla="*/ 328 h 338"/>
                <a:gd name="T44" fmla="*/ 70 w 192"/>
                <a:gd name="T45" fmla="*/ 334 h 338"/>
                <a:gd name="T46" fmla="*/ 60 w 192"/>
                <a:gd name="T47" fmla="*/ 334 h 338"/>
                <a:gd name="T48" fmla="*/ 56 w 192"/>
                <a:gd name="T49" fmla="*/ 332 h 338"/>
                <a:gd name="T50" fmla="*/ 38 w 192"/>
                <a:gd name="T51" fmla="*/ 338 h 338"/>
                <a:gd name="T52" fmla="*/ 26 w 192"/>
                <a:gd name="T53" fmla="*/ 310 h 338"/>
                <a:gd name="T54" fmla="*/ 10 w 192"/>
                <a:gd name="T55" fmla="*/ 292 h 338"/>
                <a:gd name="T56" fmla="*/ 20 w 192"/>
                <a:gd name="T57" fmla="*/ 286 h 338"/>
                <a:gd name="T58" fmla="*/ 42 w 192"/>
                <a:gd name="T59" fmla="*/ 286 h 338"/>
                <a:gd name="T60" fmla="*/ 28 w 192"/>
                <a:gd name="T61" fmla="*/ 266 h 338"/>
                <a:gd name="T62" fmla="*/ 26 w 192"/>
                <a:gd name="T63" fmla="*/ 242 h 338"/>
                <a:gd name="T64" fmla="*/ 18 w 192"/>
                <a:gd name="T65" fmla="*/ 220 h 338"/>
                <a:gd name="T66" fmla="*/ 10 w 192"/>
                <a:gd name="T67" fmla="*/ 220 h 338"/>
                <a:gd name="T68" fmla="*/ 2 w 192"/>
                <a:gd name="T69" fmla="*/ 208 h 338"/>
                <a:gd name="T70" fmla="*/ 0 w 192"/>
                <a:gd name="T71" fmla="*/ 190 h 338"/>
                <a:gd name="T72" fmla="*/ 10 w 192"/>
                <a:gd name="T73" fmla="*/ 178 h 338"/>
                <a:gd name="T74" fmla="*/ 18 w 192"/>
                <a:gd name="T75" fmla="*/ 164 h 338"/>
                <a:gd name="T76" fmla="*/ 26 w 192"/>
                <a:gd name="T77" fmla="*/ 152 h 338"/>
                <a:gd name="T78" fmla="*/ 36 w 192"/>
                <a:gd name="T79" fmla="*/ 140 h 338"/>
                <a:gd name="T80" fmla="*/ 36 w 192"/>
                <a:gd name="T81" fmla="*/ 124 h 338"/>
                <a:gd name="T82" fmla="*/ 36 w 192"/>
                <a:gd name="T83" fmla="*/ 108 h 338"/>
                <a:gd name="T84" fmla="*/ 38 w 192"/>
                <a:gd name="T85" fmla="*/ 92 h 338"/>
                <a:gd name="T86" fmla="*/ 38 w 192"/>
                <a:gd name="T87" fmla="*/ 76 h 338"/>
                <a:gd name="T88" fmla="*/ 44 w 192"/>
                <a:gd name="T89" fmla="*/ 68 h 338"/>
                <a:gd name="T90" fmla="*/ 28 w 192"/>
                <a:gd name="T91" fmla="*/ 42 h 338"/>
                <a:gd name="T92" fmla="*/ 26 w 192"/>
                <a:gd name="T93" fmla="*/ 26 h 338"/>
                <a:gd name="T94" fmla="*/ 24 w 192"/>
                <a:gd name="T95" fmla="*/ 10 h 338"/>
                <a:gd name="T96" fmla="*/ 42 w 192"/>
                <a:gd name="T97" fmla="*/ 0 h 338"/>
                <a:gd name="T98" fmla="*/ 60 w 192"/>
                <a:gd name="T99" fmla="*/ 10 h 338"/>
                <a:gd name="T100" fmla="*/ 78 w 192"/>
                <a:gd name="T101" fmla="*/ 22 h 338"/>
                <a:gd name="T102" fmla="*/ 96 w 192"/>
                <a:gd name="T103" fmla="*/ 32 h 338"/>
                <a:gd name="T104" fmla="*/ 116 w 192"/>
                <a:gd name="T105" fmla="*/ 42 h 338"/>
                <a:gd name="T106" fmla="*/ 134 w 192"/>
                <a:gd name="T107" fmla="*/ 52 h 338"/>
                <a:gd name="T108" fmla="*/ 152 w 192"/>
                <a:gd name="T109" fmla="*/ 64 h 338"/>
                <a:gd name="T110" fmla="*/ 172 w 192"/>
                <a:gd name="T111" fmla="*/ 74 h 338"/>
                <a:gd name="T112" fmla="*/ 192 w 192"/>
                <a:gd name="T113" fmla="*/ 84 h 33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2" h="338">
                  <a:moveTo>
                    <a:pt x="192" y="84"/>
                  </a:moveTo>
                  <a:lnTo>
                    <a:pt x="192" y="104"/>
                  </a:lnTo>
                  <a:lnTo>
                    <a:pt x="192" y="124"/>
                  </a:lnTo>
                  <a:lnTo>
                    <a:pt x="192" y="144"/>
                  </a:lnTo>
                  <a:lnTo>
                    <a:pt x="192" y="164"/>
                  </a:lnTo>
                  <a:lnTo>
                    <a:pt x="182" y="166"/>
                  </a:lnTo>
                  <a:lnTo>
                    <a:pt x="174" y="172"/>
                  </a:lnTo>
                  <a:lnTo>
                    <a:pt x="166" y="188"/>
                  </a:lnTo>
                  <a:lnTo>
                    <a:pt x="166" y="196"/>
                  </a:lnTo>
                  <a:lnTo>
                    <a:pt x="164" y="202"/>
                  </a:lnTo>
                  <a:lnTo>
                    <a:pt x="162" y="210"/>
                  </a:lnTo>
                  <a:lnTo>
                    <a:pt x="154" y="226"/>
                  </a:lnTo>
                  <a:lnTo>
                    <a:pt x="162" y="228"/>
                  </a:lnTo>
                  <a:lnTo>
                    <a:pt x="170" y="244"/>
                  </a:lnTo>
                  <a:lnTo>
                    <a:pt x="172" y="256"/>
                  </a:lnTo>
                  <a:lnTo>
                    <a:pt x="174" y="266"/>
                  </a:lnTo>
                  <a:lnTo>
                    <a:pt x="156" y="270"/>
                  </a:lnTo>
                  <a:lnTo>
                    <a:pt x="142" y="288"/>
                  </a:lnTo>
                  <a:lnTo>
                    <a:pt x="128" y="306"/>
                  </a:lnTo>
                  <a:lnTo>
                    <a:pt x="102" y="310"/>
                  </a:lnTo>
                  <a:lnTo>
                    <a:pt x="104" y="318"/>
                  </a:lnTo>
                  <a:lnTo>
                    <a:pt x="96" y="328"/>
                  </a:lnTo>
                  <a:lnTo>
                    <a:pt x="70" y="334"/>
                  </a:lnTo>
                  <a:lnTo>
                    <a:pt x="60" y="334"/>
                  </a:lnTo>
                  <a:lnTo>
                    <a:pt x="56" y="332"/>
                  </a:lnTo>
                  <a:lnTo>
                    <a:pt x="38" y="338"/>
                  </a:lnTo>
                  <a:lnTo>
                    <a:pt x="26" y="310"/>
                  </a:lnTo>
                  <a:lnTo>
                    <a:pt x="10" y="292"/>
                  </a:lnTo>
                  <a:lnTo>
                    <a:pt x="20" y="286"/>
                  </a:lnTo>
                  <a:lnTo>
                    <a:pt x="42" y="286"/>
                  </a:lnTo>
                  <a:lnTo>
                    <a:pt x="28" y="266"/>
                  </a:lnTo>
                  <a:lnTo>
                    <a:pt x="26" y="242"/>
                  </a:lnTo>
                  <a:lnTo>
                    <a:pt x="18" y="220"/>
                  </a:lnTo>
                  <a:lnTo>
                    <a:pt x="10" y="220"/>
                  </a:lnTo>
                  <a:lnTo>
                    <a:pt x="2" y="208"/>
                  </a:lnTo>
                  <a:lnTo>
                    <a:pt x="0" y="190"/>
                  </a:lnTo>
                  <a:lnTo>
                    <a:pt x="10" y="178"/>
                  </a:lnTo>
                  <a:lnTo>
                    <a:pt x="18" y="164"/>
                  </a:lnTo>
                  <a:lnTo>
                    <a:pt x="26" y="152"/>
                  </a:lnTo>
                  <a:lnTo>
                    <a:pt x="36" y="140"/>
                  </a:lnTo>
                  <a:lnTo>
                    <a:pt x="36" y="124"/>
                  </a:lnTo>
                  <a:lnTo>
                    <a:pt x="36" y="108"/>
                  </a:lnTo>
                  <a:lnTo>
                    <a:pt x="38" y="92"/>
                  </a:lnTo>
                  <a:lnTo>
                    <a:pt x="38" y="76"/>
                  </a:lnTo>
                  <a:lnTo>
                    <a:pt x="44" y="68"/>
                  </a:lnTo>
                  <a:lnTo>
                    <a:pt x="28" y="42"/>
                  </a:lnTo>
                  <a:lnTo>
                    <a:pt x="26" y="26"/>
                  </a:lnTo>
                  <a:lnTo>
                    <a:pt x="24" y="10"/>
                  </a:lnTo>
                  <a:lnTo>
                    <a:pt x="42" y="0"/>
                  </a:lnTo>
                  <a:lnTo>
                    <a:pt x="60" y="10"/>
                  </a:lnTo>
                  <a:lnTo>
                    <a:pt x="78" y="22"/>
                  </a:lnTo>
                  <a:lnTo>
                    <a:pt x="96" y="32"/>
                  </a:lnTo>
                  <a:lnTo>
                    <a:pt x="116" y="42"/>
                  </a:lnTo>
                  <a:lnTo>
                    <a:pt x="134" y="52"/>
                  </a:lnTo>
                  <a:lnTo>
                    <a:pt x="152" y="64"/>
                  </a:lnTo>
                  <a:lnTo>
                    <a:pt x="172" y="74"/>
                  </a:lnTo>
                  <a:lnTo>
                    <a:pt x="192" y="8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69" name="Freeform 136">
              <a:extLst>
                <a:ext uri="{FF2B5EF4-FFF2-40B4-BE49-F238E27FC236}">
                  <a16:creationId xmlns:a16="http://schemas.microsoft.com/office/drawing/2014/main" id="{577A0D5B-BF42-BAD5-008C-FEDDC05422EC}"/>
                </a:ext>
              </a:extLst>
            </p:cNvPr>
            <p:cNvSpPr>
              <a:spLocks noChangeAspect="1"/>
            </p:cNvSpPr>
            <p:nvPr/>
          </p:nvSpPr>
          <p:spPr bwMode="auto">
            <a:xfrm>
              <a:off x="4193442" y="4002880"/>
              <a:ext cx="225048" cy="182487"/>
            </a:xfrm>
            <a:custGeom>
              <a:avLst/>
              <a:gdLst>
                <a:gd name="T0" fmla="*/ 120 w 148"/>
                <a:gd name="T1" fmla="*/ 86 h 120"/>
                <a:gd name="T2" fmla="*/ 116 w 148"/>
                <a:gd name="T3" fmla="*/ 86 h 120"/>
                <a:gd name="T4" fmla="*/ 100 w 148"/>
                <a:gd name="T5" fmla="*/ 84 h 120"/>
                <a:gd name="T6" fmla="*/ 94 w 148"/>
                <a:gd name="T7" fmla="*/ 86 h 120"/>
                <a:gd name="T8" fmla="*/ 72 w 148"/>
                <a:gd name="T9" fmla="*/ 86 h 120"/>
                <a:gd name="T10" fmla="*/ 50 w 148"/>
                <a:gd name="T11" fmla="*/ 86 h 120"/>
                <a:gd name="T12" fmla="*/ 52 w 148"/>
                <a:gd name="T13" fmla="*/ 104 h 120"/>
                <a:gd name="T14" fmla="*/ 52 w 148"/>
                <a:gd name="T15" fmla="*/ 120 h 120"/>
                <a:gd name="T16" fmla="*/ 36 w 148"/>
                <a:gd name="T17" fmla="*/ 110 h 120"/>
                <a:gd name="T18" fmla="*/ 20 w 148"/>
                <a:gd name="T19" fmla="*/ 114 h 120"/>
                <a:gd name="T20" fmla="*/ 8 w 148"/>
                <a:gd name="T21" fmla="*/ 102 h 120"/>
                <a:gd name="T22" fmla="*/ 0 w 148"/>
                <a:gd name="T23" fmla="*/ 100 h 120"/>
                <a:gd name="T24" fmla="*/ 4 w 148"/>
                <a:gd name="T25" fmla="*/ 72 h 120"/>
                <a:gd name="T26" fmla="*/ 10 w 148"/>
                <a:gd name="T27" fmla="*/ 66 h 120"/>
                <a:gd name="T28" fmla="*/ 20 w 148"/>
                <a:gd name="T29" fmla="*/ 58 h 120"/>
                <a:gd name="T30" fmla="*/ 24 w 148"/>
                <a:gd name="T31" fmla="*/ 48 h 120"/>
                <a:gd name="T32" fmla="*/ 26 w 148"/>
                <a:gd name="T33" fmla="*/ 36 h 120"/>
                <a:gd name="T34" fmla="*/ 40 w 148"/>
                <a:gd name="T35" fmla="*/ 40 h 120"/>
                <a:gd name="T36" fmla="*/ 42 w 148"/>
                <a:gd name="T37" fmla="*/ 34 h 120"/>
                <a:gd name="T38" fmla="*/ 46 w 148"/>
                <a:gd name="T39" fmla="*/ 32 h 120"/>
                <a:gd name="T40" fmla="*/ 54 w 148"/>
                <a:gd name="T41" fmla="*/ 20 h 120"/>
                <a:gd name="T42" fmla="*/ 64 w 148"/>
                <a:gd name="T43" fmla="*/ 20 h 120"/>
                <a:gd name="T44" fmla="*/ 66 w 148"/>
                <a:gd name="T45" fmla="*/ 12 h 120"/>
                <a:gd name="T46" fmla="*/ 90 w 148"/>
                <a:gd name="T47" fmla="*/ 0 h 120"/>
                <a:gd name="T48" fmla="*/ 108 w 148"/>
                <a:gd name="T49" fmla="*/ 2 h 120"/>
                <a:gd name="T50" fmla="*/ 110 w 148"/>
                <a:gd name="T51" fmla="*/ 20 h 120"/>
                <a:gd name="T52" fmla="*/ 124 w 148"/>
                <a:gd name="T53" fmla="*/ 36 h 120"/>
                <a:gd name="T54" fmla="*/ 122 w 148"/>
                <a:gd name="T55" fmla="*/ 36 h 120"/>
                <a:gd name="T56" fmla="*/ 120 w 148"/>
                <a:gd name="T57" fmla="*/ 44 h 120"/>
                <a:gd name="T58" fmla="*/ 132 w 148"/>
                <a:gd name="T59" fmla="*/ 52 h 120"/>
                <a:gd name="T60" fmla="*/ 138 w 148"/>
                <a:gd name="T61" fmla="*/ 52 h 120"/>
                <a:gd name="T62" fmla="*/ 142 w 148"/>
                <a:gd name="T63" fmla="*/ 58 h 120"/>
                <a:gd name="T64" fmla="*/ 148 w 148"/>
                <a:gd name="T65" fmla="*/ 68 h 120"/>
                <a:gd name="T66" fmla="*/ 148 w 148"/>
                <a:gd name="T67" fmla="*/ 68 h 120"/>
                <a:gd name="T68" fmla="*/ 146 w 148"/>
                <a:gd name="T69" fmla="*/ 70 h 120"/>
                <a:gd name="T70" fmla="*/ 134 w 148"/>
                <a:gd name="T71" fmla="*/ 80 h 120"/>
                <a:gd name="T72" fmla="*/ 120 w 148"/>
                <a:gd name="T73" fmla="*/ 86 h 1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8" h="120">
                  <a:moveTo>
                    <a:pt x="120" y="86"/>
                  </a:moveTo>
                  <a:lnTo>
                    <a:pt x="116" y="86"/>
                  </a:lnTo>
                  <a:lnTo>
                    <a:pt x="100" y="84"/>
                  </a:lnTo>
                  <a:lnTo>
                    <a:pt x="94" y="86"/>
                  </a:lnTo>
                  <a:lnTo>
                    <a:pt x="72" y="86"/>
                  </a:lnTo>
                  <a:lnTo>
                    <a:pt x="50" y="86"/>
                  </a:lnTo>
                  <a:lnTo>
                    <a:pt x="52" y="104"/>
                  </a:lnTo>
                  <a:lnTo>
                    <a:pt x="52" y="120"/>
                  </a:lnTo>
                  <a:lnTo>
                    <a:pt x="36" y="110"/>
                  </a:lnTo>
                  <a:lnTo>
                    <a:pt x="20" y="114"/>
                  </a:lnTo>
                  <a:lnTo>
                    <a:pt x="8" y="102"/>
                  </a:lnTo>
                  <a:lnTo>
                    <a:pt x="0" y="100"/>
                  </a:lnTo>
                  <a:lnTo>
                    <a:pt x="4" y="72"/>
                  </a:lnTo>
                  <a:lnTo>
                    <a:pt x="10" y="66"/>
                  </a:lnTo>
                  <a:lnTo>
                    <a:pt x="20" y="58"/>
                  </a:lnTo>
                  <a:lnTo>
                    <a:pt x="24" y="48"/>
                  </a:lnTo>
                  <a:lnTo>
                    <a:pt x="26" y="36"/>
                  </a:lnTo>
                  <a:lnTo>
                    <a:pt x="40" y="40"/>
                  </a:lnTo>
                  <a:lnTo>
                    <a:pt x="42" y="34"/>
                  </a:lnTo>
                  <a:lnTo>
                    <a:pt x="46" y="32"/>
                  </a:lnTo>
                  <a:lnTo>
                    <a:pt x="54" y="20"/>
                  </a:lnTo>
                  <a:lnTo>
                    <a:pt x="64" y="20"/>
                  </a:lnTo>
                  <a:lnTo>
                    <a:pt x="66" y="12"/>
                  </a:lnTo>
                  <a:lnTo>
                    <a:pt x="90" y="0"/>
                  </a:lnTo>
                  <a:lnTo>
                    <a:pt x="108" y="2"/>
                  </a:lnTo>
                  <a:lnTo>
                    <a:pt x="110" y="20"/>
                  </a:lnTo>
                  <a:lnTo>
                    <a:pt x="124" y="36"/>
                  </a:lnTo>
                  <a:lnTo>
                    <a:pt x="122" y="36"/>
                  </a:lnTo>
                  <a:lnTo>
                    <a:pt x="120" y="44"/>
                  </a:lnTo>
                  <a:lnTo>
                    <a:pt x="132" y="52"/>
                  </a:lnTo>
                  <a:lnTo>
                    <a:pt x="138" y="52"/>
                  </a:lnTo>
                  <a:lnTo>
                    <a:pt x="142" y="58"/>
                  </a:lnTo>
                  <a:lnTo>
                    <a:pt x="148" y="68"/>
                  </a:lnTo>
                  <a:lnTo>
                    <a:pt x="146" y="70"/>
                  </a:lnTo>
                  <a:lnTo>
                    <a:pt x="134" y="80"/>
                  </a:lnTo>
                  <a:lnTo>
                    <a:pt x="120" y="8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70" name="Freeform 137">
              <a:extLst>
                <a:ext uri="{FF2B5EF4-FFF2-40B4-BE49-F238E27FC236}">
                  <a16:creationId xmlns:a16="http://schemas.microsoft.com/office/drawing/2014/main" id="{2D54F732-49C5-82F1-A49E-D36B460EE8DE}"/>
                </a:ext>
              </a:extLst>
            </p:cNvPr>
            <p:cNvSpPr>
              <a:spLocks noChangeAspect="1" noEditPoints="1"/>
            </p:cNvSpPr>
            <p:nvPr/>
          </p:nvSpPr>
          <p:spPr bwMode="auto">
            <a:xfrm>
              <a:off x="8797797" y="4706979"/>
              <a:ext cx="149018" cy="133825"/>
            </a:xfrm>
            <a:custGeom>
              <a:avLst/>
              <a:gdLst>
                <a:gd name="T0" fmla="*/ 74 w 98"/>
                <a:gd name="T1" fmla="*/ 34 h 88"/>
                <a:gd name="T2" fmla="*/ 82 w 98"/>
                <a:gd name="T3" fmla="*/ 62 h 88"/>
                <a:gd name="T4" fmla="*/ 74 w 98"/>
                <a:gd name="T5" fmla="*/ 40 h 88"/>
                <a:gd name="T6" fmla="*/ 74 w 98"/>
                <a:gd name="T7" fmla="*/ 34 h 88"/>
                <a:gd name="T8" fmla="*/ 20 w 98"/>
                <a:gd name="T9" fmla="*/ 38 h 88"/>
                <a:gd name="T10" fmla="*/ 14 w 98"/>
                <a:gd name="T11" fmla="*/ 32 h 88"/>
                <a:gd name="T12" fmla="*/ 10 w 98"/>
                <a:gd name="T13" fmla="*/ 32 h 88"/>
                <a:gd name="T14" fmla="*/ 16 w 98"/>
                <a:gd name="T15" fmla="*/ 28 h 88"/>
                <a:gd name="T16" fmla="*/ 20 w 98"/>
                <a:gd name="T17" fmla="*/ 38 h 88"/>
                <a:gd name="T18" fmla="*/ 98 w 98"/>
                <a:gd name="T19" fmla="*/ 88 h 88"/>
                <a:gd name="T20" fmla="*/ 82 w 98"/>
                <a:gd name="T21" fmla="*/ 78 h 88"/>
                <a:gd name="T22" fmla="*/ 82 w 98"/>
                <a:gd name="T23" fmla="*/ 74 h 88"/>
                <a:gd name="T24" fmla="*/ 98 w 98"/>
                <a:gd name="T25" fmla="*/ 84 h 88"/>
                <a:gd name="T26" fmla="*/ 98 w 98"/>
                <a:gd name="T27" fmla="*/ 88 h 88"/>
                <a:gd name="T28" fmla="*/ 0 w 98"/>
                <a:gd name="T29" fmla="*/ 0 h 88"/>
                <a:gd name="T30" fmla="*/ 16 w 98"/>
                <a:gd name="T31" fmla="*/ 14 h 88"/>
                <a:gd name="T32" fmla="*/ 4 w 98"/>
                <a:gd name="T33" fmla="*/ 10 h 88"/>
                <a:gd name="T34" fmla="*/ 0 w 98"/>
                <a:gd name="T35" fmla="*/ 0 h 88"/>
                <a:gd name="T36" fmla="*/ 72 w 98"/>
                <a:gd name="T37" fmla="*/ 68 h 88"/>
                <a:gd name="T38" fmla="*/ 52 w 98"/>
                <a:gd name="T39" fmla="*/ 60 h 88"/>
                <a:gd name="T40" fmla="*/ 54 w 98"/>
                <a:gd name="T41" fmla="*/ 54 h 88"/>
                <a:gd name="T42" fmla="*/ 72 w 98"/>
                <a:gd name="T43" fmla="*/ 68 h 88"/>
                <a:gd name="T44" fmla="*/ 72 w 98"/>
                <a:gd name="T45" fmla="*/ 68 h 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88">
                  <a:moveTo>
                    <a:pt x="74" y="34"/>
                  </a:moveTo>
                  <a:lnTo>
                    <a:pt x="82" y="62"/>
                  </a:lnTo>
                  <a:lnTo>
                    <a:pt x="74" y="40"/>
                  </a:lnTo>
                  <a:lnTo>
                    <a:pt x="74" y="34"/>
                  </a:lnTo>
                  <a:close/>
                  <a:moveTo>
                    <a:pt x="20" y="38"/>
                  </a:moveTo>
                  <a:lnTo>
                    <a:pt x="14" y="32"/>
                  </a:lnTo>
                  <a:lnTo>
                    <a:pt x="10" y="32"/>
                  </a:lnTo>
                  <a:lnTo>
                    <a:pt x="16" y="28"/>
                  </a:lnTo>
                  <a:lnTo>
                    <a:pt x="20" y="38"/>
                  </a:lnTo>
                  <a:close/>
                  <a:moveTo>
                    <a:pt x="98" y="88"/>
                  </a:moveTo>
                  <a:lnTo>
                    <a:pt x="82" y="78"/>
                  </a:lnTo>
                  <a:lnTo>
                    <a:pt x="82" y="74"/>
                  </a:lnTo>
                  <a:lnTo>
                    <a:pt x="98" y="84"/>
                  </a:lnTo>
                  <a:lnTo>
                    <a:pt x="98" y="88"/>
                  </a:lnTo>
                  <a:close/>
                  <a:moveTo>
                    <a:pt x="0" y="0"/>
                  </a:moveTo>
                  <a:lnTo>
                    <a:pt x="16" y="14"/>
                  </a:lnTo>
                  <a:lnTo>
                    <a:pt x="4" y="10"/>
                  </a:lnTo>
                  <a:lnTo>
                    <a:pt x="0" y="0"/>
                  </a:lnTo>
                  <a:close/>
                  <a:moveTo>
                    <a:pt x="72" y="68"/>
                  </a:moveTo>
                  <a:lnTo>
                    <a:pt x="52" y="60"/>
                  </a:lnTo>
                  <a:lnTo>
                    <a:pt x="54" y="54"/>
                  </a:lnTo>
                  <a:lnTo>
                    <a:pt x="72" y="6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71" name="Freeform 138">
              <a:extLst>
                <a:ext uri="{FF2B5EF4-FFF2-40B4-BE49-F238E27FC236}">
                  <a16:creationId xmlns:a16="http://schemas.microsoft.com/office/drawing/2014/main" id="{F9742CD7-6738-C1A3-58D7-66F731E3305D}"/>
                </a:ext>
              </a:extLst>
            </p:cNvPr>
            <p:cNvSpPr>
              <a:spLocks noChangeAspect="1" noEditPoints="1"/>
            </p:cNvSpPr>
            <p:nvPr/>
          </p:nvSpPr>
          <p:spPr bwMode="auto">
            <a:xfrm>
              <a:off x="8797797" y="4706979"/>
              <a:ext cx="149018" cy="133825"/>
            </a:xfrm>
            <a:custGeom>
              <a:avLst/>
              <a:gdLst>
                <a:gd name="T0" fmla="*/ 74 w 98"/>
                <a:gd name="T1" fmla="*/ 34 h 88"/>
                <a:gd name="T2" fmla="*/ 82 w 98"/>
                <a:gd name="T3" fmla="*/ 62 h 88"/>
                <a:gd name="T4" fmla="*/ 74 w 98"/>
                <a:gd name="T5" fmla="*/ 40 h 88"/>
                <a:gd name="T6" fmla="*/ 74 w 98"/>
                <a:gd name="T7" fmla="*/ 34 h 88"/>
                <a:gd name="T8" fmla="*/ 20 w 98"/>
                <a:gd name="T9" fmla="*/ 38 h 88"/>
                <a:gd name="T10" fmla="*/ 14 w 98"/>
                <a:gd name="T11" fmla="*/ 32 h 88"/>
                <a:gd name="T12" fmla="*/ 10 w 98"/>
                <a:gd name="T13" fmla="*/ 32 h 88"/>
                <a:gd name="T14" fmla="*/ 16 w 98"/>
                <a:gd name="T15" fmla="*/ 28 h 88"/>
                <a:gd name="T16" fmla="*/ 20 w 98"/>
                <a:gd name="T17" fmla="*/ 38 h 88"/>
                <a:gd name="T18" fmla="*/ 98 w 98"/>
                <a:gd name="T19" fmla="*/ 88 h 88"/>
                <a:gd name="T20" fmla="*/ 82 w 98"/>
                <a:gd name="T21" fmla="*/ 78 h 88"/>
                <a:gd name="T22" fmla="*/ 82 w 98"/>
                <a:gd name="T23" fmla="*/ 74 h 88"/>
                <a:gd name="T24" fmla="*/ 98 w 98"/>
                <a:gd name="T25" fmla="*/ 84 h 88"/>
                <a:gd name="T26" fmla="*/ 98 w 98"/>
                <a:gd name="T27" fmla="*/ 88 h 88"/>
                <a:gd name="T28" fmla="*/ 0 w 98"/>
                <a:gd name="T29" fmla="*/ 0 h 88"/>
                <a:gd name="T30" fmla="*/ 16 w 98"/>
                <a:gd name="T31" fmla="*/ 14 h 88"/>
                <a:gd name="T32" fmla="*/ 4 w 98"/>
                <a:gd name="T33" fmla="*/ 10 h 88"/>
                <a:gd name="T34" fmla="*/ 0 w 98"/>
                <a:gd name="T35" fmla="*/ 0 h 88"/>
                <a:gd name="T36" fmla="*/ 72 w 98"/>
                <a:gd name="T37" fmla="*/ 68 h 88"/>
                <a:gd name="T38" fmla="*/ 52 w 98"/>
                <a:gd name="T39" fmla="*/ 60 h 88"/>
                <a:gd name="T40" fmla="*/ 54 w 98"/>
                <a:gd name="T41" fmla="*/ 54 h 88"/>
                <a:gd name="T42" fmla="*/ 72 w 98"/>
                <a:gd name="T43" fmla="*/ 68 h 88"/>
                <a:gd name="T44" fmla="*/ 72 w 98"/>
                <a:gd name="T45" fmla="*/ 68 h 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8" h="88">
                  <a:moveTo>
                    <a:pt x="74" y="34"/>
                  </a:moveTo>
                  <a:lnTo>
                    <a:pt x="82" y="62"/>
                  </a:lnTo>
                  <a:lnTo>
                    <a:pt x="74" y="40"/>
                  </a:lnTo>
                  <a:lnTo>
                    <a:pt x="74" y="34"/>
                  </a:lnTo>
                  <a:close/>
                  <a:moveTo>
                    <a:pt x="20" y="38"/>
                  </a:moveTo>
                  <a:lnTo>
                    <a:pt x="14" y="32"/>
                  </a:lnTo>
                  <a:lnTo>
                    <a:pt x="10" y="32"/>
                  </a:lnTo>
                  <a:lnTo>
                    <a:pt x="16" y="28"/>
                  </a:lnTo>
                  <a:lnTo>
                    <a:pt x="20" y="38"/>
                  </a:lnTo>
                  <a:close/>
                  <a:moveTo>
                    <a:pt x="98" y="88"/>
                  </a:moveTo>
                  <a:lnTo>
                    <a:pt x="82" y="78"/>
                  </a:lnTo>
                  <a:lnTo>
                    <a:pt x="82" y="74"/>
                  </a:lnTo>
                  <a:lnTo>
                    <a:pt x="98" y="84"/>
                  </a:lnTo>
                  <a:lnTo>
                    <a:pt x="98" y="88"/>
                  </a:lnTo>
                  <a:close/>
                  <a:moveTo>
                    <a:pt x="0" y="0"/>
                  </a:moveTo>
                  <a:lnTo>
                    <a:pt x="16" y="14"/>
                  </a:lnTo>
                  <a:lnTo>
                    <a:pt x="4" y="10"/>
                  </a:lnTo>
                  <a:lnTo>
                    <a:pt x="0" y="0"/>
                  </a:lnTo>
                  <a:close/>
                  <a:moveTo>
                    <a:pt x="72" y="68"/>
                  </a:moveTo>
                  <a:lnTo>
                    <a:pt x="52" y="60"/>
                  </a:lnTo>
                  <a:lnTo>
                    <a:pt x="54" y="54"/>
                  </a:lnTo>
                  <a:lnTo>
                    <a:pt x="72" y="68"/>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72" name="Freeform 139">
              <a:extLst>
                <a:ext uri="{FF2B5EF4-FFF2-40B4-BE49-F238E27FC236}">
                  <a16:creationId xmlns:a16="http://schemas.microsoft.com/office/drawing/2014/main" id="{428B26E0-A9C6-D96C-A684-6D0BBF0FAC94}"/>
                </a:ext>
              </a:extLst>
            </p:cNvPr>
            <p:cNvSpPr>
              <a:spLocks noChangeAspect="1" noEditPoints="1"/>
            </p:cNvSpPr>
            <p:nvPr/>
          </p:nvSpPr>
          <p:spPr bwMode="auto">
            <a:xfrm>
              <a:off x="2171056" y="3618136"/>
              <a:ext cx="88193" cy="114054"/>
            </a:xfrm>
            <a:custGeom>
              <a:avLst/>
              <a:gdLst>
                <a:gd name="T0" fmla="*/ 46 w 58"/>
                <a:gd name="T1" fmla="*/ 73 h 75"/>
                <a:gd name="T2" fmla="*/ 44 w 58"/>
                <a:gd name="T3" fmla="*/ 71 h 75"/>
                <a:gd name="T4" fmla="*/ 48 w 58"/>
                <a:gd name="T5" fmla="*/ 75 h 75"/>
                <a:gd name="T6" fmla="*/ 56 w 58"/>
                <a:gd name="T7" fmla="*/ 63 h 75"/>
                <a:gd name="T8" fmla="*/ 58 w 58"/>
                <a:gd name="T9" fmla="*/ 59 h 75"/>
                <a:gd name="T10" fmla="*/ 24 w 58"/>
                <a:gd name="T11" fmla="*/ 42 h 75"/>
                <a:gd name="T12" fmla="*/ 22 w 58"/>
                <a:gd name="T13" fmla="*/ 42 h 75"/>
                <a:gd name="T14" fmla="*/ 22 w 58"/>
                <a:gd name="T15" fmla="*/ 40 h 75"/>
                <a:gd name="T16" fmla="*/ 26 w 58"/>
                <a:gd name="T17" fmla="*/ 42 h 75"/>
                <a:gd name="T18" fmla="*/ 46 w 58"/>
                <a:gd name="T19" fmla="*/ 42 h 75"/>
                <a:gd name="T20" fmla="*/ 44 w 58"/>
                <a:gd name="T21" fmla="*/ 48 h 75"/>
                <a:gd name="T22" fmla="*/ 44 w 58"/>
                <a:gd name="T23" fmla="*/ 48 h 75"/>
                <a:gd name="T24" fmla="*/ 44 w 58"/>
                <a:gd name="T25" fmla="*/ 46 h 75"/>
                <a:gd name="T26" fmla="*/ 46 w 58"/>
                <a:gd name="T27" fmla="*/ 42 h 75"/>
                <a:gd name="T28" fmla="*/ 42 w 58"/>
                <a:gd name="T29" fmla="*/ 36 h 75"/>
                <a:gd name="T30" fmla="*/ 36 w 58"/>
                <a:gd name="T31" fmla="*/ 32 h 75"/>
                <a:gd name="T32" fmla="*/ 40 w 58"/>
                <a:gd name="T33" fmla="*/ 34 h 75"/>
                <a:gd name="T34" fmla="*/ 48 w 58"/>
                <a:gd name="T35" fmla="*/ 40 h 75"/>
                <a:gd name="T36" fmla="*/ 22 w 58"/>
                <a:gd name="T37" fmla="*/ 10 h 75"/>
                <a:gd name="T38" fmla="*/ 14 w 58"/>
                <a:gd name="T39" fmla="*/ 8 h 75"/>
                <a:gd name="T40" fmla="*/ 4 w 58"/>
                <a:gd name="T41" fmla="*/ 10 h 75"/>
                <a:gd name="T42" fmla="*/ 6 w 58"/>
                <a:gd name="T43" fmla="*/ 8 h 75"/>
                <a:gd name="T44" fmla="*/ 12 w 58"/>
                <a:gd name="T45" fmla="*/ 6 h 75"/>
                <a:gd name="T46" fmla="*/ 32 w 58"/>
                <a:gd name="T47" fmla="*/ 12 h 75"/>
                <a:gd name="T48" fmla="*/ 32 w 58"/>
                <a:gd name="T49" fmla="*/ 10 h 75"/>
                <a:gd name="T50" fmla="*/ 30 w 58"/>
                <a:gd name="T51" fmla="*/ 6 h 75"/>
                <a:gd name="T52" fmla="*/ 26 w 58"/>
                <a:gd name="T53" fmla="*/ 2 h 75"/>
                <a:gd name="T54" fmla="*/ 22 w 58"/>
                <a:gd name="T55" fmla="*/ 0 h 75"/>
                <a:gd name="T56" fmla="*/ 28 w 58"/>
                <a:gd name="T57" fmla="*/ 2 h 75"/>
                <a:gd name="T58" fmla="*/ 32 w 58"/>
                <a:gd name="T59" fmla="*/ 8 h 75"/>
                <a:gd name="T60" fmla="*/ 34 w 58"/>
                <a:gd name="T61" fmla="*/ 12 h 75"/>
                <a:gd name="T62" fmla="*/ 32 w 58"/>
                <a:gd name="T63" fmla="*/ 16 h 75"/>
                <a:gd name="T64" fmla="*/ 30 w 58"/>
                <a:gd name="T65" fmla="*/ 24 h 75"/>
                <a:gd name="T66" fmla="*/ 30 w 58"/>
                <a:gd name="T67" fmla="*/ 18 h 75"/>
                <a:gd name="T68" fmla="*/ 18 w 58"/>
                <a:gd name="T69" fmla="*/ 67 h 75"/>
                <a:gd name="T70" fmla="*/ 14 w 58"/>
                <a:gd name="T71" fmla="*/ 71 h 75"/>
                <a:gd name="T72" fmla="*/ 12 w 58"/>
                <a:gd name="T73" fmla="*/ 67 h 75"/>
                <a:gd name="T74" fmla="*/ 10 w 58"/>
                <a:gd name="T75" fmla="*/ 61 h 75"/>
                <a:gd name="T76" fmla="*/ 18 w 58"/>
                <a:gd name="T77" fmla="*/ 61 h 75"/>
                <a:gd name="T78" fmla="*/ 12 w 58"/>
                <a:gd name="T79" fmla="*/ 40 h 75"/>
                <a:gd name="T80" fmla="*/ 14 w 58"/>
                <a:gd name="T81" fmla="*/ 46 h 75"/>
                <a:gd name="T82" fmla="*/ 16 w 58"/>
                <a:gd name="T83" fmla="*/ 50 h 75"/>
                <a:gd name="T84" fmla="*/ 14 w 58"/>
                <a:gd name="T85" fmla="*/ 54 h 75"/>
                <a:gd name="T86" fmla="*/ 8 w 58"/>
                <a:gd name="T87" fmla="*/ 56 h 75"/>
                <a:gd name="T88" fmla="*/ 8 w 58"/>
                <a:gd name="T89" fmla="*/ 52 h 75"/>
                <a:gd name="T90" fmla="*/ 4 w 58"/>
                <a:gd name="T91" fmla="*/ 50 h 75"/>
                <a:gd name="T92" fmla="*/ 8 w 58"/>
                <a:gd name="T93" fmla="*/ 42 h 75"/>
                <a:gd name="T94" fmla="*/ 12 w 58"/>
                <a:gd name="T95" fmla="*/ 38 h 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8" h="75">
                  <a:moveTo>
                    <a:pt x="48" y="75"/>
                  </a:moveTo>
                  <a:lnTo>
                    <a:pt x="46" y="75"/>
                  </a:lnTo>
                  <a:lnTo>
                    <a:pt x="46" y="73"/>
                  </a:lnTo>
                  <a:lnTo>
                    <a:pt x="44" y="73"/>
                  </a:lnTo>
                  <a:lnTo>
                    <a:pt x="44" y="71"/>
                  </a:lnTo>
                  <a:lnTo>
                    <a:pt x="46" y="73"/>
                  </a:lnTo>
                  <a:lnTo>
                    <a:pt x="48" y="75"/>
                  </a:lnTo>
                  <a:close/>
                  <a:moveTo>
                    <a:pt x="58" y="61"/>
                  </a:moveTo>
                  <a:lnTo>
                    <a:pt x="58" y="61"/>
                  </a:lnTo>
                  <a:lnTo>
                    <a:pt x="56" y="63"/>
                  </a:lnTo>
                  <a:lnTo>
                    <a:pt x="56" y="61"/>
                  </a:lnTo>
                  <a:lnTo>
                    <a:pt x="58" y="59"/>
                  </a:lnTo>
                  <a:lnTo>
                    <a:pt x="58" y="61"/>
                  </a:lnTo>
                  <a:close/>
                  <a:moveTo>
                    <a:pt x="24" y="42"/>
                  </a:moveTo>
                  <a:lnTo>
                    <a:pt x="24" y="42"/>
                  </a:lnTo>
                  <a:lnTo>
                    <a:pt x="22" y="42"/>
                  </a:lnTo>
                  <a:lnTo>
                    <a:pt x="20" y="42"/>
                  </a:lnTo>
                  <a:lnTo>
                    <a:pt x="22" y="40"/>
                  </a:lnTo>
                  <a:lnTo>
                    <a:pt x="24" y="40"/>
                  </a:lnTo>
                  <a:lnTo>
                    <a:pt x="26" y="42"/>
                  </a:lnTo>
                  <a:lnTo>
                    <a:pt x="24" y="42"/>
                  </a:lnTo>
                  <a:close/>
                  <a:moveTo>
                    <a:pt x="48" y="40"/>
                  </a:moveTo>
                  <a:lnTo>
                    <a:pt x="46" y="42"/>
                  </a:lnTo>
                  <a:lnTo>
                    <a:pt x="46" y="44"/>
                  </a:lnTo>
                  <a:lnTo>
                    <a:pt x="46" y="46"/>
                  </a:lnTo>
                  <a:lnTo>
                    <a:pt x="44" y="48"/>
                  </a:lnTo>
                  <a:lnTo>
                    <a:pt x="44" y="50"/>
                  </a:lnTo>
                  <a:lnTo>
                    <a:pt x="44" y="48"/>
                  </a:lnTo>
                  <a:lnTo>
                    <a:pt x="42" y="48"/>
                  </a:lnTo>
                  <a:lnTo>
                    <a:pt x="42" y="46"/>
                  </a:lnTo>
                  <a:lnTo>
                    <a:pt x="44" y="46"/>
                  </a:lnTo>
                  <a:lnTo>
                    <a:pt x="44" y="44"/>
                  </a:lnTo>
                  <a:lnTo>
                    <a:pt x="46" y="42"/>
                  </a:lnTo>
                  <a:lnTo>
                    <a:pt x="46" y="40"/>
                  </a:lnTo>
                  <a:lnTo>
                    <a:pt x="44" y="38"/>
                  </a:lnTo>
                  <a:lnTo>
                    <a:pt x="42" y="36"/>
                  </a:lnTo>
                  <a:lnTo>
                    <a:pt x="40" y="34"/>
                  </a:lnTo>
                  <a:lnTo>
                    <a:pt x="38" y="32"/>
                  </a:lnTo>
                  <a:lnTo>
                    <a:pt x="36" y="32"/>
                  </a:lnTo>
                  <a:lnTo>
                    <a:pt x="38" y="30"/>
                  </a:lnTo>
                  <a:lnTo>
                    <a:pt x="38" y="32"/>
                  </a:lnTo>
                  <a:lnTo>
                    <a:pt x="40" y="34"/>
                  </a:lnTo>
                  <a:lnTo>
                    <a:pt x="44" y="36"/>
                  </a:lnTo>
                  <a:lnTo>
                    <a:pt x="46" y="38"/>
                  </a:lnTo>
                  <a:lnTo>
                    <a:pt x="48" y="40"/>
                  </a:lnTo>
                  <a:close/>
                  <a:moveTo>
                    <a:pt x="20" y="6"/>
                  </a:moveTo>
                  <a:lnTo>
                    <a:pt x="20" y="6"/>
                  </a:lnTo>
                  <a:lnTo>
                    <a:pt x="22" y="10"/>
                  </a:lnTo>
                  <a:lnTo>
                    <a:pt x="18" y="8"/>
                  </a:lnTo>
                  <a:lnTo>
                    <a:pt x="18" y="6"/>
                  </a:lnTo>
                  <a:lnTo>
                    <a:pt x="14" y="8"/>
                  </a:lnTo>
                  <a:lnTo>
                    <a:pt x="8" y="8"/>
                  </a:lnTo>
                  <a:lnTo>
                    <a:pt x="4" y="10"/>
                  </a:lnTo>
                  <a:lnTo>
                    <a:pt x="0" y="6"/>
                  </a:lnTo>
                  <a:lnTo>
                    <a:pt x="4" y="8"/>
                  </a:lnTo>
                  <a:lnTo>
                    <a:pt x="6" y="8"/>
                  </a:lnTo>
                  <a:lnTo>
                    <a:pt x="8" y="4"/>
                  </a:lnTo>
                  <a:lnTo>
                    <a:pt x="10" y="6"/>
                  </a:lnTo>
                  <a:lnTo>
                    <a:pt x="12" y="6"/>
                  </a:lnTo>
                  <a:lnTo>
                    <a:pt x="16" y="6"/>
                  </a:lnTo>
                  <a:lnTo>
                    <a:pt x="20" y="6"/>
                  </a:lnTo>
                  <a:close/>
                  <a:moveTo>
                    <a:pt x="32" y="12"/>
                  </a:moveTo>
                  <a:lnTo>
                    <a:pt x="32" y="10"/>
                  </a:lnTo>
                  <a:lnTo>
                    <a:pt x="32" y="8"/>
                  </a:lnTo>
                  <a:lnTo>
                    <a:pt x="30" y="8"/>
                  </a:lnTo>
                  <a:lnTo>
                    <a:pt x="30" y="6"/>
                  </a:lnTo>
                  <a:lnTo>
                    <a:pt x="28" y="6"/>
                  </a:lnTo>
                  <a:lnTo>
                    <a:pt x="30" y="6"/>
                  </a:lnTo>
                  <a:lnTo>
                    <a:pt x="26" y="2"/>
                  </a:lnTo>
                  <a:lnTo>
                    <a:pt x="24" y="2"/>
                  </a:lnTo>
                  <a:lnTo>
                    <a:pt x="22" y="0"/>
                  </a:lnTo>
                  <a:lnTo>
                    <a:pt x="26" y="2"/>
                  </a:lnTo>
                  <a:lnTo>
                    <a:pt x="28" y="2"/>
                  </a:lnTo>
                  <a:lnTo>
                    <a:pt x="30" y="6"/>
                  </a:lnTo>
                  <a:lnTo>
                    <a:pt x="32" y="8"/>
                  </a:lnTo>
                  <a:lnTo>
                    <a:pt x="34" y="10"/>
                  </a:lnTo>
                  <a:lnTo>
                    <a:pt x="34" y="12"/>
                  </a:lnTo>
                  <a:lnTo>
                    <a:pt x="34" y="14"/>
                  </a:lnTo>
                  <a:lnTo>
                    <a:pt x="32" y="16"/>
                  </a:lnTo>
                  <a:lnTo>
                    <a:pt x="30" y="20"/>
                  </a:lnTo>
                  <a:lnTo>
                    <a:pt x="30" y="24"/>
                  </a:lnTo>
                  <a:lnTo>
                    <a:pt x="28" y="22"/>
                  </a:lnTo>
                  <a:lnTo>
                    <a:pt x="26" y="22"/>
                  </a:lnTo>
                  <a:lnTo>
                    <a:pt x="30" y="18"/>
                  </a:lnTo>
                  <a:lnTo>
                    <a:pt x="32" y="12"/>
                  </a:lnTo>
                  <a:close/>
                  <a:moveTo>
                    <a:pt x="18" y="63"/>
                  </a:moveTo>
                  <a:lnTo>
                    <a:pt x="18" y="67"/>
                  </a:lnTo>
                  <a:lnTo>
                    <a:pt x="18" y="69"/>
                  </a:lnTo>
                  <a:lnTo>
                    <a:pt x="16" y="71"/>
                  </a:lnTo>
                  <a:lnTo>
                    <a:pt x="14" y="71"/>
                  </a:lnTo>
                  <a:lnTo>
                    <a:pt x="14" y="69"/>
                  </a:lnTo>
                  <a:lnTo>
                    <a:pt x="12" y="69"/>
                  </a:lnTo>
                  <a:lnTo>
                    <a:pt x="12" y="67"/>
                  </a:lnTo>
                  <a:lnTo>
                    <a:pt x="12" y="65"/>
                  </a:lnTo>
                  <a:lnTo>
                    <a:pt x="10" y="63"/>
                  </a:lnTo>
                  <a:lnTo>
                    <a:pt x="10" y="61"/>
                  </a:lnTo>
                  <a:lnTo>
                    <a:pt x="16" y="56"/>
                  </a:lnTo>
                  <a:lnTo>
                    <a:pt x="18" y="59"/>
                  </a:lnTo>
                  <a:lnTo>
                    <a:pt x="18" y="61"/>
                  </a:lnTo>
                  <a:lnTo>
                    <a:pt x="18" y="63"/>
                  </a:lnTo>
                  <a:close/>
                  <a:moveTo>
                    <a:pt x="12" y="38"/>
                  </a:moveTo>
                  <a:lnTo>
                    <a:pt x="12" y="40"/>
                  </a:lnTo>
                  <a:lnTo>
                    <a:pt x="12" y="42"/>
                  </a:lnTo>
                  <a:lnTo>
                    <a:pt x="14" y="44"/>
                  </a:lnTo>
                  <a:lnTo>
                    <a:pt x="14" y="46"/>
                  </a:lnTo>
                  <a:lnTo>
                    <a:pt x="14" y="48"/>
                  </a:lnTo>
                  <a:lnTo>
                    <a:pt x="16" y="48"/>
                  </a:lnTo>
                  <a:lnTo>
                    <a:pt x="16" y="50"/>
                  </a:lnTo>
                  <a:lnTo>
                    <a:pt x="16" y="52"/>
                  </a:lnTo>
                  <a:lnTo>
                    <a:pt x="16" y="54"/>
                  </a:lnTo>
                  <a:lnTo>
                    <a:pt x="14" y="54"/>
                  </a:lnTo>
                  <a:lnTo>
                    <a:pt x="12" y="56"/>
                  </a:lnTo>
                  <a:lnTo>
                    <a:pt x="8" y="56"/>
                  </a:lnTo>
                  <a:lnTo>
                    <a:pt x="8" y="54"/>
                  </a:lnTo>
                  <a:lnTo>
                    <a:pt x="8" y="52"/>
                  </a:lnTo>
                  <a:lnTo>
                    <a:pt x="8" y="54"/>
                  </a:lnTo>
                  <a:lnTo>
                    <a:pt x="6" y="52"/>
                  </a:lnTo>
                  <a:lnTo>
                    <a:pt x="4" y="50"/>
                  </a:lnTo>
                  <a:lnTo>
                    <a:pt x="6" y="48"/>
                  </a:lnTo>
                  <a:lnTo>
                    <a:pt x="8" y="46"/>
                  </a:lnTo>
                  <a:lnTo>
                    <a:pt x="8" y="42"/>
                  </a:lnTo>
                  <a:lnTo>
                    <a:pt x="8" y="38"/>
                  </a:lnTo>
                  <a:lnTo>
                    <a:pt x="10" y="38"/>
                  </a:lnTo>
                  <a:lnTo>
                    <a:pt x="12" y="3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73" name="Freeform 140">
              <a:extLst>
                <a:ext uri="{FF2B5EF4-FFF2-40B4-BE49-F238E27FC236}">
                  <a16:creationId xmlns:a16="http://schemas.microsoft.com/office/drawing/2014/main" id="{DB0E6598-BEE1-FF07-390D-5E01DCC55C1C}"/>
                </a:ext>
              </a:extLst>
            </p:cNvPr>
            <p:cNvSpPr>
              <a:spLocks noChangeAspect="1" noEditPoints="1"/>
            </p:cNvSpPr>
            <p:nvPr/>
          </p:nvSpPr>
          <p:spPr bwMode="auto">
            <a:xfrm>
              <a:off x="2171056" y="3618136"/>
              <a:ext cx="88193" cy="114054"/>
            </a:xfrm>
            <a:custGeom>
              <a:avLst/>
              <a:gdLst>
                <a:gd name="T0" fmla="*/ 46 w 58"/>
                <a:gd name="T1" fmla="*/ 73 h 75"/>
                <a:gd name="T2" fmla="*/ 44 w 58"/>
                <a:gd name="T3" fmla="*/ 71 h 75"/>
                <a:gd name="T4" fmla="*/ 48 w 58"/>
                <a:gd name="T5" fmla="*/ 75 h 75"/>
                <a:gd name="T6" fmla="*/ 56 w 58"/>
                <a:gd name="T7" fmla="*/ 63 h 75"/>
                <a:gd name="T8" fmla="*/ 58 w 58"/>
                <a:gd name="T9" fmla="*/ 59 h 75"/>
                <a:gd name="T10" fmla="*/ 24 w 58"/>
                <a:gd name="T11" fmla="*/ 42 h 75"/>
                <a:gd name="T12" fmla="*/ 22 w 58"/>
                <a:gd name="T13" fmla="*/ 42 h 75"/>
                <a:gd name="T14" fmla="*/ 22 w 58"/>
                <a:gd name="T15" fmla="*/ 40 h 75"/>
                <a:gd name="T16" fmla="*/ 26 w 58"/>
                <a:gd name="T17" fmla="*/ 42 h 75"/>
                <a:gd name="T18" fmla="*/ 46 w 58"/>
                <a:gd name="T19" fmla="*/ 42 h 75"/>
                <a:gd name="T20" fmla="*/ 44 w 58"/>
                <a:gd name="T21" fmla="*/ 48 h 75"/>
                <a:gd name="T22" fmla="*/ 44 w 58"/>
                <a:gd name="T23" fmla="*/ 48 h 75"/>
                <a:gd name="T24" fmla="*/ 44 w 58"/>
                <a:gd name="T25" fmla="*/ 46 h 75"/>
                <a:gd name="T26" fmla="*/ 46 w 58"/>
                <a:gd name="T27" fmla="*/ 42 h 75"/>
                <a:gd name="T28" fmla="*/ 42 w 58"/>
                <a:gd name="T29" fmla="*/ 36 h 75"/>
                <a:gd name="T30" fmla="*/ 36 w 58"/>
                <a:gd name="T31" fmla="*/ 32 h 75"/>
                <a:gd name="T32" fmla="*/ 40 w 58"/>
                <a:gd name="T33" fmla="*/ 34 h 75"/>
                <a:gd name="T34" fmla="*/ 48 w 58"/>
                <a:gd name="T35" fmla="*/ 40 h 75"/>
                <a:gd name="T36" fmla="*/ 22 w 58"/>
                <a:gd name="T37" fmla="*/ 10 h 75"/>
                <a:gd name="T38" fmla="*/ 14 w 58"/>
                <a:gd name="T39" fmla="*/ 8 h 75"/>
                <a:gd name="T40" fmla="*/ 4 w 58"/>
                <a:gd name="T41" fmla="*/ 10 h 75"/>
                <a:gd name="T42" fmla="*/ 6 w 58"/>
                <a:gd name="T43" fmla="*/ 8 h 75"/>
                <a:gd name="T44" fmla="*/ 12 w 58"/>
                <a:gd name="T45" fmla="*/ 6 h 75"/>
                <a:gd name="T46" fmla="*/ 32 w 58"/>
                <a:gd name="T47" fmla="*/ 12 h 75"/>
                <a:gd name="T48" fmla="*/ 32 w 58"/>
                <a:gd name="T49" fmla="*/ 10 h 75"/>
                <a:gd name="T50" fmla="*/ 30 w 58"/>
                <a:gd name="T51" fmla="*/ 6 h 75"/>
                <a:gd name="T52" fmla="*/ 26 w 58"/>
                <a:gd name="T53" fmla="*/ 2 h 75"/>
                <a:gd name="T54" fmla="*/ 22 w 58"/>
                <a:gd name="T55" fmla="*/ 0 h 75"/>
                <a:gd name="T56" fmla="*/ 28 w 58"/>
                <a:gd name="T57" fmla="*/ 2 h 75"/>
                <a:gd name="T58" fmla="*/ 32 w 58"/>
                <a:gd name="T59" fmla="*/ 8 h 75"/>
                <a:gd name="T60" fmla="*/ 34 w 58"/>
                <a:gd name="T61" fmla="*/ 12 h 75"/>
                <a:gd name="T62" fmla="*/ 32 w 58"/>
                <a:gd name="T63" fmla="*/ 16 h 75"/>
                <a:gd name="T64" fmla="*/ 30 w 58"/>
                <a:gd name="T65" fmla="*/ 24 h 75"/>
                <a:gd name="T66" fmla="*/ 30 w 58"/>
                <a:gd name="T67" fmla="*/ 18 h 75"/>
                <a:gd name="T68" fmla="*/ 18 w 58"/>
                <a:gd name="T69" fmla="*/ 67 h 75"/>
                <a:gd name="T70" fmla="*/ 14 w 58"/>
                <a:gd name="T71" fmla="*/ 71 h 75"/>
                <a:gd name="T72" fmla="*/ 12 w 58"/>
                <a:gd name="T73" fmla="*/ 67 h 75"/>
                <a:gd name="T74" fmla="*/ 10 w 58"/>
                <a:gd name="T75" fmla="*/ 61 h 75"/>
                <a:gd name="T76" fmla="*/ 18 w 58"/>
                <a:gd name="T77" fmla="*/ 61 h 75"/>
                <a:gd name="T78" fmla="*/ 12 w 58"/>
                <a:gd name="T79" fmla="*/ 40 h 75"/>
                <a:gd name="T80" fmla="*/ 14 w 58"/>
                <a:gd name="T81" fmla="*/ 46 h 75"/>
                <a:gd name="T82" fmla="*/ 16 w 58"/>
                <a:gd name="T83" fmla="*/ 50 h 75"/>
                <a:gd name="T84" fmla="*/ 14 w 58"/>
                <a:gd name="T85" fmla="*/ 54 h 75"/>
                <a:gd name="T86" fmla="*/ 8 w 58"/>
                <a:gd name="T87" fmla="*/ 56 h 75"/>
                <a:gd name="T88" fmla="*/ 8 w 58"/>
                <a:gd name="T89" fmla="*/ 52 h 75"/>
                <a:gd name="T90" fmla="*/ 4 w 58"/>
                <a:gd name="T91" fmla="*/ 50 h 75"/>
                <a:gd name="T92" fmla="*/ 8 w 58"/>
                <a:gd name="T93" fmla="*/ 42 h 75"/>
                <a:gd name="T94" fmla="*/ 12 w 58"/>
                <a:gd name="T95" fmla="*/ 38 h 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8" h="75">
                  <a:moveTo>
                    <a:pt x="48" y="75"/>
                  </a:moveTo>
                  <a:lnTo>
                    <a:pt x="46" y="75"/>
                  </a:lnTo>
                  <a:lnTo>
                    <a:pt x="46" y="73"/>
                  </a:lnTo>
                  <a:lnTo>
                    <a:pt x="44" y="73"/>
                  </a:lnTo>
                  <a:lnTo>
                    <a:pt x="44" y="71"/>
                  </a:lnTo>
                  <a:lnTo>
                    <a:pt x="46" y="73"/>
                  </a:lnTo>
                  <a:lnTo>
                    <a:pt x="48" y="75"/>
                  </a:lnTo>
                  <a:close/>
                  <a:moveTo>
                    <a:pt x="58" y="61"/>
                  </a:moveTo>
                  <a:lnTo>
                    <a:pt x="58" y="61"/>
                  </a:lnTo>
                  <a:lnTo>
                    <a:pt x="56" y="63"/>
                  </a:lnTo>
                  <a:lnTo>
                    <a:pt x="56" y="61"/>
                  </a:lnTo>
                  <a:lnTo>
                    <a:pt x="58" y="59"/>
                  </a:lnTo>
                  <a:lnTo>
                    <a:pt x="58" y="61"/>
                  </a:lnTo>
                  <a:close/>
                  <a:moveTo>
                    <a:pt x="24" y="42"/>
                  </a:moveTo>
                  <a:lnTo>
                    <a:pt x="24" y="42"/>
                  </a:lnTo>
                  <a:lnTo>
                    <a:pt x="22" y="42"/>
                  </a:lnTo>
                  <a:lnTo>
                    <a:pt x="20" y="42"/>
                  </a:lnTo>
                  <a:lnTo>
                    <a:pt x="22" y="40"/>
                  </a:lnTo>
                  <a:lnTo>
                    <a:pt x="24" y="40"/>
                  </a:lnTo>
                  <a:lnTo>
                    <a:pt x="26" y="42"/>
                  </a:lnTo>
                  <a:lnTo>
                    <a:pt x="24" y="42"/>
                  </a:lnTo>
                  <a:close/>
                  <a:moveTo>
                    <a:pt x="48" y="40"/>
                  </a:moveTo>
                  <a:lnTo>
                    <a:pt x="46" y="42"/>
                  </a:lnTo>
                  <a:lnTo>
                    <a:pt x="46" y="44"/>
                  </a:lnTo>
                  <a:lnTo>
                    <a:pt x="46" y="46"/>
                  </a:lnTo>
                  <a:lnTo>
                    <a:pt x="44" y="48"/>
                  </a:lnTo>
                  <a:lnTo>
                    <a:pt x="44" y="50"/>
                  </a:lnTo>
                  <a:lnTo>
                    <a:pt x="44" y="48"/>
                  </a:lnTo>
                  <a:lnTo>
                    <a:pt x="42" y="48"/>
                  </a:lnTo>
                  <a:lnTo>
                    <a:pt x="42" y="46"/>
                  </a:lnTo>
                  <a:lnTo>
                    <a:pt x="44" y="46"/>
                  </a:lnTo>
                  <a:lnTo>
                    <a:pt x="44" y="44"/>
                  </a:lnTo>
                  <a:lnTo>
                    <a:pt x="46" y="42"/>
                  </a:lnTo>
                  <a:lnTo>
                    <a:pt x="46" y="40"/>
                  </a:lnTo>
                  <a:lnTo>
                    <a:pt x="44" y="38"/>
                  </a:lnTo>
                  <a:lnTo>
                    <a:pt x="42" y="36"/>
                  </a:lnTo>
                  <a:lnTo>
                    <a:pt x="40" y="34"/>
                  </a:lnTo>
                  <a:lnTo>
                    <a:pt x="38" y="32"/>
                  </a:lnTo>
                  <a:lnTo>
                    <a:pt x="36" y="32"/>
                  </a:lnTo>
                  <a:lnTo>
                    <a:pt x="38" y="30"/>
                  </a:lnTo>
                  <a:lnTo>
                    <a:pt x="38" y="32"/>
                  </a:lnTo>
                  <a:lnTo>
                    <a:pt x="40" y="34"/>
                  </a:lnTo>
                  <a:lnTo>
                    <a:pt x="44" y="36"/>
                  </a:lnTo>
                  <a:lnTo>
                    <a:pt x="46" y="38"/>
                  </a:lnTo>
                  <a:lnTo>
                    <a:pt x="48" y="40"/>
                  </a:lnTo>
                  <a:close/>
                  <a:moveTo>
                    <a:pt x="20" y="6"/>
                  </a:moveTo>
                  <a:lnTo>
                    <a:pt x="20" y="6"/>
                  </a:lnTo>
                  <a:lnTo>
                    <a:pt x="22" y="10"/>
                  </a:lnTo>
                  <a:lnTo>
                    <a:pt x="18" y="8"/>
                  </a:lnTo>
                  <a:lnTo>
                    <a:pt x="18" y="6"/>
                  </a:lnTo>
                  <a:lnTo>
                    <a:pt x="14" y="8"/>
                  </a:lnTo>
                  <a:lnTo>
                    <a:pt x="8" y="8"/>
                  </a:lnTo>
                  <a:lnTo>
                    <a:pt x="4" y="10"/>
                  </a:lnTo>
                  <a:lnTo>
                    <a:pt x="0" y="6"/>
                  </a:lnTo>
                  <a:lnTo>
                    <a:pt x="4" y="8"/>
                  </a:lnTo>
                  <a:lnTo>
                    <a:pt x="6" y="8"/>
                  </a:lnTo>
                  <a:lnTo>
                    <a:pt x="8" y="4"/>
                  </a:lnTo>
                  <a:lnTo>
                    <a:pt x="10" y="6"/>
                  </a:lnTo>
                  <a:lnTo>
                    <a:pt x="12" y="6"/>
                  </a:lnTo>
                  <a:lnTo>
                    <a:pt x="16" y="6"/>
                  </a:lnTo>
                  <a:lnTo>
                    <a:pt x="20" y="6"/>
                  </a:lnTo>
                  <a:close/>
                  <a:moveTo>
                    <a:pt x="32" y="12"/>
                  </a:moveTo>
                  <a:lnTo>
                    <a:pt x="32" y="10"/>
                  </a:lnTo>
                  <a:lnTo>
                    <a:pt x="32" y="8"/>
                  </a:lnTo>
                  <a:lnTo>
                    <a:pt x="30" y="8"/>
                  </a:lnTo>
                  <a:lnTo>
                    <a:pt x="30" y="6"/>
                  </a:lnTo>
                  <a:lnTo>
                    <a:pt x="28" y="6"/>
                  </a:lnTo>
                  <a:lnTo>
                    <a:pt x="30" y="6"/>
                  </a:lnTo>
                  <a:lnTo>
                    <a:pt x="26" y="2"/>
                  </a:lnTo>
                  <a:lnTo>
                    <a:pt x="24" y="2"/>
                  </a:lnTo>
                  <a:lnTo>
                    <a:pt x="22" y="0"/>
                  </a:lnTo>
                  <a:lnTo>
                    <a:pt x="26" y="2"/>
                  </a:lnTo>
                  <a:lnTo>
                    <a:pt x="28" y="2"/>
                  </a:lnTo>
                  <a:lnTo>
                    <a:pt x="30" y="6"/>
                  </a:lnTo>
                  <a:lnTo>
                    <a:pt x="32" y="8"/>
                  </a:lnTo>
                  <a:lnTo>
                    <a:pt x="34" y="10"/>
                  </a:lnTo>
                  <a:lnTo>
                    <a:pt x="34" y="12"/>
                  </a:lnTo>
                  <a:lnTo>
                    <a:pt x="34" y="14"/>
                  </a:lnTo>
                  <a:lnTo>
                    <a:pt x="32" y="16"/>
                  </a:lnTo>
                  <a:lnTo>
                    <a:pt x="30" y="20"/>
                  </a:lnTo>
                  <a:lnTo>
                    <a:pt x="30" y="24"/>
                  </a:lnTo>
                  <a:lnTo>
                    <a:pt x="28" y="22"/>
                  </a:lnTo>
                  <a:lnTo>
                    <a:pt x="26" y="22"/>
                  </a:lnTo>
                  <a:lnTo>
                    <a:pt x="30" y="18"/>
                  </a:lnTo>
                  <a:lnTo>
                    <a:pt x="32" y="12"/>
                  </a:lnTo>
                  <a:close/>
                  <a:moveTo>
                    <a:pt x="18" y="63"/>
                  </a:moveTo>
                  <a:lnTo>
                    <a:pt x="18" y="67"/>
                  </a:lnTo>
                  <a:lnTo>
                    <a:pt x="18" y="69"/>
                  </a:lnTo>
                  <a:lnTo>
                    <a:pt x="16" y="71"/>
                  </a:lnTo>
                  <a:lnTo>
                    <a:pt x="14" y="71"/>
                  </a:lnTo>
                  <a:lnTo>
                    <a:pt x="14" y="69"/>
                  </a:lnTo>
                  <a:lnTo>
                    <a:pt x="12" y="69"/>
                  </a:lnTo>
                  <a:lnTo>
                    <a:pt x="12" y="67"/>
                  </a:lnTo>
                  <a:lnTo>
                    <a:pt x="12" y="65"/>
                  </a:lnTo>
                  <a:lnTo>
                    <a:pt x="10" y="63"/>
                  </a:lnTo>
                  <a:lnTo>
                    <a:pt x="10" y="61"/>
                  </a:lnTo>
                  <a:lnTo>
                    <a:pt x="16" y="56"/>
                  </a:lnTo>
                  <a:lnTo>
                    <a:pt x="18" y="59"/>
                  </a:lnTo>
                  <a:lnTo>
                    <a:pt x="18" y="61"/>
                  </a:lnTo>
                  <a:lnTo>
                    <a:pt x="18" y="63"/>
                  </a:lnTo>
                  <a:close/>
                  <a:moveTo>
                    <a:pt x="12" y="38"/>
                  </a:moveTo>
                  <a:lnTo>
                    <a:pt x="12" y="40"/>
                  </a:lnTo>
                  <a:lnTo>
                    <a:pt x="12" y="42"/>
                  </a:lnTo>
                  <a:lnTo>
                    <a:pt x="14" y="44"/>
                  </a:lnTo>
                  <a:lnTo>
                    <a:pt x="14" y="46"/>
                  </a:lnTo>
                  <a:lnTo>
                    <a:pt x="14" y="48"/>
                  </a:lnTo>
                  <a:lnTo>
                    <a:pt x="16" y="48"/>
                  </a:lnTo>
                  <a:lnTo>
                    <a:pt x="16" y="50"/>
                  </a:lnTo>
                  <a:lnTo>
                    <a:pt x="16" y="52"/>
                  </a:lnTo>
                  <a:lnTo>
                    <a:pt x="16" y="54"/>
                  </a:lnTo>
                  <a:lnTo>
                    <a:pt x="14" y="54"/>
                  </a:lnTo>
                  <a:lnTo>
                    <a:pt x="12" y="56"/>
                  </a:lnTo>
                  <a:lnTo>
                    <a:pt x="8" y="56"/>
                  </a:lnTo>
                  <a:lnTo>
                    <a:pt x="8" y="54"/>
                  </a:lnTo>
                  <a:lnTo>
                    <a:pt x="8" y="52"/>
                  </a:lnTo>
                  <a:lnTo>
                    <a:pt x="8" y="54"/>
                  </a:lnTo>
                  <a:lnTo>
                    <a:pt x="6" y="52"/>
                  </a:lnTo>
                  <a:lnTo>
                    <a:pt x="4" y="50"/>
                  </a:lnTo>
                  <a:lnTo>
                    <a:pt x="6" y="48"/>
                  </a:lnTo>
                  <a:lnTo>
                    <a:pt x="8" y="46"/>
                  </a:lnTo>
                  <a:lnTo>
                    <a:pt x="8" y="42"/>
                  </a:lnTo>
                  <a:lnTo>
                    <a:pt x="8" y="38"/>
                  </a:lnTo>
                  <a:lnTo>
                    <a:pt x="10" y="38"/>
                  </a:lnTo>
                  <a:lnTo>
                    <a:pt x="12" y="38"/>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74" name="Freeform 141">
              <a:extLst>
                <a:ext uri="{FF2B5EF4-FFF2-40B4-BE49-F238E27FC236}">
                  <a16:creationId xmlns:a16="http://schemas.microsoft.com/office/drawing/2014/main" id="{48176DED-0A86-4878-BB47-9B4190789D54}"/>
                </a:ext>
              </a:extLst>
            </p:cNvPr>
            <p:cNvSpPr>
              <a:spLocks noChangeAspect="1"/>
            </p:cNvSpPr>
            <p:nvPr/>
          </p:nvSpPr>
          <p:spPr bwMode="auto">
            <a:xfrm>
              <a:off x="5571100" y="4859053"/>
              <a:ext cx="9123" cy="15206"/>
            </a:xfrm>
            <a:custGeom>
              <a:avLst/>
              <a:gdLst>
                <a:gd name="T0" fmla="*/ 6 w 6"/>
                <a:gd name="T1" fmla="*/ 10 h 10"/>
                <a:gd name="T2" fmla="*/ 0 w 6"/>
                <a:gd name="T3" fmla="*/ 8 h 10"/>
                <a:gd name="T4" fmla="*/ 2 w 6"/>
                <a:gd name="T5" fmla="*/ 0 h 10"/>
                <a:gd name="T6" fmla="*/ 6 w 6"/>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0">
                  <a:moveTo>
                    <a:pt x="6" y="10"/>
                  </a:moveTo>
                  <a:lnTo>
                    <a:pt x="0" y="8"/>
                  </a:lnTo>
                  <a:lnTo>
                    <a:pt x="2" y="0"/>
                  </a:lnTo>
                  <a:lnTo>
                    <a:pt x="6" y="1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75" name="Freeform 142">
              <a:extLst>
                <a:ext uri="{FF2B5EF4-FFF2-40B4-BE49-F238E27FC236}">
                  <a16:creationId xmlns:a16="http://schemas.microsoft.com/office/drawing/2014/main" id="{1E2D9ED7-8480-067B-F791-06775DFA0C21}"/>
                </a:ext>
              </a:extLst>
            </p:cNvPr>
            <p:cNvSpPr>
              <a:spLocks noChangeAspect="1"/>
            </p:cNvSpPr>
            <p:nvPr/>
          </p:nvSpPr>
          <p:spPr bwMode="auto">
            <a:xfrm>
              <a:off x="5571100" y="4859053"/>
              <a:ext cx="9123" cy="15206"/>
            </a:xfrm>
            <a:custGeom>
              <a:avLst/>
              <a:gdLst>
                <a:gd name="T0" fmla="*/ 6 w 6"/>
                <a:gd name="T1" fmla="*/ 10 h 10"/>
                <a:gd name="T2" fmla="*/ 0 w 6"/>
                <a:gd name="T3" fmla="*/ 8 h 10"/>
                <a:gd name="T4" fmla="*/ 2 w 6"/>
                <a:gd name="T5" fmla="*/ 0 h 10"/>
                <a:gd name="T6" fmla="*/ 6 w 6"/>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0">
                  <a:moveTo>
                    <a:pt x="6" y="10"/>
                  </a:moveTo>
                  <a:lnTo>
                    <a:pt x="0" y="8"/>
                  </a:lnTo>
                  <a:lnTo>
                    <a:pt x="2" y="0"/>
                  </a:lnTo>
                  <a:lnTo>
                    <a:pt x="6" y="10"/>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76" name="Freeform 143">
              <a:extLst>
                <a:ext uri="{FF2B5EF4-FFF2-40B4-BE49-F238E27FC236}">
                  <a16:creationId xmlns:a16="http://schemas.microsoft.com/office/drawing/2014/main" id="{65E101EA-6342-7659-BC9C-7EB0E0E6A004}"/>
                </a:ext>
              </a:extLst>
            </p:cNvPr>
            <p:cNvSpPr>
              <a:spLocks noChangeAspect="1" noEditPoints="1"/>
            </p:cNvSpPr>
            <p:nvPr/>
          </p:nvSpPr>
          <p:spPr bwMode="auto">
            <a:xfrm>
              <a:off x="4774310" y="2290536"/>
              <a:ext cx="273706" cy="291979"/>
            </a:xfrm>
            <a:custGeom>
              <a:avLst/>
              <a:gdLst>
                <a:gd name="T0" fmla="*/ 24 w 180"/>
                <a:gd name="T1" fmla="*/ 188 h 192"/>
                <a:gd name="T2" fmla="*/ 44 w 180"/>
                <a:gd name="T3" fmla="*/ 186 h 192"/>
                <a:gd name="T4" fmla="*/ 48 w 180"/>
                <a:gd name="T5" fmla="*/ 184 h 192"/>
                <a:gd name="T6" fmla="*/ 28 w 180"/>
                <a:gd name="T7" fmla="*/ 126 h 192"/>
                <a:gd name="T8" fmla="*/ 28 w 180"/>
                <a:gd name="T9" fmla="*/ 128 h 192"/>
                <a:gd name="T10" fmla="*/ 16 w 180"/>
                <a:gd name="T11" fmla="*/ 182 h 192"/>
                <a:gd name="T12" fmla="*/ 20 w 180"/>
                <a:gd name="T13" fmla="*/ 182 h 192"/>
                <a:gd name="T14" fmla="*/ 24 w 180"/>
                <a:gd name="T15" fmla="*/ 188 h 192"/>
                <a:gd name="T16" fmla="*/ 14 w 180"/>
                <a:gd name="T17" fmla="*/ 184 h 192"/>
                <a:gd name="T18" fmla="*/ 34 w 180"/>
                <a:gd name="T19" fmla="*/ 144 h 192"/>
                <a:gd name="T20" fmla="*/ 30 w 180"/>
                <a:gd name="T21" fmla="*/ 144 h 192"/>
                <a:gd name="T22" fmla="*/ 28 w 180"/>
                <a:gd name="T23" fmla="*/ 134 h 192"/>
                <a:gd name="T24" fmla="*/ 32 w 180"/>
                <a:gd name="T25" fmla="*/ 132 h 192"/>
                <a:gd name="T26" fmla="*/ 32 w 180"/>
                <a:gd name="T27" fmla="*/ 128 h 192"/>
                <a:gd name="T28" fmla="*/ 42 w 180"/>
                <a:gd name="T29" fmla="*/ 124 h 192"/>
                <a:gd name="T30" fmla="*/ 44 w 180"/>
                <a:gd name="T31" fmla="*/ 120 h 192"/>
                <a:gd name="T32" fmla="*/ 52 w 180"/>
                <a:gd name="T33" fmla="*/ 114 h 192"/>
                <a:gd name="T34" fmla="*/ 60 w 180"/>
                <a:gd name="T35" fmla="*/ 108 h 192"/>
                <a:gd name="T36" fmla="*/ 68 w 180"/>
                <a:gd name="T37" fmla="*/ 102 h 192"/>
                <a:gd name="T38" fmla="*/ 78 w 180"/>
                <a:gd name="T39" fmla="*/ 94 h 192"/>
                <a:gd name="T40" fmla="*/ 84 w 180"/>
                <a:gd name="T41" fmla="*/ 94 h 192"/>
                <a:gd name="T42" fmla="*/ 78 w 180"/>
                <a:gd name="T43" fmla="*/ 88 h 192"/>
                <a:gd name="T44" fmla="*/ 72 w 180"/>
                <a:gd name="T45" fmla="*/ 82 h 192"/>
                <a:gd name="T46" fmla="*/ 68 w 180"/>
                <a:gd name="T47" fmla="*/ 74 h 192"/>
                <a:gd name="T48" fmla="*/ 60 w 180"/>
                <a:gd name="T49" fmla="*/ 78 h 192"/>
                <a:gd name="T50" fmla="*/ 54 w 180"/>
                <a:gd name="T51" fmla="*/ 64 h 192"/>
                <a:gd name="T52" fmla="*/ 48 w 180"/>
                <a:gd name="T53" fmla="*/ 52 h 192"/>
                <a:gd name="T54" fmla="*/ 44 w 180"/>
                <a:gd name="T55" fmla="*/ 40 h 192"/>
                <a:gd name="T56" fmla="*/ 32 w 180"/>
                <a:gd name="T57" fmla="*/ 32 h 192"/>
                <a:gd name="T58" fmla="*/ 12 w 180"/>
                <a:gd name="T59" fmla="*/ 24 h 192"/>
                <a:gd name="T60" fmla="*/ 26 w 180"/>
                <a:gd name="T61" fmla="*/ 24 h 192"/>
                <a:gd name="T62" fmla="*/ 50 w 180"/>
                <a:gd name="T63" fmla="*/ 24 h 192"/>
                <a:gd name="T64" fmla="*/ 66 w 180"/>
                <a:gd name="T65" fmla="*/ 24 h 192"/>
                <a:gd name="T66" fmla="*/ 68 w 180"/>
                <a:gd name="T67" fmla="*/ 16 h 192"/>
                <a:gd name="T68" fmla="*/ 74 w 180"/>
                <a:gd name="T69" fmla="*/ 6 h 192"/>
                <a:gd name="T70" fmla="*/ 94 w 180"/>
                <a:gd name="T71" fmla="*/ 2 h 192"/>
                <a:gd name="T72" fmla="*/ 112 w 180"/>
                <a:gd name="T73" fmla="*/ 18 h 192"/>
                <a:gd name="T74" fmla="*/ 132 w 180"/>
                <a:gd name="T75" fmla="*/ 50 h 192"/>
                <a:gd name="T76" fmla="*/ 144 w 180"/>
                <a:gd name="T77" fmla="*/ 78 h 192"/>
                <a:gd name="T78" fmla="*/ 140 w 180"/>
                <a:gd name="T79" fmla="*/ 88 h 192"/>
                <a:gd name="T80" fmla="*/ 148 w 180"/>
                <a:gd name="T81" fmla="*/ 98 h 192"/>
                <a:gd name="T82" fmla="*/ 158 w 180"/>
                <a:gd name="T83" fmla="*/ 110 h 192"/>
                <a:gd name="T84" fmla="*/ 178 w 180"/>
                <a:gd name="T85" fmla="*/ 130 h 192"/>
                <a:gd name="T86" fmla="*/ 162 w 180"/>
                <a:gd name="T87" fmla="*/ 156 h 192"/>
                <a:gd name="T88" fmla="*/ 138 w 180"/>
                <a:gd name="T89" fmla="*/ 174 h 192"/>
                <a:gd name="T90" fmla="*/ 124 w 180"/>
                <a:gd name="T91" fmla="*/ 178 h 192"/>
                <a:gd name="T92" fmla="*/ 112 w 180"/>
                <a:gd name="T93" fmla="*/ 182 h 192"/>
                <a:gd name="T94" fmla="*/ 100 w 180"/>
                <a:gd name="T95" fmla="*/ 184 h 192"/>
                <a:gd name="T96" fmla="*/ 86 w 180"/>
                <a:gd name="T97" fmla="*/ 188 h 192"/>
                <a:gd name="T98" fmla="*/ 74 w 180"/>
                <a:gd name="T99" fmla="*/ 190 h 192"/>
                <a:gd name="T100" fmla="*/ 68 w 180"/>
                <a:gd name="T101" fmla="*/ 190 h 192"/>
                <a:gd name="T102" fmla="*/ 62 w 180"/>
                <a:gd name="T103" fmla="*/ 188 h 192"/>
                <a:gd name="T104" fmla="*/ 58 w 180"/>
                <a:gd name="T105" fmla="*/ 186 h 192"/>
                <a:gd name="T106" fmla="*/ 56 w 180"/>
                <a:gd name="T107" fmla="*/ 182 h 192"/>
                <a:gd name="T108" fmla="*/ 54 w 180"/>
                <a:gd name="T109" fmla="*/ 180 h 192"/>
                <a:gd name="T110" fmla="*/ 44 w 180"/>
                <a:gd name="T111" fmla="*/ 178 h 192"/>
                <a:gd name="T112" fmla="*/ 38 w 180"/>
                <a:gd name="T113" fmla="*/ 178 h 192"/>
                <a:gd name="T114" fmla="*/ 40 w 180"/>
                <a:gd name="T115" fmla="*/ 178 h 192"/>
                <a:gd name="T116" fmla="*/ 38 w 180"/>
                <a:gd name="T117" fmla="*/ 172 h 192"/>
                <a:gd name="T118" fmla="*/ 38 w 180"/>
                <a:gd name="T119" fmla="*/ 168 h 192"/>
                <a:gd name="T120" fmla="*/ 38 w 180"/>
                <a:gd name="T121" fmla="*/ 160 h 192"/>
                <a:gd name="T122" fmla="*/ 40 w 180"/>
                <a:gd name="T123" fmla="*/ 158 h 192"/>
                <a:gd name="T124" fmla="*/ 38 w 180"/>
                <a:gd name="T125" fmla="*/ 154 h 1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80" h="192">
                  <a:moveTo>
                    <a:pt x="26" y="188"/>
                  </a:moveTo>
                  <a:lnTo>
                    <a:pt x="26" y="188"/>
                  </a:lnTo>
                  <a:close/>
                  <a:moveTo>
                    <a:pt x="26" y="188"/>
                  </a:moveTo>
                  <a:lnTo>
                    <a:pt x="28" y="188"/>
                  </a:lnTo>
                  <a:lnTo>
                    <a:pt x="26" y="188"/>
                  </a:lnTo>
                  <a:close/>
                  <a:moveTo>
                    <a:pt x="24" y="190"/>
                  </a:moveTo>
                  <a:lnTo>
                    <a:pt x="24" y="188"/>
                  </a:lnTo>
                  <a:lnTo>
                    <a:pt x="26" y="188"/>
                  </a:lnTo>
                  <a:lnTo>
                    <a:pt x="24" y="188"/>
                  </a:lnTo>
                  <a:lnTo>
                    <a:pt x="24" y="190"/>
                  </a:lnTo>
                  <a:close/>
                  <a:moveTo>
                    <a:pt x="22" y="184"/>
                  </a:moveTo>
                  <a:lnTo>
                    <a:pt x="24" y="184"/>
                  </a:lnTo>
                  <a:lnTo>
                    <a:pt x="24" y="182"/>
                  </a:lnTo>
                  <a:lnTo>
                    <a:pt x="24" y="184"/>
                  </a:lnTo>
                  <a:lnTo>
                    <a:pt x="26" y="184"/>
                  </a:lnTo>
                  <a:lnTo>
                    <a:pt x="24" y="184"/>
                  </a:lnTo>
                  <a:lnTo>
                    <a:pt x="22" y="184"/>
                  </a:lnTo>
                  <a:close/>
                  <a:moveTo>
                    <a:pt x="42" y="186"/>
                  </a:moveTo>
                  <a:lnTo>
                    <a:pt x="44" y="186"/>
                  </a:lnTo>
                  <a:lnTo>
                    <a:pt x="42" y="186"/>
                  </a:lnTo>
                  <a:lnTo>
                    <a:pt x="44" y="186"/>
                  </a:lnTo>
                  <a:lnTo>
                    <a:pt x="42" y="186"/>
                  </a:lnTo>
                  <a:close/>
                  <a:moveTo>
                    <a:pt x="44" y="186"/>
                  </a:moveTo>
                  <a:lnTo>
                    <a:pt x="44" y="184"/>
                  </a:lnTo>
                  <a:lnTo>
                    <a:pt x="46" y="184"/>
                  </a:lnTo>
                  <a:lnTo>
                    <a:pt x="48" y="184"/>
                  </a:lnTo>
                  <a:lnTo>
                    <a:pt x="50" y="184"/>
                  </a:lnTo>
                  <a:lnTo>
                    <a:pt x="50" y="186"/>
                  </a:lnTo>
                  <a:lnTo>
                    <a:pt x="48" y="186"/>
                  </a:lnTo>
                  <a:lnTo>
                    <a:pt x="46" y="186"/>
                  </a:lnTo>
                  <a:lnTo>
                    <a:pt x="44" y="186"/>
                  </a:lnTo>
                  <a:close/>
                  <a:moveTo>
                    <a:pt x="26" y="126"/>
                  </a:moveTo>
                  <a:lnTo>
                    <a:pt x="26" y="126"/>
                  </a:lnTo>
                  <a:lnTo>
                    <a:pt x="28" y="126"/>
                  </a:lnTo>
                  <a:lnTo>
                    <a:pt x="30" y="128"/>
                  </a:lnTo>
                  <a:lnTo>
                    <a:pt x="30" y="126"/>
                  </a:lnTo>
                  <a:lnTo>
                    <a:pt x="32" y="126"/>
                  </a:lnTo>
                  <a:lnTo>
                    <a:pt x="32" y="128"/>
                  </a:lnTo>
                  <a:lnTo>
                    <a:pt x="30" y="128"/>
                  </a:lnTo>
                  <a:lnTo>
                    <a:pt x="28" y="128"/>
                  </a:lnTo>
                  <a:lnTo>
                    <a:pt x="30" y="128"/>
                  </a:lnTo>
                  <a:lnTo>
                    <a:pt x="28" y="128"/>
                  </a:lnTo>
                  <a:lnTo>
                    <a:pt x="26" y="128"/>
                  </a:lnTo>
                  <a:lnTo>
                    <a:pt x="26" y="126"/>
                  </a:lnTo>
                  <a:close/>
                  <a:moveTo>
                    <a:pt x="12" y="184"/>
                  </a:moveTo>
                  <a:lnTo>
                    <a:pt x="12" y="184"/>
                  </a:lnTo>
                  <a:lnTo>
                    <a:pt x="14" y="184"/>
                  </a:lnTo>
                  <a:lnTo>
                    <a:pt x="14" y="182"/>
                  </a:lnTo>
                  <a:lnTo>
                    <a:pt x="16" y="182"/>
                  </a:lnTo>
                  <a:lnTo>
                    <a:pt x="16" y="184"/>
                  </a:lnTo>
                  <a:lnTo>
                    <a:pt x="18" y="184"/>
                  </a:lnTo>
                  <a:lnTo>
                    <a:pt x="18" y="182"/>
                  </a:lnTo>
                  <a:lnTo>
                    <a:pt x="16" y="182"/>
                  </a:lnTo>
                  <a:lnTo>
                    <a:pt x="16" y="180"/>
                  </a:lnTo>
                  <a:lnTo>
                    <a:pt x="18" y="180"/>
                  </a:lnTo>
                  <a:lnTo>
                    <a:pt x="20" y="182"/>
                  </a:lnTo>
                  <a:lnTo>
                    <a:pt x="22" y="182"/>
                  </a:lnTo>
                  <a:lnTo>
                    <a:pt x="22" y="184"/>
                  </a:lnTo>
                  <a:lnTo>
                    <a:pt x="20" y="184"/>
                  </a:lnTo>
                  <a:lnTo>
                    <a:pt x="20" y="182"/>
                  </a:lnTo>
                  <a:lnTo>
                    <a:pt x="20" y="184"/>
                  </a:lnTo>
                  <a:lnTo>
                    <a:pt x="20" y="186"/>
                  </a:lnTo>
                  <a:lnTo>
                    <a:pt x="22" y="186"/>
                  </a:lnTo>
                  <a:lnTo>
                    <a:pt x="24" y="186"/>
                  </a:lnTo>
                  <a:lnTo>
                    <a:pt x="22" y="188"/>
                  </a:lnTo>
                  <a:lnTo>
                    <a:pt x="24" y="188"/>
                  </a:lnTo>
                  <a:lnTo>
                    <a:pt x="22" y="188"/>
                  </a:lnTo>
                  <a:lnTo>
                    <a:pt x="22" y="190"/>
                  </a:lnTo>
                  <a:lnTo>
                    <a:pt x="22" y="188"/>
                  </a:lnTo>
                  <a:lnTo>
                    <a:pt x="20" y="188"/>
                  </a:lnTo>
                  <a:lnTo>
                    <a:pt x="20" y="186"/>
                  </a:lnTo>
                  <a:lnTo>
                    <a:pt x="18" y="186"/>
                  </a:lnTo>
                  <a:lnTo>
                    <a:pt x="16" y="186"/>
                  </a:lnTo>
                  <a:lnTo>
                    <a:pt x="16" y="184"/>
                  </a:lnTo>
                  <a:lnTo>
                    <a:pt x="14" y="184"/>
                  </a:lnTo>
                  <a:lnTo>
                    <a:pt x="14" y="186"/>
                  </a:lnTo>
                  <a:lnTo>
                    <a:pt x="12" y="186"/>
                  </a:lnTo>
                  <a:lnTo>
                    <a:pt x="12" y="184"/>
                  </a:lnTo>
                  <a:close/>
                  <a:moveTo>
                    <a:pt x="34" y="152"/>
                  </a:moveTo>
                  <a:lnTo>
                    <a:pt x="34" y="150"/>
                  </a:lnTo>
                  <a:lnTo>
                    <a:pt x="34" y="148"/>
                  </a:lnTo>
                  <a:lnTo>
                    <a:pt x="32" y="148"/>
                  </a:lnTo>
                  <a:lnTo>
                    <a:pt x="34" y="146"/>
                  </a:lnTo>
                  <a:lnTo>
                    <a:pt x="34" y="144"/>
                  </a:lnTo>
                  <a:lnTo>
                    <a:pt x="32" y="146"/>
                  </a:lnTo>
                  <a:lnTo>
                    <a:pt x="32" y="144"/>
                  </a:lnTo>
                  <a:lnTo>
                    <a:pt x="34" y="144"/>
                  </a:lnTo>
                  <a:lnTo>
                    <a:pt x="32" y="144"/>
                  </a:lnTo>
                  <a:lnTo>
                    <a:pt x="34" y="142"/>
                  </a:lnTo>
                  <a:lnTo>
                    <a:pt x="32" y="142"/>
                  </a:lnTo>
                  <a:lnTo>
                    <a:pt x="32" y="144"/>
                  </a:lnTo>
                  <a:lnTo>
                    <a:pt x="32" y="142"/>
                  </a:lnTo>
                  <a:lnTo>
                    <a:pt x="32" y="140"/>
                  </a:lnTo>
                  <a:lnTo>
                    <a:pt x="32" y="142"/>
                  </a:lnTo>
                  <a:lnTo>
                    <a:pt x="32" y="144"/>
                  </a:lnTo>
                  <a:lnTo>
                    <a:pt x="30" y="144"/>
                  </a:lnTo>
                  <a:lnTo>
                    <a:pt x="30" y="142"/>
                  </a:lnTo>
                  <a:lnTo>
                    <a:pt x="30" y="140"/>
                  </a:lnTo>
                  <a:lnTo>
                    <a:pt x="28" y="140"/>
                  </a:lnTo>
                  <a:lnTo>
                    <a:pt x="30" y="138"/>
                  </a:lnTo>
                  <a:lnTo>
                    <a:pt x="28" y="138"/>
                  </a:lnTo>
                  <a:lnTo>
                    <a:pt x="28" y="136"/>
                  </a:lnTo>
                  <a:lnTo>
                    <a:pt x="30" y="136"/>
                  </a:lnTo>
                  <a:lnTo>
                    <a:pt x="28" y="136"/>
                  </a:lnTo>
                  <a:lnTo>
                    <a:pt x="28" y="134"/>
                  </a:lnTo>
                  <a:lnTo>
                    <a:pt x="30" y="134"/>
                  </a:lnTo>
                  <a:lnTo>
                    <a:pt x="30" y="132"/>
                  </a:lnTo>
                  <a:lnTo>
                    <a:pt x="28" y="132"/>
                  </a:lnTo>
                  <a:lnTo>
                    <a:pt x="28" y="130"/>
                  </a:lnTo>
                  <a:lnTo>
                    <a:pt x="28" y="132"/>
                  </a:lnTo>
                  <a:lnTo>
                    <a:pt x="30" y="132"/>
                  </a:lnTo>
                  <a:lnTo>
                    <a:pt x="32" y="134"/>
                  </a:lnTo>
                  <a:lnTo>
                    <a:pt x="32" y="132"/>
                  </a:lnTo>
                  <a:lnTo>
                    <a:pt x="34" y="130"/>
                  </a:lnTo>
                  <a:lnTo>
                    <a:pt x="32" y="130"/>
                  </a:lnTo>
                  <a:lnTo>
                    <a:pt x="30" y="130"/>
                  </a:lnTo>
                  <a:lnTo>
                    <a:pt x="32" y="130"/>
                  </a:lnTo>
                  <a:lnTo>
                    <a:pt x="34" y="130"/>
                  </a:lnTo>
                  <a:lnTo>
                    <a:pt x="34" y="128"/>
                  </a:lnTo>
                  <a:lnTo>
                    <a:pt x="32" y="128"/>
                  </a:lnTo>
                  <a:lnTo>
                    <a:pt x="34" y="128"/>
                  </a:lnTo>
                  <a:lnTo>
                    <a:pt x="32" y="128"/>
                  </a:lnTo>
                  <a:lnTo>
                    <a:pt x="32" y="126"/>
                  </a:lnTo>
                  <a:lnTo>
                    <a:pt x="34" y="126"/>
                  </a:lnTo>
                  <a:lnTo>
                    <a:pt x="34" y="128"/>
                  </a:lnTo>
                  <a:lnTo>
                    <a:pt x="36" y="128"/>
                  </a:lnTo>
                  <a:lnTo>
                    <a:pt x="36" y="126"/>
                  </a:lnTo>
                  <a:lnTo>
                    <a:pt x="38" y="126"/>
                  </a:lnTo>
                  <a:lnTo>
                    <a:pt x="40" y="126"/>
                  </a:lnTo>
                  <a:lnTo>
                    <a:pt x="42" y="126"/>
                  </a:lnTo>
                  <a:lnTo>
                    <a:pt x="42" y="128"/>
                  </a:lnTo>
                  <a:lnTo>
                    <a:pt x="42" y="126"/>
                  </a:lnTo>
                  <a:lnTo>
                    <a:pt x="40" y="126"/>
                  </a:lnTo>
                  <a:lnTo>
                    <a:pt x="42" y="124"/>
                  </a:lnTo>
                  <a:lnTo>
                    <a:pt x="44" y="124"/>
                  </a:lnTo>
                  <a:lnTo>
                    <a:pt x="44" y="126"/>
                  </a:lnTo>
                  <a:lnTo>
                    <a:pt x="44" y="124"/>
                  </a:lnTo>
                  <a:lnTo>
                    <a:pt x="42" y="124"/>
                  </a:lnTo>
                  <a:lnTo>
                    <a:pt x="42" y="122"/>
                  </a:lnTo>
                  <a:lnTo>
                    <a:pt x="44" y="122"/>
                  </a:lnTo>
                  <a:lnTo>
                    <a:pt x="44" y="120"/>
                  </a:lnTo>
                  <a:lnTo>
                    <a:pt x="44" y="122"/>
                  </a:lnTo>
                  <a:lnTo>
                    <a:pt x="46" y="122"/>
                  </a:lnTo>
                  <a:lnTo>
                    <a:pt x="46" y="120"/>
                  </a:lnTo>
                  <a:lnTo>
                    <a:pt x="44" y="120"/>
                  </a:lnTo>
                  <a:lnTo>
                    <a:pt x="46" y="120"/>
                  </a:lnTo>
                  <a:lnTo>
                    <a:pt x="46" y="118"/>
                  </a:lnTo>
                  <a:lnTo>
                    <a:pt x="48" y="118"/>
                  </a:lnTo>
                  <a:lnTo>
                    <a:pt x="48" y="116"/>
                  </a:lnTo>
                  <a:lnTo>
                    <a:pt x="50" y="116"/>
                  </a:lnTo>
                  <a:lnTo>
                    <a:pt x="50" y="114"/>
                  </a:lnTo>
                  <a:lnTo>
                    <a:pt x="52" y="114"/>
                  </a:lnTo>
                  <a:lnTo>
                    <a:pt x="54" y="116"/>
                  </a:lnTo>
                  <a:lnTo>
                    <a:pt x="54" y="114"/>
                  </a:lnTo>
                  <a:lnTo>
                    <a:pt x="56" y="114"/>
                  </a:lnTo>
                  <a:lnTo>
                    <a:pt x="58" y="112"/>
                  </a:lnTo>
                  <a:lnTo>
                    <a:pt x="60" y="112"/>
                  </a:lnTo>
                  <a:lnTo>
                    <a:pt x="60" y="110"/>
                  </a:lnTo>
                  <a:lnTo>
                    <a:pt x="62" y="110"/>
                  </a:lnTo>
                  <a:lnTo>
                    <a:pt x="60" y="110"/>
                  </a:lnTo>
                  <a:lnTo>
                    <a:pt x="60" y="108"/>
                  </a:lnTo>
                  <a:lnTo>
                    <a:pt x="62" y="108"/>
                  </a:lnTo>
                  <a:lnTo>
                    <a:pt x="64" y="108"/>
                  </a:lnTo>
                  <a:lnTo>
                    <a:pt x="64" y="106"/>
                  </a:lnTo>
                  <a:lnTo>
                    <a:pt x="66" y="106"/>
                  </a:lnTo>
                  <a:lnTo>
                    <a:pt x="66" y="104"/>
                  </a:lnTo>
                  <a:lnTo>
                    <a:pt x="68" y="104"/>
                  </a:lnTo>
                  <a:lnTo>
                    <a:pt x="68" y="102"/>
                  </a:lnTo>
                  <a:lnTo>
                    <a:pt x="68" y="100"/>
                  </a:lnTo>
                  <a:lnTo>
                    <a:pt x="70" y="100"/>
                  </a:lnTo>
                  <a:lnTo>
                    <a:pt x="70" y="98"/>
                  </a:lnTo>
                  <a:lnTo>
                    <a:pt x="72" y="98"/>
                  </a:lnTo>
                  <a:lnTo>
                    <a:pt x="70" y="98"/>
                  </a:lnTo>
                  <a:lnTo>
                    <a:pt x="72" y="96"/>
                  </a:lnTo>
                  <a:lnTo>
                    <a:pt x="72" y="98"/>
                  </a:lnTo>
                  <a:lnTo>
                    <a:pt x="72" y="96"/>
                  </a:lnTo>
                  <a:lnTo>
                    <a:pt x="74" y="96"/>
                  </a:lnTo>
                  <a:lnTo>
                    <a:pt x="76" y="96"/>
                  </a:lnTo>
                  <a:lnTo>
                    <a:pt x="78" y="96"/>
                  </a:lnTo>
                  <a:lnTo>
                    <a:pt x="78" y="94"/>
                  </a:lnTo>
                  <a:lnTo>
                    <a:pt x="78" y="96"/>
                  </a:lnTo>
                  <a:lnTo>
                    <a:pt x="80" y="96"/>
                  </a:lnTo>
                  <a:lnTo>
                    <a:pt x="82" y="98"/>
                  </a:lnTo>
                  <a:lnTo>
                    <a:pt x="82" y="96"/>
                  </a:lnTo>
                  <a:lnTo>
                    <a:pt x="80" y="94"/>
                  </a:lnTo>
                  <a:lnTo>
                    <a:pt x="82" y="94"/>
                  </a:lnTo>
                  <a:lnTo>
                    <a:pt x="84" y="94"/>
                  </a:lnTo>
                  <a:lnTo>
                    <a:pt x="82" y="94"/>
                  </a:lnTo>
                  <a:lnTo>
                    <a:pt x="82" y="92"/>
                  </a:lnTo>
                  <a:lnTo>
                    <a:pt x="80" y="90"/>
                  </a:lnTo>
                  <a:lnTo>
                    <a:pt x="80" y="88"/>
                  </a:lnTo>
                  <a:lnTo>
                    <a:pt x="78" y="88"/>
                  </a:lnTo>
                  <a:lnTo>
                    <a:pt x="80" y="88"/>
                  </a:lnTo>
                  <a:lnTo>
                    <a:pt x="80" y="86"/>
                  </a:lnTo>
                  <a:lnTo>
                    <a:pt x="78" y="86"/>
                  </a:lnTo>
                  <a:lnTo>
                    <a:pt x="80" y="86"/>
                  </a:lnTo>
                  <a:lnTo>
                    <a:pt x="80" y="84"/>
                  </a:lnTo>
                  <a:lnTo>
                    <a:pt x="78" y="84"/>
                  </a:lnTo>
                  <a:lnTo>
                    <a:pt x="78" y="82"/>
                  </a:lnTo>
                  <a:lnTo>
                    <a:pt x="76" y="82"/>
                  </a:lnTo>
                  <a:lnTo>
                    <a:pt x="74" y="82"/>
                  </a:lnTo>
                  <a:lnTo>
                    <a:pt x="72" y="82"/>
                  </a:lnTo>
                  <a:lnTo>
                    <a:pt x="70" y="82"/>
                  </a:lnTo>
                  <a:lnTo>
                    <a:pt x="68" y="82"/>
                  </a:lnTo>
                  <a:lnTo>
                    <a:pt x="68" y="80"/>
                  </a:lnTo>
                  <a:lnTo>
                    <a:pt x="68" y="82"/>
                  </a:lnTo>
                  <a:lnTo>
                    <a:pt x="68" y="80"/>
                  </a:lnTo>
                  <a:lnTo>
                    <a:pt x="68" y="78"/>
                  </a:lnTo>
                  <a:lnTo>
                    <a:pt x="68" y="76"/>
                  </a:lnTo>
                  <a:lnTo>
                    <a:pt x="68" y="74"/>
                  </a:lnTo>
                  <a:lnTo>
                    <a:pt x="68" y="76"/>
                  </a:lnTo>
                  <a:lnTo>
                    <a:pt x="68" y="78"/>
                  </a:lnTo>
                  <a:lnTo>
                    <a:pt x="66" y="80"/>
                  </a:lnTo>
                  <a:lnTo>
                    <a:pt x="64" y="80"/>
                  </a:lnTo>
                  <a:lnTo>
                    <a:pt x="64" y="78"/>
                  </a:lnTo>
                  <a:lnTo>
                    <a:pt x="62" y="78"/>
                  </a:lnTo>
                  <a:lnTo>
                    <a:pt x="64" y="78"/>
                  </a:lnTo>
                  <a:lnTo>
                    <a:pt x="64" y="80"/>
                  </a:lnTo>
                  <a:lnTo>
                    <a:pt x="62" y="80"/>
                  </a:lnTo>
                  <a:lnTo>
                    <a:pt x="60" y="78"/>
                  </a:lnTo>
                  <a:lnTo>
                    <a:pt x="62" y="78"/>
                  </a:lnTo>
                  <a:lnTo>
                    <a:pt x="62" y="76"/>
                  </a:lnTo>
                  <a:lnTo>
                    <a:pt x="60" y="76"/>
                  </a:lnTo>
                  <a:lnTo>
                    <a:pt x="60" y="74"/>
                  </a:lnTo>
                  <a:lnTo>
                    <a:pt x="58" y="74"/>
                  </a:lnTo>
                  <a:lnTo>
                    <a:pt x="58" y="72"/>
                  </a:lnTo>
                  <a:lnTo>
                    <a:pt x="54" y="70"/>
                  </a:lnTo>
                  <a:lnTo>
                    <a:pt x="52" y="68"/>
                  </a:lnTo>
                  <a:lnTo>
                    <a:pt x="54" y="68"/>
                  </a:lnTo>
                  <a:lnTo>
                    <a:pt x="52" y="66"/>
                  </a:lnTo>
                  <a:lnTo>
                    <a:pt x="54" y="66"/>
                  </a:lnTo>
                  <a:lnTo>
                    <a:pt x="54" y="64"/>
                  </a:lnTo>
                  <a:lnTo>
                    <a:pt x="54" y="62"/>
                  </a:lnTo>
                  <a:lnTo>
                    <a:pt x="54" y="60"/>
                  </a:lnTo>
                  <a:lnTo>
                    <a:pt x="56" y="60"/>
                  </a:lnTo>
                  <a:lnTo>
                    <a:pt x="56" y="58"/>
                  </a:lnTo>
                  <a:lnTo>
                    <a:pt x="54" y="58"/>
                  </a:lnTo>
                  <a:lnTo>
                    <a:pt x="52" y="56"/>
                  </a:lnTo>
                  <a:lnTo>
                    <a:pt x="50" y="56"/>
                  </a:lnTo>
                  <a:lnTo>
                    <a:pt x="50" y="54"/>
                  </a:lnTo>
                  <a:lnTo>
                    <a:pt x="48" y="54"/>
                  </a:lnTo>
                  <a:lnTo>
                    <a:pt x="48" y="52"/>
                  </a:lnTo>
                  <a:lnTo>
                    <a:pt x="50" y="52"/>
                  </a:lnTo>
                  <a:lnTo>
                    <a:pt x="50" y="50"/>
                  </a:lnTo>
                  <a:lnTo>
                    <a:pt x="50" y="48"/>
                  </a:lnTo>
                  <a:lnTo>
                    <a:pt x="48" y="48"/>
                  </a:lnTo>
                  <a:lnTo>
                    <a:pt x="46" y="48"/>
                  </a:lnTo>
                  <a:lnTo>
                    <a:pt x="44" y="48"/>
                  </a:lnTo>
                  <a:lnTo>
                    <a:pt x="46" y="46"/>
                  </a:lnTo>
                  <a:lnTo>
                    <a:pt x="46" y="44"/>
                  </a:lnTo>
                  <a:lnTo>
                    <a:pt x="44" y="44"/>
                  </a:lnTo>
                  <a:lnTo>
                    <a:pt x="44" y="42"/>
                  </a:lnTo>
                  <a:lnTo>
                    <a:pt x="44" y="40"/>
                  </a:lnTo>
                  <a:lnTo>
                    <a:pt x="46" y="40"/>
                  </a:lnTo>
                  <a:lnTo>
                    <a:pt x="46" y="38"/>
                  </a:lnTo>
                  <a:lnTo>
                    <a:pt x="44" y="38"/>
                  </a:lnTo>
                  <a:lnTo>
                    <a:pt x="42" y="36"/>
                  </a:lnTo>
                  <a:lnTo>
                    <a:pt x="40" y="36"/>
                  </a:lnTo>
                  <a:lnTo>
                    <a:pt x="40" y="34"/>
                  </a:lnTo>
                  <a:lnTo>
                    <a:pt x="38" y="34"/>
                  </a:lnTo>
                  <a:lnTo>
                    <a:pt x="36" y="32"/>
                  </a:lnTo>
                  <a:lnTo>
                    <a:pt x="34" y="32"/>
                  </a:lnTo>
                  <a:lnTo>
                    <a:pt x="32" y="32"/>
                  </a:lnTo>
                  <a:lnTo>
                    <a:pt x="30" y="30"/>
                  </a:lnTo>
                  <a:lnTo>
                    <a:pt x="28" y="30"/>
                  </a:lnTo>
                  <a:lnTo>
                    <a:pt x="26" y="30"/>
                  </a:lnTo>
                  <a:lnTo>
                    <a:pt x="24" y="30"/>
                  </a:lnTo>
                  <a:lnTo>
                    <a:pt x="22" y="30"/>
                  </a:lnTo>
                  <a:lnTo>
                    <a:pt x="20" y="28"/>
                  </a:lnTo>
                  <a:lnTo>
                    <a:pt x="18" y="28"/>
                  </a:lnTo>
                  <a:lnTo>
                    <a:pt x="16" y="26"/>
                  </a:lnTo>
                  <a:lnTo>
                    <a:pt x="14" y="26"/>
                  </a:lnTo>
                  <a:lnTo>
                    <a:pt x="12" y="26"/>
                  </a:lnTo>
                  <a:lnTo>
                    <a:pt x="12" y="24"/>
                  </a:lnTo>
                  <a:lnTo>
                    <a:pt x="10" y="24"/>
                  </a:lnTo>
                  <a:lnTo>
                    <a:pt x="8" y="22"/>
                  </a:lnTo>
                  <a:lnTo>
                    <a:pt x="6" y="22"/>
                  </a:lnTo>
                  <a:lnTo>
                    <a:pt x="6" y="20"/>
                  </a:lnTo>
                  <a:lnTo>
                    <a:pt x="2" y="20"/>
                  </a:lnTo>
                  <a:lnTo>
                    <a:pt x="0" y="20"/>
                  </a:lnTo>
                  <a:lnTo>
                    <a:pt x="6" y="18"/>
                  </a:lnTo>
                  <a:lnTo>
                    <a:pt x="8" y="16"/>
                  </a:lnTo>
                  <a:lnTo>
                    <a:pt x="10" y="16"/>
                  </a:lnTo>
                  <a:lnTo>
                    <a:pt x="14" y="16"/>
                  </a:lnTo>
                  <a:lnTo>
                    <a:pt x="20" y="20"/>
                  </a:lnTo>
                  <a:lnTo>
                    <a:pt x="24" y="20"/>
                  </a:lnTo>
                  <a:lnTo>
                    <a:pt x="24" y="22"/>
                  </a:lnTo>
                  <a:lnTo>
                    <a:pt x="26" y="24"/>
                  </a:lnTo>
                  <a:lnTo>
                    <a:pt x="26" y="26"/>
                  </a:lnTo>
                  <a:lnTo>
                    <a:pt x="28" y="24"/>
                  </a:lnTo>
                  <a:lnTo>
                    <a:pt x="34" y="26"/>
                  </a:lnTo>
                  <a:lnTo>
                    <a:pt x="36" y="26"/>
                  </a:lnTo>
                  <a:lnTo>
                    <a:pt x="38" y="28"/>
                  </a:lnTo>
                  <a:lnTo>
                    <a:pt x="42" y="26"/>
                  </a:lnTo>
                  <a:lnTo>
                    <a:pt x="44" y="26"/>
                  </a:lnTo>
                  <a:lnTo>
                    <a:pt x="44" y="24"/>
                  </a:lnTo>
                  <a:lnTo>
                    <a:pt x="46" y="24"/>
                  </a:lnTo>
                  <a:lnTo>
                    <a:pt x="48" y="24"/>
                  </a:lnTo>
                  <a:lnTo>
                    <a:pt x="50" y="24"/>
                  </a:lnTo>
                  <a:lnTo>
                    <a:pt x="52" y="24"/>
                  </a:lnTo>
                  <a:lnTo>
                    <a:pt x="54" y="26"/>
                  </a:lnTo>
                  <a:lnTo>
                    <a:pt x="56" y="26"/>
                  </a:lnTo>
                  <a:lnTo>
                    <a:pt x="58" y="26"/>
                  </a:lnTo>
                  <a:lnTo>
                    <a:pt x="60" y="26"/>
                  </a:lnTo>
                  <a:lnTo>
                    <a:pt x="60" y="28"/>
                  </a:lnTo>
                  <a:lnTo>
                    <a:pt x="62" y="28"/>
                  </a:lnTo>
                  <a:lnTo>
                    <a:pt x="64" y="28"/>
                  </a:lnTo>
                  <a:lnTo>
                    <a:pt x="64" y="26"/>
                  </a:lnTo>
                  <a:lnTo>
                    <a:pt x="64" y="24"/>
                  </a:lnTo>
                  <a:lnTo>
                    <a:pt x="66" y="24"/>
                  </a:lnTo>
                  <a:lnTo>
                    <a:pt x="66" y="22"/>
                  </a:lnTo>
                  <a:lnTo>
                    <a:pt x="68" y="22"/>
                  </a:lnTo>
                  <a:lnTo>
                    <a:pt x="70" y="22"/>
                  </a:lnTo>
                  <a:lnTo>
                    <a:pt x="70" y="20"/>
                  </a:lnTo>
                  <a:lnTo>
                    <a:pt x="72" y="20"/>
                  </a:lnTo>
                  <a:lnTo>
                    <a:pt x="70" y="20"/>
                  </a:lnTo>
                  <a:lnTo>
                    <a:pt x="68" y="18"/>
                  </a:lnTo>
                  <a:lnTo>
                    <a:pt x="68" y="16"/>
                  </a:lnTo>
                  <a:lnTo>
                    <a:pt x="70" y="16"/>
                  </a:lnTo>
                  <a:lnTo>
                    <a:pt x="70" y="14"/>
                  </a:lnTo>
                  <a:lnTo>
                    <a:pt x="70" y="12"/>
                  </a:lnTo>
                  <a:lnTo>
                    <a:pt x="72" y="12"/>
                  </a:lnTo>
                  <a:lnTo>
                    <a:pt x="72" y="10"/>
                  </a:lnTo>
                  <a:lnTo>
                    <a:pt x="70" y="10"/>
                  </a:lnTo>
                  <a:lnTo>
                    <a:pt x="70" y="8"/>
                  </a:lnTo>
                  <a:lnTo>
                    <a:pt x="72" y="8"/>
                  </a:lnTo>
                  <a:lnTo>
                    <a:pt x="74" y="8"/>
                  </a:lnTo>
                  <a:lnTo>
                    <a:pt x="74" y="6"/>
                  </a:lnTo>
                  <a:lnTo>
                    <a:pt x="76" y="6"/>
                  </a:lnTo>
                  <a:lnTo>
                    <a:pt x="78" y="4"/>
                  </a:lnTo>
                  <a:lnTo>
                    <a:pt x="80" y="4"/>
                  </a:lnTo>
                  <a:lnTo>
                    <a:pt x="82" y="4"/>
                  </a:lnTo>
                  <a:lnTo>
                    <a:pt x="84" y="4"/>
                  </a:lnTo>
                  <a:lnTo>
                    <a:pt x="86" y="4"/>
                  </a:lnTo>
                  <a:lnTo>
                    <a:pt x="88" y="4"/>
                  </a:lnTo>
                  <a:lnTo>
                    <a:pt x="90" y="2"/>
                  </a:lnTo>
                  <a:lnTo>
                    <a:pt x="92" y="2"/>
                  </a:lnTo>
                  <a:lnTo>
                    <a:pt x="94" y="2"/>
                  </a:lnTo>
                  <a:lnTo>
                    <a:pt x="96" y="0"/>
                  </a:lnTo>
                  <a:lnTo>
                    <a:pt x="98" y="2"/>
                  </a:lnTo>
                  <a:lnTo>
                    <a:pt x="98" y="4"/>
                  </a:lnTo>
                  <a:lnTo>
                    <a:pt x="100" y="4"/>
                  </a:lnTo>
                  <a:lnTo>
                    <a:pt x="102" y="4"/>
                  </a:lnTo>
                  <a:lnTo>
                    <a:pt x="102" y="6"/>
                  </a:lnTo>
                  <a:lnTo>
                    <a:pt x="104" y="6"/>
                  </a:lnTo>
                  <a:lnTo>
                    <a:pt x="114" y="8"/>
                  </a:lnTo>
                  <a:lnTo>
                    <a:pt x="118" y="12"/>
                  </a:lnTo>
                  <a:lnTo>
                    <a:pt x="112" y="18"/>
                  </a:lnTo>
                  <a:lnTo>
                    <a:pt x="112" y="20"/>
                  </a:lnTo>
                  <a:lnTo>
                    <a:pt x="114" y="20"/>
                  </a:lnTo>
                  <a:lnTo>
                    <a:pt x="108" y="22"/>
                  </a:lnTo>
                  <a:lnTo>
                    <a:pt x="110" y="22"/>
                  </a:lnTo>
                  <a:lnTo>
                    <a:pt x="112" y="22"/>
                  </a:lnTo>
                  <a:lnTo>
                    <a:pt x="114" y="22"/>
                  </a:lnTo>
                  <a:lnTo>
                    <a:pt x="114" y="24"/>
                  </a:lnTo>
                  <a:lnTo>
                    <a:pt x="110" y="28"/>
                  </a:lnTo>
                  <a:lnTo>
                    <a:pt x="114" y="36"/>
                  </a:lnTo>
                  <a:lnTo>
                    <a:pt x="124" y="36"/>
                  </a:lnTo>
                  <a:lnTo>
                    <a:pt x="130" y="42"/>
                  </a:lnTo>
                  <a:lnTo>
                    <a:pt x="136" y="44"/>
                  </a:lnTo>
                  <a:lnTo>
                    <a:pt x="136" y="46"/>
                  </a:lnTo>
                  <a:lnTo>
                    <a:pt x="132" y="50"/>
                  </a:lnTo>
                  <a:lnTo>
                    <a:pt x="130" y="52"/>
                  </a:lnTo>
                  <a:lnTo>
                    <a:pt x="124" y="58"/>
                  </a:lnTo>
                  <a:lnTo>
                    <a:pt x="126" y="58"/>
                  </a:lnTo>
                  <a:lnTo>
                    <a:pt x="126" y="60"/>
                  </a:lnTo>
                  <a:lnTo>
                    <a:pt x="128" y="62"/>
                  </a:lnTo>
                  <a:lnTo>
                    <a:pt x="132" y="64"/>
                  </a:lnTo>
                  <a:lnTo>
                    <a:pt x="136" y="66"/>
                  </a:lnTo>
                  <a:lnTo>
                    <a:pt x="136" y="68"/>
                  </a:lnTo>
                  <a:lnTo>
                    <a:pt x="138" y="68"/>
                  </a:lnTo>
                  <a:lnTo>
                    <a:pt x="138" y="70"/>
                  </a:lnTo>
                  <a:lnTo>
                    <a:pt x="140" y="70"/>
                  </a:lnTo>
                  <a:lnTo>
                    <a:pt x="140" y="72"/>
                  </a:lnTo>
                  <a:lnTo>
                    <a:pt x="144" y="78"/>
                  </a:lnTo>
                  <a:lnTo>
                    <a:pt x="146" y="82"/>
                  </a:lnTo>
                  <a:lnTo>
                    <a:pt x="144" y="80"/>
                  </a:lnTo>
                  <a:lnTo>
                    <a:pt x="144" y="82"/>
                  </a:lnTo>
                  <a:lnTo>
                    <a:pt x="142" y="82"/>
                  </a:lnTo>
                  <a:lnTo>
                    <a:pt x="140" y="82"/>
                  </a:lnTo>
                  <a:lnTo>
                    <a:pt x="142" y="82"/>
                  </a:lnTo>
                  <a:lnTo>
                    <a:pt x="142" y="84"/>
                  </a:lnTo>
                  <a:lnTo>
                    <a:pt x="140" y="84"/>
                  </a:lnTo>
                  <a:lnTo>
                    <a:pt x="142" y="86"/>
                  </a:lnTo>
                  <a:lnTo>
                    <a:pt x="140" y="88"/>
                  </a:lnTo>
                  <a:lnTo>
                    <a:pt x="142" y="90"/>
                  </a:lnTo>
                  <a:lnTo>
                    <a:pt x="144" y="90"/>
                  </a:lnTo>
                  <a:lnTo>
                    <a:pt x="144" y="92"/>
                  </a:lnTo>
                  <a:lnTo>
                    <a:pt x="142" y="92"/>
                  </a:lnTo>
                  <a:lnTo>
                    <a:pt x="140" y="92"/>
                  </a:lnTo>
                  <a:lnTo>
                    <a:pt x="140" y="94"/>
                  </a:lnTo>
                  <a:lnTo>
                    <a:pt x="142" y="96"/>
                  </a:lnTo>
                  <a:lnTo>
                    <a:pt x="144" y="98"/>
                  </a:lnTo>
                  <a:lnTo>
                    <a:pt x="148" y="98"/>
                  </a:lnTo>
                  <a:lnTo>
                    <a:pt x="150" y="100"/>
                  </a:lnTo>
                  <a:lnTo>
                    <a:pt x="150" y="102"/>
                  </a:lnTo>
                  <a:lnTo>
                    <a:pt x="148" y="102"/>
                  </a:lnTo>
                  <a:lnTo>
                    <a:pt x="150" y="104"/>
                  </a:lnTo>
                  <a:lnTo>
                    <a:pt x="150" y="106"/>
                  </a:lnTo>
                  <a:lnTo>
                    <a:pt x="154" y="106"/>
                  </a:lnTo>
                  <a:lnTo>
                    <a:pt x="154" y="108"/>
                  </a:lnTo>
                  <a:lnTo>
                    <a:pt x="156" y="108"/>
                  </a:lnTo>
                  <a:lnTo>
                    <a:pt x="156" y="110"/>
                  </a:lnTo>
                  <a:lnTo>
                    <a:pt x="158" y="110"/>
                  </a:lnTo>
                  <a:lnTo>
                    <a:pt x="158" y="114"/>
                  </a:lnTo>
                  <a:lnTo>
                    <a:pt x="156" y="114"/>
                  </a:lnTo>
                  <a:lnTo>
                    <a:pt x="154" y="116"/>
                  </a:lnTo>
                  <a:lnTo>
                    <a:pt x="152" y="116"/>
                  </a:lnTo>
                  <a:lnTo>
                    <a:pt x="158" y="120"/>
                  </a:lnTo>
                  <a:lnTo>
                    <a:pt x="160" y="122"/>
                  </a:lnTo>
                  <a:lnTo>
                    <a:pt x="162" y="122"/>
                  </a:lnTo>
                  <a:lnTo>
                    <a:pt x="166" y="124"/>
                  </a:lnTo>
                  <a:lnTo>
                    <a:pt x="168" y="124"/>
                  </a:lnTo>
                  <a:lnTo>
                    <a:pt x="168" y="126"/>
                  </a:lnTo>
                  <a:lnTo>
                    <a:pt x="172" y="128"/>
                  </a:lnTo>
                  <a:lnTo>
                    <a:pt x="174" y="130"/>
                  </a:lnTo>
                  <a:lnTo>
                    <a:pt x="178" y="130"/>
                  </a:lnTo>
                  <a:lnTo>
                    <a:pt x="180" y="132"/>
                  </a:lnTo>
                  <a:lnTo>
                    <a:pt x="176" y="140"/>
                  </a:lnTo>
                  <a:lnTo>
                    <a:pt x="176" y="142"/>
                  </a:lnTo>
                  <a:lnTo>
                    <a:pt x="172" y="144"/>
                  </a:lnTo>
                  <a:lnTo>
                    <a:pt x="170" y="146"/>
                  </a:lnTo>
                  <a:lnTo>
                    <a:pt x="166" y="150"/>
                  </a:lnTo>
                  <a:lnTo>
                    <a:pt x="164" y="152"/>
                  </a:lnTo>
                  <a:lnTo>
                    <a:pt x="164" y="154"/>
                  </a:lnTo>
                  <a:lnTo>
                    <a:pt x="162" y="154"/>
                  </a:lnTo>
                  <a:lnTo>
                    <a:pt x="162" y="156"/>
                  </a:lnTo>
                  <a:lnTo>
                    <a:pt x="160" y="156"/>
                  </a:lnTo>
                  <a:lnTo>
                    <a:pt x="158" y="158"/>
                  </a:lnTo>
                  <a:lnTo>
                    <a:pt x="158" y="160"/>
                  </a:lnTo>
                  <a:lnTo>
                    <a:pt x="156" y="160"/>
                  </a:lnTo>
                  <a:lnTo>
                    <a:pt x="154" y="162"/>
                  </a:lnTo>
                  <a:lnTo>
                    <a:pt x="152" y="162"/>
                  </a:lnTo>
                  <a:lnTo>
                    <a:pt x="150" y="166"/>
                  </a:lnTo>
                  <a:lnTo>
                    <a:pt x="148" y="166"/>
                  </a:lnTo>
                  <a:lnTo>
                    <a:pt x="146" y="168"/>
                  </a:lnTo>
                  <a:lnTo>
                    <a:pt x="144" y="170"/>
                  </a:lnTo>
                  <a:lnTo>
                    <a:pt x="142" y="170"/>
                  </a:lnTo>
                  <a:lnTo>
                    <a:pt x="140" y="172"/>
                  </a:lnTo>
                  <a:lnTo>
                    <a:pt x="138" y="174"/>
                  </a:lnTo>
                  <a:lnTo>
                    <a:pt x="134" y="178"/>
                  </a:lnTo>
                  <a:lnTo>
                    <a:pt x="132" y="178"/>
                  </a:lnTo>
                  <a:lnTo>
                    <a:pt x="132" y="180"/>
                  </a:lnTo>
                  <a:lnTo>
                    <a:pt x="130" y="178"/>
                  </a:lnTo>
                  <a:lnTo>
                    <a:pt x="130" y="180"/>
                  </a:lnTo>
                  <a:lnTo>
                    <a:pt x="128" y="178"/>
                  </a:lnTo>
                  <a:lnTo>
                    <a:pt x="126" y="178"/>
                  </a:lnTo>
                  <a:lnTo>
                    <a:pt x="124" y="178"/>
                  </a:lnTo>
                  <a:lnTo>
                    <a:pt x="122" y="178"/>
                  </a:lnTo>
                  <a:lnTo>
                    <a:pt x="124" y="180"/>
                  </a:lnTo>
                  <a:lnTo>
                    <a:pt x="124" y="182"/>
                  </a:lnTo>
                  <a:lnTo>
                    <a:pt x="122" y="180"/>
                  </a:lnTo>
                  <a:lnTo>
                    <a:pt x="120" y="180"/>
                  </a:lnTo>
                  <a:lnTo>
                    <a:pt x="118" y="180"/>
                  </a:lnTo>
                  <a:lnTo>
                    <a:pt x="116" y="180"/>
                  </a:lnTo>
                  <a:lnTo>
                    <a:pt x="112" y="182"/>
                  </a:lnTo>
                  <a:lnTo>
                    <a:pt x="110" y="182"/>
                  </a:lnTo>
                  <a:lnTo>
                    <a:pt x="110" y="184"/>
                  </a:lnTo>
                  <a:lnTo>
                    <a:pt x="108" y="184"/>
                  </a:lnTo>
                  <a:lnTo>
                    <a:pt x="106" y="184"/>
                  </a:lnTo>
                  <a:lnTo>
                    <a:pt x="104" y="184"/>
                  </a:lnTo>
                  <a:lnTo>
                    <a:pt x="104" y="182"/>
                  </a:lnTo>
                  <a:lnTo>
                    <a:pt x="102" y="182"/>
                  </a:lnTo>
                  <a:lnTo>
                    <a:pt x="102" y="184"/>
                  </a:lnTo>
                  <a:lnTo>
                    <a:pt x="100" y="184"/>
                  </a:lnTo>
                  <a:lnTo>
                    <a:pt x="98" y="184"/>
                  </a:lnTo>
                  <a:lnTo>
                    <a:pt x="96" y="184"/>
                  </a:lnTo>
                  <a:lnTo>
                    <a:pt x="94" y="186"/>
                  </a:lnTo>
                  <a:lnTo>
                    <a:pt x="92" y="186"/>
                  </a:lnTo>
                  <a:lnTo>
                    <a:pt x="90" y="186"/>
                  </a:lnTo>
                  <a:lnTo>
                    <a:pt x="88" y="188"/>
                  </a:lnTo>
                  <a:lnTo>
                    <a:pt x="86" y="190"/>
                  </a:lnTo>
                  <a:lnTo>
                    <a:pt x="86" y="188"/>
                  </a:lnTo>
                  <a:lnTo>
                    <a:pt x="84" y="188"/>
                  </a:lnTo>
                  <a:lnTo>
                    <a:pt x="86" y="188"/>
                  </a:lnTo>
                  <a:lnTo>
                    <a:pt x="84" y="188"/>
                  </a:lnTo>
                  <a:lnTo>
                    <a:pt x="82" y="188"/>
                  </a:lnTo>
                  <a:lnTo>
                    <a:pt x="80" y="188"/>
                  </a:lnTo>
                  <a:lnTo>
                    <a:pt x="78" y="188"/>
                  </a:lnTo>
                  <a:lnTo>
                    <a:pt x="76" y="188"/>
                  </a:lnTo>
                  <a:lnTo>
                    <a:pt x="76" y="190"/>
                  </a:lnTo>
                  <a:lnTo>
                    <a:pt x="74" y="190"/>
                  </a:lnTo>
                  <a:lnTo>
                    <a:pt x="72" y="190"/>
                  </a:lnTo>
                  <a:lnTo>
                    <a:pt x="70" y="190"/>
                  </a:lnTo>
                  <a:lnTo>
                    <a:pt x="70" y="192"/>
                  </a:lnTo>
                  <a:lnTo>
                    <a:pt x="68" y="192"/>
                  </a:lnTo>
                  <a:lnTo>
                    <a:pt x="66" y="192"/>
                  </a:lnTo>
                  <a:lnTo>
                    <a:pt x="64" y="192"/>
                  </a:lnTo>
                  <a:lnTo>
                    <a:pt x="66" y="192"/>
                  </a:lnTo>
                  <a:lnTo>
                    <a:pt x="68" y="192"/>
                  </a:lnTo>
                  <a:lnTo>
                    <a:pt x="68" y="190"/>
                  </a:lnTo>
                  <a:lnTo>
                    <a:pt x="66" y="190"/>
                  </a:lnTo>
                  <a:lnTo>
                    <a:pt x="64" y="190"/>
                  </a:lnTo>
                  <a:lnTo>
                    <a:pt x="64" y="188"/>
                  </a:lnTo>
                  <a:lnTo>
                    <a:pt x="64" y="186"/>
                  </a:lnTo>
                  <a:lnTo>
                    <a:pt x="62" y="186"/>
                  </a:lnTo>
                  <a:lnTo>
                    <a:pt x="64" y="186"/>
                  </a:lnTo>
                  <a:lnTo>
                    <a:pt x="62" y="186"/>
                  </a:lnTo>
                  <a:lnTo>
                    <a:pt x="62" y="188"/>
                  </a:lnTo>
                  <a:lnTo>
                    <a:pt x="62" y="190"/>
                  </a:lnTo>
                  <a:lnTo>
                    <a:pt x="60" y="190"/>
                  </a:lnTo>
                  <a:lnTo>
                    <a:pt x="58" y="190"/>
                  </a:lnTo>
                  <a:lnTo>
                    <a:pt x="56" y="190"/>
                  </a:lnTo>
                  <a:lnTo>
                    <a:pt x="56" y="188"/>
                  </a:lnTo>
                  <a:lnTo>
                    <a:pt x="54" y="188"/>
                  </a:lnTo>
                  <a:lnTo>
                    <a:pt x="56" y="186"/>
                  </a:lnTo>
                  <a:lnTo>
                    <a:pt x="58" y="186"/>
                  </a:lnTo>
                  <a:lnTo>
                    <a:pt x="56" y="186"/>
                  </a:lnTo>
                  <a:lnTo>
                    <a:pt x="56" y="184"/>
                  </a:lnTo>
                  <a:lnTo>
                    <a:pt x="58" y="184"/>
                  </a:lnTo>
                  <a:lnTo>
                    <a:pt x="56" y="184"/>
                  </a:lnTo>
                  <a:lnTo>
                    <a:pt x="56" y="182"/>
                  </a:lnTo>
                  <a:lnTo>
                    <a:pt x="58" y="182"/>
                  </a:lnTo>
                  <a:lnTo>
                    <a:pt x="58" y="180"/>
                  </a:lnTo>
                  <a:lnTo>
                    <a:pt x="56" y="182"/>
                  </a:lnTo>
                  <a:lnTo>
                    <a:pt x="56" y="184"/>
                  </a:lnTo>
                  <a:lnTo>
                    <a:pt x="54" y="184"/>
                  </a:lnTo>
                  <a:lnTo>
                    <a:pt x="52" y="186"/>
                  </a:lnTo>
                  <a:lnTo>
                    <a:pt x="52" y="184"/>
                  </a:lnTo>
                  <a:lnTo>
                    <a:pt x="50" y="184"/>
                  </a:lnTo>
                  <a:lnTo>
                    <a:pt x="50" y="182"/>
                  </a:lnTo>
                  <a:lnTo>
                    <a:pt x="52" y="182"/>
                  </a:lnTo>
                  <a:lnTo>
                    <a:pt x="54" y="182"/>
                  </a:lnTo>
                  <a:lnTo>
                    <a:pt x="54" y="180"/>
                  </a:lnTo>
                  <a:lnTo>
                    <a:pt x="52" y="180"/>
                  </a:lnTo>
                  <a:lnTo>
                    <a:pt x="50" y="180"/>
                  </a:lnTo>
                  <a:lnTo>
                    <a:pt x="48" y="180"/>
                  </a:lnTo>
                  <a:lnTo>
                    <a:pt x="48" y="182"/>
                  </a:lnTo>
                  <a:lnTo>
                    <a:pt x="46" y="182"/>
                  </a:lnTo>
                  <a:lnTo>
                    <a:pt x="44" y="182"/>
                  </a:lnTo>
                  <a:lnTo>
                    <a:pt x="44" y="180"/>
                  </a:lnTo>
                  <a:lnTo>
                    <a:pt x="46" y="180"/>
                  </a:lnTo>
                  <a:lnTo>
                    <a:pt x="46" y="178"/>
                  </a:lnTo>
                  <a:lnTo>
                    <a:pt x="44" y="178"/>
                  </a:lnTo>
                  <a:lnTo>
                    <a:pt x="44" y="180"/>
                  </a:lnTo>
                  <a:lnTo>
                    <a:pt x="44" y="178"/>
                  </a:lnTo>
                  <a:lnTo>
                    <a:pt x="42" y="178"/>
                  </a:lnTo>
                  <a:lnTo>
                    <a:pt x="40" y="178"/>
                  </a:lnTo>
                  <a:lnTo>
                    <a:pt x="38" y="178"/>
                  </a:lnTo>
                  <a:lnTo>
                    <a:pt x="40" y="178"/>
                  </a:lnTo>
                  <a:lnTo>
                    <a:pt x="38" y="178"/>
                  </a:lnTo>
                  <a:lnTo>
                    <a:pt x="36" y="178"/>
                  </a:lnTo>
                  <a:lnTo>
                    <a:pt x="36" y="176"/>
                  </a:lnTo>
                  <a:lnTo>
                    <a:pt x="38" y="176"/>
                  </a:lnTo>
                  <a:lnTo>
                    <a:pt x="38" y="178"/>
                  </a:lnTo>
                  <a:lnTo>
                    <a:pt x="40" y="178"/>
                  </a:lnTo>
                  <a:lnTo>
                    <a:pt x="40" y="176"/>
                  </a:lnTo>
                  <a:lnTo>
                    <a:pt x="40" y="178"/>
                  </a:lnTo>
                  <a:lnTo>
                    <a:pt x="40" y="176"/>
                  </a:lnTo>
                  <a:lnTo>
                    <a:pt x="38" y="176"/>
                  </a:lnTo>
                  <a:lnTo>
                    <a:pt x="40" y="176"/>
                  </a:lnTo>
                  <a:lnTo>
                    <a:pt x="40" y="174"/>
                  </a:lnTo>
                  <a:lnTo>
                    <a:pt x="38" y="174"/>
                  </a:lnTo>
                  <a:lnTo>
                    <a:pt x="38" y="172"/>
                  </a:lnTo>
                  <a:lnTo>
                    <a:pt x="38" y="170"/>
                  </a:lnTo>
                  <a:lnTo>
                    <a:pt x="38" y="172"/>
                  </a:lnTo>
                  <a:lnTo>
                    <a:pt x="36" y="172"/>
                  </a:lnTo>
                  <a:lnTo>
                    <a:pt x="36" y="170"/>
                  </a:lnTo>
                  <a:lnTo>
                    <a:pt x="38" y="170"/>
                  </a:lnTo>
                  <a:lnTo>
                    <a:pt x="40" y="172"/>
                  </a:lnTo>
                  <a:lnTo>
                    <a:pt x="40" y="170"/>
                  </a:lnTo>
                  <a:lnTo>
                    <a:pt x="38" y="170"/>
                  </a:lnTo>
                  <a:lnTo>
                    <a:pt x="38" y="168"/>
                  </a:lnTo>
                  <a:lnTo>
                    <a:pt x="36" y="168"/>
                  </a:lnTo>
                  <a:lnTo>
                    <a:pt x="38" y="168"/>
                  </a:lnTo>
                  <a:lnTo>
                    <a:pt x="40" y="168"/>
                  </a:lnTo>
                  <a:lnTo>
                    <a:pt x="38" y="168"/>
                  </a:lnTo>
                  <a:lnTo>
                    <a:pt x="38" y="166"/>
                  </a:lnTo>
                  <a:lnTo>
                    <a:pt x="40" y="166"/>
                  </a:lnTo>
                  <a:lnTo>
                    <a:pt x="38" y="166"/>
                  </a:lnTo>
                  <a:lnTo>
                    <a:pt x="40" y="164"/>
                  </a:lnTo>
                  <a:lnTo>
                    <a:pt x="38" y="164"/>
                  </a:lnTo>
                  <a:lnTo>
                    <a:pt x="40" y="164"/>
                  </a:lnTo>
                  <a:lnTo>
                    <a:pt x="40" y="162"/>
                  </a:lnTo>
                  <a:lnTo>
                    <a:pt x="38" y="162"/>
                  </a:lnTo>
                  <a:lnTo>
                    <a:pt x="38" y="160"/>
                  </a:lnTo>
                  <a:lnTo>
                    <a:pt x="40" y="160"/>
                  </a:lnTo>
                  <a:lnTo>
                    <a:pt x="38" y="160"/>
                  </a:lnTo>
                  <a:lnTo>
                    <a:pt x="40" y="158"/>
                  </a:lnTo>
                  <a:lnTo>
                    <a:pt x="38" y="158"/>
                  </a:lnTo>
                  <a:lnTo>
                    <a:pt x="40" y="158"/>
                  </a:lnTo>
                  <a:lnTo>
                    <a:pt x="42" y="158"/>
                  </a:lnTo>
                  <a:lnTo>
                    <a:pt x="40" y="158"/>
                  </a:lnTo>
                  <a:lnTo>
                    <a:pt x="40" y="156"/>
                  </a:lnTo>
                  <a:lnTo>
                    <a:pt x="38" y="156"/>
                  </a:lnTo>
                  <a:lnTo>
                    <a:pt x="38" y="154"/>
                  </a:lnTo>
                  <a:lnTo>
                    <a:pt x="38" y="156"/>
                  </a:lnTo>
                  <a:lnTo>
                    <a:pt x="38" y="154"/>
                  </a:lnTo>
                  <a:lnTo>
                    <a:pt x="36" y="154"/>
                  </a:lnTo>
                  <a:lnTo>
                    <a:pt x="38" y="154"/>
                  </a:lnTo>
                  <a:lnTo>
                    <a:pt x="36" y="154"/>
                  </a:lnTo>
                  <a:lnTo>
                    <a:pt x="36" y="152"/>
                  </a:lnTo>
                  <a:lnTo>
                    <a:pt x="34" y="152"/>
                  </a:lnTo>
                  <a:close/>
                </a:path>
              </a:pathLst>
            </a:custGeom>
            <a:solidFill>
              <a:srgbClr val="F94355"/>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77" name="Freeform 144">
              <a:extLst>
                <a:ext uri="{FF2B5EF4-FFF2-40B4-BE49-F238E27FC236}">
                  <a16:creationId xmlns:a16="http://schemas.microsoft.com/office/drawing/2014/main" id="{46C117EB-D6AF-6B81-68D6-D050B0B22D9A}"/>
                </a:ext>
              </a:extLst>
            </p:cNvPr>
            <p:cNvSpPr>
              <a:spLocks noChangeAspect="1"/>
            </p:cNvSpPr>
            <p:nvPr/>
          </p:nvSpPr>
          <p:spPr bwMode="auto">
            <a:xfrm>
              <a:off x="5376464" y="3908593"/>
              <a:ext cx="188553" cy="185530"/>
            </a:xfrm>
            <a:custGeom>
              <a:avLst/>
              <a:gdLst>
                <a:gd name="T0" fmla="*/ 0 w 124"/>
                <a:gd name="T1" fmla="*/ 94 h 122"/>
                <a:gd name="T2" fmla="*/ 2 w 124"/>
                <a:gd name="T3" fmla="*/ 78 h 122"/>
                <a:gd name="T4" fmla="*/ 4 w 124"/>
                <a:gd name="T5" fmla="*/ 48 h 122"/>
                <a:gd name="T6" fmla="*/ 12 w 124"/>
                <a:gd name="T7" fmla="*/ 22 h 122"/>
                <a:gd name="T8" fmla="*/ 24 w 124"/>
                <a:gd name="T9" fmla="*/ 12 h 122"/>
                <a:gd name="T10" fmla="*/ 34 w 124"/>
                <a:gd name="T11" fmla="*/ 4 h 122"/>
                <a:gd name="T12" fmla="*/ 36 w 124"/>
                <a:gd name="T13" fmla="*/ 0 h 122"/>
                <a:gd name="T14" fmla="*/ 44 w 124"/>
                <a:gd name="T15" fmla="*/ 16 h 122"/>
                <a:gd name="T16" fmla="*/ 50 w 124"/>
                <a:gd name="T17" fmla="*/ 30 h 122"/>
                <a:gd name="T18" fmla="*/ 56 w 124"/>
                <a:gd name="T19" fmla="*/ 46 h 122"/>
                <a:gd name="T20" fmla="*/ 60 w 124"/>
                <a:gd name="T21" fmla="*/ 62 h 122"/>
                <a:gd name="T22" fmla="*/ 62 w 124"/>
                <a:gd name="T23" fmla="*/ 56 h 122"/>
                <a:gd name="T24" fmla="*/ 66 w 124"/>
                <a:gd name="T25" fmla="*/ 60 h 122"/>
                <a:gd name="T26" fmla="*/ 82 w 124"/>
                <a:gd name="T27" fmla="*/ 70 h 122"/>
                <a:gd name="T28" fmla="*/ 102 w 124"/>
                <a:gd name="T29" fmla="*/ 90 h 122"/>
                <a:gd name="T30" fmla="*/ 122 w 124"/>
                <a:gd name="T31" fmla="*/ 108 h 122"/>
                <a:gd name="T32" fmla="*/ 124 w 124"/>
                <a:gd name="T33" fmla="*/ 114 h 122"/>
                <a:gd name="T34" fmla="*/ 122 w 124"/>
                <a:gd name="T35" fmla="*/ 116 h 122"/>
                <a:gd name="T36" fmla="*/ 116 w 124"/>
                <a:gd name="T37" fmla="*/ 118 h 122"/>
                <a:gd name="T38" fmla="*/ 106 w 124"/>
                <a:gd name="T39" fmla="*/ 122 h 122"/>
                <a:gd name="T40" fmla="*/ 104 w 124"/>
                <a:gd name="T41" fmla="*/ 118 h 122"/>
                <a:gd name="T42" fmla="*/ 88 w 124"/>
                <a:gd name="T43" fmla="*/ 112 h 122"/>
                <a:gd name="T44" fmla="*/ 78 w 124"/>
                <a:gd name="T45" fmla="*/ 98 h 122"/>
                <a:gd name="T46" fmla="*/ 72 w 124"/>
                <a:gd name="T47" fmla="*/ 92 h 122"/>
                <a:gd name="T48" fmla="*/ 60 w 124"/>
                <a:gd name="T49" fmla="*/ 86 h 122"/>
                <a:gd name="T50" fmla="*/ 50 w 124"/>
                <a:gd name="T51" fmla="*/ 84 h 122"/>
                <a:gd name="T52" fmla="*/ 38 w 124"/>
                <a:gd name="T53" fmla="*/ 84 h 122"/>
                <a:gd name="T54" fmla="*/ 28 w 124"/>
                <a:gd name="T55" fmla="*/ 74 h 122"/>
                <a:gd name="T56" fmla="*/ 26 w 124"/>
                <a:gd name="T57" fmla="*/ 92 h 122"/>
                <a:gd name="T58" fmla="*/ 18 w 124"/>
                <a:gd name="T59" fmla="*/ 84 h 122"/>
                <a:gd name="T60" fmla="*/ 8 w 124"/>
                <a:gd name="T61" fmla="*/ 96 h 122"/>
                <a:gd name="T62" fmla="*/ 0 w 124"/>
                <a:gd name="T63" fmla="*/ 94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4" h="122">
                  <a:moveTo>
                    <a:pt x="0" y="94"/>
                  </a:moveTo>
                  <a:lnTo>
                    <a:pt x="2" y="78"/>
                  </a:lnTo>
                  <a:lnTo>
                    <a:pt x="4" y="48"/>
                  </a:lnTo>
                  <a:lnTo>
                    <a:pt x="12" y="22"/>
                  </a:lnTo>
                  <a:lnTo>
                    <a:pt x="24" y="12"/>
                  </a:lnTo>
                  <a:lnTo>
                    <a:pt x="34" y="4"/>
                  </a:lnTo>
                  <a:lnTo>
                    <a:pt x="36" y="0"/>
                  </a:lnTo>
                  <a:lnTo>
                    <a:pt x="44" y="16"/>
                  </a:lnTo>
                  <a:lnTo>
                    <a:pt x="50" y="30"/>
                  </a:lnTo>
                  <a:lnTo>
                    <a:pt x="56" y="46"/>
                  </a:lnTo>
                  <a:lnTo>
                    <a:pt x="60" y="62"/>
                  </a:lnTo>
                  <a:lnTo>
                    <a:pt x="62" y="56"/>
                  </a:lnTo>
                  <a:lnTo>
                    <a:pt x="66" y="60"/>
                  </a:lnTo>
                  <a:lnTo>
                    <a:pt x="82" y="70"/>
                  </a:lnTo>
                  <a:lnTo>
                    <a:pt x="102" y="90"/>
                  </a:lnTo>
                  <a:lnTo>
                    <a:pt x="122" y="108"/>
                  </a:lnTo>
                  <a:lnTo>
                    <a:pt x="124" y="114"/>
                  </a:lnTo>
                  <a:lnTo>
                    <a:pt x="122" y="116"/>
                  </a:lnTo>
                  <a:lnTo>
                    <a:pt x="116" y="118"/>
                  </a:lnTo>
                  <a:lnTo>
                    <a:pt x="106" y="122"/>
                  </a:lnTo>
                  <a:lnTo>
                    <a:pt x="104" y="118"/>
                  </a:lnTo>
                  <a:lnTo>
                    <a:pt x="88" y="112"/>
                  </a:lnTo>
                  <a:lnTo>
                    <a:pt x="78" y="98"/>
                  </a:lnTo>
                  <a:lnTo>
                    <a:pt x="72" y="92"/>
                  </a:lnTo>
                  <a:lnTo>
                    <a:pt x="60" y="86"/>
                  </a:lnTo>
                  <a:lnTo>
                    <a:pt x="50" y="84"/>
                  </a:lnTo>
                  <a:lnTo>
                    <a:pt x="38" y="84"/>
                  </a:lnTo>
                  <a:lnTo>
                    <a:pt x="28" y="74"/>
                  </a:lnTo>
                  <a:lnTo>
                    <a:pt x="26" y="92"/>
                  </a:lnTo>
                  <a:lnTo>
                    <a:pt x="18" y="84"/>
                  </a:lnTo>
                  <a:lnTo>
                    <a:pt x="8" y="96"/>
                  </a:lnTo>
                  <a:lnTo>
                    <a:pt x="0" y="9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78" name="Freeform 145">
              <a:extLst>
                <a:ext uri="{FF2B5EF4-FFF2-40B4-BE49-F238E27FC236}">
                  <a16:creationId xmlns:a16="http://schemas.microsoft.com/office/drawing/2014/main" id="{C3D644D7-76F5-65A5-ECB4-2167D003E8F8}"/>
                </a:ext>
              </a:extLst>
            </p:cNvPr>
            <p:cNvSpPr>
              <a:spLocks noChangeAspect="1" noEditPoints="1"/>
            </p:cNvSpPr>
            <p:nvPr/>
          </p:nvSpPr>
          <p:spPr bwMode="auto">
            <a:xfrm>
              <a:off x="4412407" y="2834956"/>
              <a:ext cx="97316" cy="63871"/>
            </a:xfrm>
            <a:custGeom>
              <a:avLst/>
              <a:gdLst>
                <a:gd name="T0" fmla="*/ 6 w 64"/>
                <a:gd name="T1" fmla="*/ 14 h 42"/>
                <a:gd name="T2" fmla="*/ 4 w 64"/>
                <a:gd name="T3" fmla="*/ 16 h 42"/>
                <a:gd name="T4" fmla="*/ 0 w 64"/>
                <a:gd name="T5" fmla="*/ 12 h 42"/>
                <a:gd name="T6" fmla="*/ 4 w 64"/>
                <a:gd name="T7" fmla="*/ 8 h 42"/>
                <a:gd name="T8" fmla="*/ 14 w 64"/>
                <a:gd name="T9" fmla="*/ 4 h 42"/>
                <a:gd name="T10" fmla="*/ 16 w 64"/>
                <a:gd name="T11" fmla="*/ 4 h 42"/>
                <a:gd name="T12" fmla="*/ 18 w 64"/>
                <a:gd name="T13" fmla="*/ 4 h 42"/>
                <a:gd name="T14" fmla="*/ 20 w 64"/>
                <a:gd name="T15" fmla="*/ 6 h 42"/>
                <a:gd name="T16" fmla="*/ 26 w 64"/>
                <a:gd name="T17" fmla="*/ 4 h 42"/>
                <a:gd name="T18" fmla="*/ 28 w 64"/>
                <a:gd name="T19" fmla="*/ 4 h 42"/>
                <a:gd name="T20" fmla="*/ 28 w 64"/>
                <a:gd name="T21" fmla="*/ 2 h 42"/>
                <a:gd name="T22" fmla="*/ 30 w 64"/>
                <a:gd name="T23" fmla="*/ 0 h 42"/>
                <a:gd name="T24" fmla="*/ 34 w 64"/>
                <a:gd name="T25" fmla="*/ 2 h 42"/>
                <a:gd name="T26" fmla="*/ 36 w 64"/>
                <a:gd name="T27" fmla="*/ 2 h 42"/>
                <a:gd name="T28" fmla="*/ 40 w 64"/>
                <a:gd name="T29" fmla="*/ 2 h 42"/>
                <a:gd name="T30" fmla="*/ 42 w 64"/>
                <a:gd name="T31" fmla="*/ 4 h 42"/>
                <a:gd name="T32" fmla="*/ 42 w 64"/>
                <a:gd name="T33" fmla="*/ 6 h 42"/>
                <a:gd name="T34" fmla="*/ 48 w 64"/>
                <a:gd name="T35" fmla="*/ 4 h 42"/>
                <a:gd name="T36" fmla="*/ 52 w 64"/>
                <a:gd name="T37" fmla="*/ 8 h 42"/>
                <a:gd name="T38" fmla="*/ 52 w 64"/>
                <a:gd name="T39" fmla="*/ 10 h 42"/>
                <a:gd name="T40" fmla="*/ 50 w 64"/>
                <a:gd name="T41" fmla="*/ 12 h 42"/>
                <a:gd name="T42" fmla="*/ 50 w 64"/>
                <a:gd name="T43" fmla="*/ 14 h 42"/>
                <a:gd name="T44" fmla="*/ 56 w 64"/>
                <a:gd name="T45" fmla="*/ 14 h 42"/>
                <a:gd name="T46" fmla="*/ 60 w 64"/>
                <a:gd name="T47" fmla="*/ 18 h 42"/>
                <a:gd name="T48" fmla="*/ 60 w 64"/>
                <a:gd name="T49" fmla="*/ 18 h 42"/>
                <a:gd name="T50" fmla="*/ 62 w 64"/>
                <a:gd name="T51" fmla="*/ 20 h 42"/>
                <a:gd name="T52" fmla="*/ 62 w 64"/>
                <a:gd name="T53" fmla="*/ 22 h 42"/>
                <a:gd name="T54" fmla="*/ 62 w 64"/>
                <a:gd name="T55" fmla="*/ 24 h 42"/>
                <a:gd name="T56" fmla="*/ 60 w 64"/>
                <a:gd name="T57" fmla="*/ 28 h 42"/>
                <a:gd name="T58" fmla="*/ 58 w 64"/>
                <a:gd name="T59" fmla="*/ 28 h 42"/>
                <a:gd name="T60" fmla="*/ 54 w 64"/>
                <a:gd name="T61" fmla="*/ 30 h 42"/>
                <a:gd name="T62" fmla="*/ 52 w 64"/>
                <a:gd name="T63" fmla="*/ 32 h 42"/>
                <a:gd name="T64" fmla="*/ 54 w 64"/>
                <a:gd name="T65" fmla="*/ 36 h 42"/>
                <a:gd name="T66" fmla="*/ 54 w 64"/>
                <a:gd name="T67" fmla="*/ 38 h 42"/>
                <a:gd name="T68" fmla="*/ 52 w 64"/>
                <a:gd name="T69" fmla="*/ 40 h 42"/>
                <a:gd name="T70" fmla="*/ 48 w 64"/>
                <a:gd name="T71" fmla="*/ 42 h 42"/>
                <a:gd name="T72" fmla="*/ 46 w 64"/>
                <a:gd name="T73" fmla="*/ 38 h 42"/>
                <a:gd name="T74" fmla="*/ 42 w 64"/>
                <a:gd name="T75" fmla="*/ 36 h 42"/>
                <a:gd name="T76" fmla="*/ 40 w 64"/>
                <a:gd name="T77" fmla="*/ 36 h 42"/>
                <a:gd name="T78" fmla="*/ 38 w 64"/>
                <a:gd name="T79" fmla="*/ 32 h 42"/>
                <a:gd name="T80" fmla="*/ 38 w 64"/>
                <a:gd name="T81" fmla="*/ 28 h 42"/>
                <a:gd name="T82" fmla="*/ 36 w 64"/>
                <a:gd name="T83" fmla="*/ 30 h 42"/>
                <a:gd name="T84" fmla="*/ 32 w 64"/>
                <a:gd name="T85" fmla="*/ 32 h 42"/>
                <a:gd name="T86" fmla="*/ 26 w 64"/>
                <a:gd name="T87" fmla="*/ 30 h 42"/>
                <a:gd name="T88" fmla="*/ 26 w 64"/>
                <a:gd name="T89" fmla="*/ 28 h 42"/>
                <a:gd name="T90" fmla="*/ 26 w 64"/>
                <a:gd name="T91" fmla="*/ 24 h 42"/>
                <a:gd name="T92" fmla="*/ 24 w 64"/>
                <a:gd name="T93" fmla="*/ 24 h 42"/>
                <a:gd name="T94" fmla="*/ 20 w 64"/>
                <a:gd name="T95" fmla="*/ 24 h 42"/>
                <a:gd name="T96" fmla="*/ 18 w 64"/>
                <a:gd name="T97" fmla="*/ 20 h 42"/>
                <a:gd name="T98" fmla="*/ 16 w 64"/>
                <a:gd name="T99" fmla="*/ 20 h 42"/>
                <a:gd name="T100" fmla="*/ 12 w 64"/>
                <a:gd name="T101" fmla="*/ 20 h 42"/>
                <a:gd name="T102" fmla="*/ 10 w 64"/>
                <a:gd name="T103" fmla="*/ 14 h 4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4" h="42">
                  <a:moveTo>
                    <a:pt x="38" y="2"/>
                  </a:moveTo>
                  <a:lnTo>
                    <a:pt x="38" y="2"/>
                  </a:lnTo>
                  <a:close/>
                  <a:moveTo>
                    <a:pt x="8" y="14"/>
                  </a:moveTo>
                  <a:lnTo>
                    <a:pt x="6" y="14"/>
                  </a:lnTo>
                  <a:lnTo>
                    <a:pt x="6" y="16"/>
                  </a:lnTo>
                  <a:lnTo>
                    <a:pt x="4" y="16"/>
                  </a:lnTo>
                  <a:lnTo>
                    <a:pt x="4" y="14"/>
                  </a:lnTo>
                  <a:lnTo>
                    <a:pt x="2" y="14"/>
                  </a:lnTo>
                  <a:lnTo>
                    <a:pt x="0" y="12"/>
                  </a:lnTo>
                  <a:lnTo>
                    <a:pt x="2" y="12"/>
                  </a:lnTo>
                  <a:lnTo>
                    <a:pt x="0" y="10"/>
                  </a:lnTo>
                  <a:lnTo>
                    <a:pt x="0" y="8"/>
                  </a:lnTo>
                  <a:lnTo>
                    <a:pt x="4" y="8"/>
                  </a:lnTo>
                  <a:lnTo>
                    <a:pt x="6" y="6"/>
                  </a:lnTo>
                  <a:lnTo>
                    <a:pt x="8" y="4"/>
                  </a:lnTo>
                  <a:lnTo>
                    <a:pt x="12" y="4"/>
                  </a:lnTo>
                  <a:lnTo>
                    <a:pt x="12" y="2"/>
                  </a:lnTo>
                  <a:lnTo>
                    <a:pt x="14" y="4"/>
                  </a:lnTo>
                  <a:lnTo>
                    <a:pt x="12" y="4"/>
                  </a:lnTo>
                  <a:lnTo>
                    <a:pt x="14" y="4"/>
                  </a:lnTo>
                  <a:lnTo>
                    <a:pt x="14" y="6"/>
                  </a:lnTo>
                  <a:lnTo>
                    <a:pt x="16" y="6"/>
                  </a:lnTo>
                  <a:lnTo>
                    <a:pt x="16" y="4"/>
                  </a:lnTo>
                  <a:lnTo>
                    <a:pt x="18" y="4"/>
                  </a:lnTo>
                  <a:lnTo>
                    <a:pt x="20" y="6"/>
                  </a:lnTo>
                  <a:lnTo>
                    <a:pt x="18" y="6"/>
                  </a:lnTo>
                  <a:lnTo>
                    <a:pt x="20" y="6"/>
                  </a:lnTo>
                  <a:lnTo>
                    <a:pt x="22" y="6"/>
                  </a:lnTo>
                  <a:lnTo>
                    <a:pt x="24" y="6"/>
                  </a:lnTo>
                  <a:lnTo>
                    <a:pt x="26" y="4"/>
                  </a:lnTo>
                  <a:lnTo>
                    <a:pt x="28" y="4"/>
                  </a:lnTo>
                  <a:lnTo>
                    <a:pt x="28" y="6"/>
                  </a:lnTo>
                  <a:lnTo>
                    <a:pt x="28" y="4"/>
                  </a:lnTo>
                  <a:lnTo>
                    <a:pt x="26" y="4"/>
                  </a:lnTo>
                  <a:lnTo>
                    <a:pt x="26" y="2"/>
                  </a:lnTo>
                  <a:lnTo>
                    <a:pt x="28" y="2"/>
                  </a:lnTo>
                  <a:lnTo>
                    <a:pt x="28" y="4"/>
                  </a:lnTo>
                  <a:lnTo>
                    <a:pt x="30" y="4"/>
                  </a:lnTo>
                  <a:lnTo>
                    <a:pt x="30" y="2"/>
                  </a:lnTo>
                  <a:lnTo>
                    <a:pt x="30" y="0"/>
                  </a:lnTo>
                  <a:lnTo>
                    <a:pt x="32" y="0"/>
                  </a:lnTo>
                  <a:lnTo>
                    <a:pt x="32" y="2"/>
                  </a:lnTo>
                  <a:lnTo>
                    <a:pt x="34" y="2"/>
                  </a:lnTo>
                  <a:lnTo>
                    <a:pt x="34" y="0"/>
                  </a:lnTo>
                  <a:lnTo>
                    <a:pt x="36" y="0"/>
                  </a:lnTo>
                  <a:lnTo>
                    <a:pt x="36" y="2"/>
                  </a:lnTo>
                  <a:lnTo>
                    <a:pt x="38" y="2"/>
                  </a:lnTo>
                  <a:lnTo>
                    <a:pt x="40" y="2"/>
                  </a:lnTo>
                  <a:lnTo>
                    <a:pt x="40" y="0"/>
                  </a:lnTo>
                  <a:lnTo>
                    <a:pt x="42" y="2"/>
                  </a:lnTo>
                  <a:lnTo>
                    <a:pt x="40" y="2"/>
                  </a:lnTo>
                  <a:lnTo>
                    <a:pt x="42" y="4"/>
                  </a:lnTo>
                  <a:lnTo>
                    <a:pt x="42" y="6"/>
                  </a:lnTo>
                  <a:lnTo>
                    <a:pt x="44" y="6"/>
                  </a:lnTo>
                  <a:lnTo>
                    <a:pt x="46" y="6"/>
                  </a:lnTo>
                  <a:lnTo>
                    <a:pt x="48" y="4"/>
                  </a:lnTo>
                  <a:lnTo>
                    <a:pt x="48" y="6"/>
                  </a:lnTo>
                  <a:lnTo>
                    <a:pt x="50" y="6"/>
                  </a:lnTo>
                  <a:lnTo>
                    <a:pt x="52" y="6"/>
                  </a:lnTo>
                  <a:lnTo>
                    <a:pt x="52" y="8"/>
                  </a:lnTo>
                  <a:lnTo>
                    <a:pt x="54" y="8"/>
                  </a:lnTo>
                  <a:lnTo>
                    <a:pt x="52" y="8"/>
                  </a:lnTo>
                  <a:lnTo>
                    <a:pt x="52" y="10"/>
                  </a:lnTo>
                  <a:lnTo>
                    <a:pt x="52" y="12"/>
                  </a:lnTo>
                  <a:lnTo>
                    <a:pt x="50" y="12"/>
                  </a:lnTo>
                  <a:lnTo>
                    <a:pt x="50" y="14"/>
                  </a:lnTo>
                  <a:lnTo>
                    <a:pt x="52" y="14"/>
                  </a:lnTo>
                  <a:lnTo>
                    <a:pt x="50" y="14"/>
                  </a:lnTo>
                  <a:lnTo>
                    <a:pt x="52" y="14"/>
                  </a:lnTo>
                  <a:lnTo>
                    <a:pt x="54" y="14"/>
                  </a:lnTo>
                  <a:lnTo>
                    <a:pt x="56" y="14"/>
                  </a:lnTo>
                  <a:lnTo>
                    <a:pt x="56" y="16"/>
                  </a:lnTo>
                  <a:lnTo>
                    <a:pt x="58" y="16"/>
                  </a:lnTo>
                  <a:lnTo>
                    <a:pt x="60" y="18"/>
                  </a:lnTo>
                  <a:lnTo>
                    <a:pt x="58" y="18"/>
                  </a:lnTo>
                  <a:lnTo>
                    <a:pt x="60" y="18"/>
                  </a:lnTo>
                  <a:lnTo>
                    <a:pt x="60" y="20"/>
                  </a:lnTo>
                  <a:lnTo>
                    <a:pt x="62" y="20"/>
                  </a:lnTo>
                  <a:lnTo>
                    <a:pt x="62" y="22"/>
                  </a:lnTo>
                  <a:lnTo>
                    <a:pt x="62" y="24"/>
                  </a:lnTo>
                  <a:lnTo>
                    <a:pt x="64" y="24"/>
                  </a:lnTo>
                  <a:lnTo>
                    <a:pt x="62" y="24"/>
                  </a:lnTo>
                  <a:lnTo>
                    <a:pt x="62" y="26"/>
                  </a:lnTo>
                  <a:lnTo>
                    <a:pt x="60" y="26"/>
                  </a:lnTo>
                  <a:lnTo>
                    <a:pt x="60" y="28"/>
                  </a:lnTo>
                  <a:lnTo>
                    <a:pt x="58" y="28"/>
                  </a:lnTo>
                  <a:lnTo>
                    <a:pt x="60" y="28"/>
                  </a:lnTo>
                  <a:lnTo>
                    <a:pt x="58" y="28"/>
                  </a:lnTo>
                  <a:lnTo>
                    <a:pt x="56" y="28"/>
                  </a:lnTo>
                  <a:lnTo>
                    <a:pt x="54" y="28"/>
                  </a:lnTo>
                  <a:lnTo>
                    <a:pt x="54" y="30"/>
                  </a:lnTo>
                  <a:lnTo>
                    <a:pt x="54" y="32"/>
                  </a:lnTo>
                  <a:lnTo>
                    <a:pt x="52" y="32"/>
                  </a:lnTo>
                  <a:lnTo>
                    <a:pt x="52" y="34"/>
                  </a:lnTo>
                  <a:lnTo>
                    <a:pt x="52" y="36"/>
                  </a:lnTo>
                  <a:lnTo>
                    <a:pt x="54" y="36"/>
                  </a:lnTo>
                  <a:lnTo>
                    <a:pt x="54" y="38"/>
                  </a:lnTo>
                  <a:lnTo>
                    <a:pt x="56" y="38"/>
                  </a:lnTo>
                  <a:lnTo>
                    <a:pt x="54" y="38"/>
                  </a:lnTo>
                  <a:lnTo>
                    <a:pt x="54" y="40"/>
                  </a:lnTo>
                  <a:lnTo>
                    <a:pt x="52" y="40"/>
                  </a:lnTo>
                  <a:lnTo>
                    <a:pt x="50" y="40"/>
                  </a:lnTo>
                  <a:lnTo>
                    <a:pt x="50" y="42"/>
                  </a:lnTo>
                  <a:lnTo>
                    <a:pt x="50" y="40"/>
                  </a:lnTo>
                  <a:lnTo>
                    <a:pt x="48" y="42"/>
                  </a:lnTo>
                  <a:lnTo>
                    <a:pt x="48" y="40"/>
                  </a:lnTo>
                  <a:lnTo>
                    <a:pt x="46" y="40"/>
                  </a:lnTo>
                  <a:lnTo>
                    <a:pt x="46" y="38"/>
                  </a:lnTo>
                  <a:lnTo>
                    <a:pt x="44" y="38"/>
                  </a:lnTo>
                  <a:lnTo>
                    <a:pt x="46" y="38"/>
                  </a:lnTo>
                  <a:lnTo>
                    <a:pt x="44" y="38"/>
                  </a:lnTo>
                  <a:lnTo>
                    <a:pt x="42" y="36"/>
                  </a:lnTo>
                  <a:lnTo>
                    <a:pt x="40" y="36"/>
                  </a:lnTo>
                  <a:lnTo>
                    <a:pt x="38" y="36"/>
                  </a:lnTo>
                  <a:lnTo>
                    <a:pt x="38" y="34"/>
                  </a:lnTo>
                  <a:lnTo>
                    <a:pt x="38" y="32"/>
                  </a:lnTo>
                  <a:lnTo>
                    <a:pt x="38" y="30"/>
                  </a:lnTo>
                  <a:lnTo>
                    <a:pt x="38" y="28"/>
                  </a:lnTo>
                  <a:lnTo>
                    <a:pt x="36" y="28"/>
                  </a:lnTo>
                  <a:lnTo>
                    <a:pt x="36" y="30"/>
                  </a:lnTo>
                  <a:lnTo>
                    <a:pt x="34" y="30"/>
                  </a:lnTo>
                  <a:lnTo>
                    <a:pt x="34" y="32"/>
                  </a:lnTo>
                  <a:lnTo>
                    <a:pt x="32" y="32"/>
                  </a:lnTo>
                  <a:lnTo>
                    <a:pt x="30" y="32"/>
                  </a:lnTo>
                  <a:lnTo>
                    <a:pt x="28" y="32"/>
                  </a:lnTo>
                  <a:lnTo>
                    <a:pt x="26" y="32"/>
                  </a:lnTo>
                  <a:lnTo>
                    <a:pt x="26" y="30"/>
                  </a:lnTo>
                  <a:lnTo>
                    <a:pt x="28" y="30"/>
                  </a:lnTo>
                  <a:lnTo>
                    <a:pt x="28" y="28"/>
                  </a:lnTo>
                  <a:lnTo>
                    <a:pt x="26" y="28"/>
                  </a:lnTo>
                  <a:lnTo>
                    <a:pt x="26" y="26"/>
                  </a:lnTo>
                  <a:lnTo>
                    <a:pt x="28" y="26"/>
                  </a:lnTo>
                  <a:lnTo>
                    <a:pt x="26" y="26"/>
                  </a:lnTo>
                  <a:lnTo>
                    <a:pt x="26" y="24"/>
                  </a:lnTo>
                  <a:lnTo>
                    <a:pt x="26" y="26"/>
                  </a:lnTo>
                  <a:lnTo>
                    <a:pt x="26" y="24"/>
                  </a:lnTo>
                  <a:lnTo>
                    <a:pt x="24" y="24"/>
                  </a:lnTo>
                  <a:lnTo>
                    <a:pt x="22" y="24"/>
                  </a:lnTo>
                  <a:lnTo>
                    <a:pt x="20" y="24"/>
                  </a:lnTo>
                  <a:lnTo>
                    <a:pt x="18" y="24"/>
                  </a:lnTo>
                  <a:lnTo>
                    <a:pt x="18" y="22"/>
                  </a:lnTo>
                  <a:lnTo>
                    <a:pt x="18" y="20"/>
                  </a:lnTo>
                  <a:lnTo>
                    <a:pt x="16" y="20"/>
                  </a:lnTo>
                  <a:lnTo>
                    <a:pt x="14" y="20"/>
                  </a:lnTo>
                  <a:lnTo>
                    <a:pt x="12" y="20"/>
                  </a:lnTo>
                  <a:lnTo>
                    <a:pt x="12" y="18"/>
                  </a:lnTo>
                  <a:lnTo>
                    <a:pt x="12" y="16"/>
                  </a:lnTo>
                  <a:lnTo>
                    <a:pt x="10" y="16"/>
                  </a:lnTo>
                  <a:lnTo>
                    <a:pt x="10" y="14"/>
                  </a:lnTo>
                  <a:lnTo>
                    <a:pt x="8" y="1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79" name="Freeform 146">
              <a:extLst>
                <a:ext uri="{FF2B5EF4-FFF2-40B4-BE49-F238E27FC236}">
                  <a16:creationId xmlns:a16="http://schemas.microsoft.com/office/drawing/2014/main" id="{C85B1EE3-CF9D-51B6-F477-B1A0C3A5511B}"/>
                </a:ext>
              </a:extLst>
            </p:cNvPr>
            <p:cNvSpPr>
              <a:spLocks noChangeAspect="1" noEditPoints="1"/>
            </p:cNvSpPr>
            <p:nvPr/>
          </p:nvSpPr>
          <p:spPr bwMode="auto">
            <a:xfrm>
              <a:off x="3022587" y="1975746"/>
              <a:ext cx="1119154" cy="600690"/>
            </a:xfrm>
            <a:custGeom>
              <a:avLst/>
              <a:gdLst>
                <a:gd name="T0" fmla="*/ 136 w 736"/>
                <a:gd name="T1" fmla="*/ 209 h 395"/>
                <a:gd name="T2" fmla="*/ 124 w 736"/>
                <a:gd name="T3" fmla="*/ 287 h 395"/>
                <a:gd name="T4" fmla="*/ 148 w 736"/>
                <a:gd name="T5" fmla="*/ 271 h 395"/>
                <a:gd name="T6" fmla="*/ 142 w 736"/>
                <a:gd name="T7" fmla="*/ 265 h 395"/>
                <a:gd name="T8" fmla="*/ 150 w 736"/>
                <a:gd name="T9" fmla="*/ 251 h 395"/>
                <a:gd name="T10" fmla="*/ 164 w 736"/>
                <a:gd name="T11" fmla="*/ 249 h 395"/>
                <a:gd name="T12" fmla="*/ 148 w 736"/>
                <a:gd name="T13" fmla="*/ 243 h 395"/>
                <a:gd name="T14" fmla="*/ 182 w 736"/>
                <a:gd name="T15" fmla="*/ 231 h 395"/>
                <a:gd name="T16" fmla="*/ 190 w 736"/>
                <a:gd name="T17" fmla="*/ 219 h 395"/>
                <a:gd name="T18" fmla="*/ 192 w 736"/>
                <a:gd name="T19" fmla="*/ 194 h 395"/>
                <a:gd name="T20" fmla="*/ 190 w 736"/>
                <a:gd name="T21" fmla="*/ 182 h 395"/>
                <a:gd name="T22" fmla="*/ 162 w 736"/>
                <a:gd name="T23" fmla="*/ 180 h 395"/>
                <a:gd name="T24" fmla="*/ 160 w 736"/>
                <a:gd name="T25" fmla="*/ 156 h 395"/>
                <a:gd name="T26" fmla="*/ 158 w 736"/>
                <a:gd name="T27" fmla="*/ 130 h 395"/>
                <a:gd name="T28" fmla="*/ 50 w 736"/>
                <a:gd name="T29" fmla="*/ 104 h 395"/>
                <a:gd name="T30" fmla="*/ 46 w 736"/>
                <a:gd name="T31" fmla="*/ 88 h 395"/>
                <a:gd name="T32" fmla="*/ 28 w 736"/>
                <a:gd name="T33" fmla="*/ 78 h 395"/>
                <a:gd name="T34" fmla="*/ 116 w 736"/>
                <a:gd name="T35" fmla="*/ 44 h 395"/>
                <a:gd name="T36" fmla="*/ 180 w 736"/>
                <a:gd name="T37" fmla="*/ 24 h 395"/>
                <a:gd name="T38" fmla="*/ 266 w 736"/>
                <a:gd name="T39" fmla="*/ 24 h 395"/>
                <a:gd name="T40" fmla="*/ 376 w 736"/>
                <a:gd name="T41" fmla="*/ 14 h 395"/>
                <a:gd name="T42" fmla="*/ 384 w 736"/>
                <a:gd name="T43" fmla="*/ 6 h 395"/>
                <a:gd name="T44" fmla="*/ 552 w 736"/>
                <a:gd name="T45" fmla="*/ 0 h 395"/>
                <a:gd name="T46" fmla="*/ 578 w 736"/>
                <a:gd name="T47" fmla="*/ 16 h 395"/>
                <a:gd name="T48" fmla="*/ 608 w 736"/>
                <a:gd name="T49" fmla="*/ 18 h 395"/>
                <a:gd name="T50" fmla="*/ 694 w 736"/>
                <a:gd name="T51" fmla="*/ 18 h 395"/>
                <a:gd name="T52" fmla="*/ 634 w 736"/>
                <a:gd name="T53" fmla="*/ 44 h 395"/>
                <a:gd name="T54" fmla="*/ 638 w 736"/>
                <a:gd name="T55" fmla="*/ 60 h 395"/>
                <a:gd name="T56" fmla="*/ 628 w 736"/>
                <a:gd name="T57" fmla="*/ 84 h 395"/>
                <a:gd name="T58" fmla="*/ 614 w 736"/>
                <a:gd name="T59" fmla="*/ 102 h 395"/>
                <a:gd name="T60" fmla="*/ 612 w 736"/>
                <a:gd name="T61" fmla="*/ 120 h 395"/>
                <a:gd name="T62" fmla="*/ 588 w 736"/>
                <a:gd name="T63" fmla="*/ 136 h 395"/>
                <a:gd name="T64" fmla="*/ 580 w 736"/>
                <a:gd name="T65" fmla="*/ 146 h 395"/>
                <a:gd name="T66" fmla="*/ 526 w 736"/>
                <a:gd name="T67" fmla="*/ 152 h 395"/>
                <a:gd name="T68" fmla="*/ 532 w 736"/>
                <a:gd name="T69" fmla="*/ 162 h 395"/>
                <a:gd name="T70" fmla="*/ 574 w 736"/>
                <a:gd name="T71" fmla="*/ 180 h 395"/>
                <a:gd name="T72" fmla="*/ 574 w 736"/>
                <a:gd name="T73" fmla="*/ 194 h 395"/>
                <a:gd name="T74" fmla="*/ 504 w 736"/>
                <a:gd name="T75" fmla="*/ 180 h 395"/>
                <a:gd name="T76" fmla="*/ 484 w 736"/>
                <a:gd name="T77" fmla="*/ 201 h 395"/>
                <a:gd name="T78" fmla="*/ 554 w 736"/>
                <a:gd name="T79" fmla="*/ 215 h 395"/>
                <a:gd name="T80" fmla="*/ 454 w 736"/>
                <a:gd name="T81" fmla="*/ 243 h 395"/>
                <a:gd name="T82" fmla="*/ 392 w 736"/>
                <a:gd name="T83" fmla="*/ 271 h 395"/>
                <a:gd name="T84" fmla="*/ 342 w 736"/>
                <a:gd name="T85" fmla="*/ 277 h 395"/>
                <a:gd name="T86" fmla="*/ 292 w 736"/>
                <a:gd name="T87" fmla="*/ 299 h 395"/>
                <a:gd name="T88" fmla="*/ 278 w 736"/>
                <a:gd name="T89" fmla="*/ 329 h 395"/>
                <a:gd name="T90" fmla="*/ 268 w 736"/>
                <a:gd name="T91" fmla="*/ 337 h 395"/>
                <a:gd name="T92" fmla="*/ 246 w 736"/>
                <a:gd name="T93" fmla="*/ 361 h 395"/>
                <a:gd name="T94" fmla="*/ 232 w 736"/>
                <a:gd name="T95" fmla="*/ 375 h 395"/>
                <a:gd name="T96" fmla="*/ 216 w 736"/>
                <a:gd name="T97" fmla="*/ 385 h 395"/>
                <a:gd name="T98" fmla="*/ 210 w 736"/>
                <a:gd name="T99" fmla="*/ 387 h 395"/>
                <a:gd name="T100" fmla="*/ 190 w 736"/>
                <a:gd name="T101" fmla="*/ 379 h 395"/>
                <a:gd name="T102" fmla="*/ 162 w 736"/>
                <a:gd name="T103" fmla="*/ 377 h 395"/>
                <a:gd name="T104" fmla="*/ 158 w 736"/>
                <a:gd name="T105" fmla="*/ 365 h 395"/>
                <a:gd name="T106" fmla="*/ 146 w 736"/>
                <a:gd name="T107" fmla="*/ 355 h 395"/>
                <a:gd name="T108" fmla="*/ 134 w 736"/>
                <a:gd name="T109" fmla="*/ 333 h 395"/>
                <a:gd name="T110" fmla="*/ 132 w 736"/>
                <a:gd name="T111" fmla="*/ 321 h 395"/>
                <a:gd name="T112" fmla="*/ 158 w 736"/>
                <a:gd name="T113" fmla="*/ 303 h 395"/>
                <a:gd name="T114" fmla="*/ 142 w 736"/>
                <a:gd name="T115" fmla="*/ 301 h 39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36" h="395">
                  <a:moveTo>
                    <a:pt x="174" y="217"/>
                  </a:moveTo>
                  <a:lnTo>
                    <a:pt x="142" y="223"/>
                  </a:lnTo>
                  <a:lnTo>
                    <a:pt x="148" y="221"/>
                  </a:lnTo>
                  <a:lnTo>
                    <a:pt x="140" y="219"/>
                  </a:lnTo>
                  <a:lnTo>
                    <a:pt x="136" y="215"/>
                  </a:lnTo>
                  <a:lnTo>
                    <a:pt x="138" y="211"/>
                  </a:lnTo>
                  <a:lnTo>
                    <a:pt x="136" y="209"/>
                  </a:lnTo>
                  <a:lnTo>
                    <a:pt x="144" y="203"/>
                  </a:lnTo>
                  <a:lnTo>
                    <a:pt x="174" y="217"/>
                  </a:lnTo>
                  <a:close/>
                  <a:moveTo>
                    <a:pt x="156" y="289"/>
                  </a:moveTo>
                  <a:lnTo>
                    <a:pt x="138" y="289"/>
                  </a:lnTo>
                  <a:lnTo>
                    <a:pt x="128" y="291"/>
                  </a:lnTo>
                  <a:lnTo>
                    <a:pt x="126" y="289"/>
                  </a:lnTo>
                  <a:lnTo>
                    <a:pt x="124" y="287"/>
                  </a:lnTo>
                  <a:lnTo>
                    <a:pt x="144" y="281"/>
                  </a:lnTo>
                  <a:lnTo>
                    <a:pt x="122" y="283"/>
                  </a:lnTo>
                  <a:lnTo>
                    <a:pt x="128" y="281"/>
                  </a:lnTo>
                  <a:lnTo>
                    <a:pt x="122" y="281"/>
                  </a:lnTo>
                  <a:lnTo>
                    <a:pt x="166" y="265"/>
                  </a:lnTo>
                  <a:lnTo>
                    <a:pt x="172" y="263"/>
                  </a:lnTo>
                  <a:lnTo>
                    <a:pt x="148" y="271"/>
                  </a:lnTo>
                  <a:lnTo>
                    <a:pt x="122" y="277"/>
                  </a:lnTo>
                  <a:lnTo>
                    <a:pt x="124" y="273"/>
                  </a:lnTo>
                  <a:lnTo>
                    <a:pt x="138" y="271"/>
                  </a:lnTo>
                  <a:lnTo>
                    <a:pt x="128" y="269"/>
                  </a:lnTo>
                  <a:lnTo>
                    <a:pt x="134" y="269"/>
                  </a:lnTo>
                  <a:lnTo>
                    <a:pt x="136" y="267"/>
                  </a:lnTo>
                  <a:lnTo>
                    <a:pt x="142" y="265"/>
                  </a:lnTo>
                  <a:lnTo>
                    <a:pt x="130" y="263"/>
                  </a:lnTo>
                  <a:lnTo>
                    <a:pt x="126" y="261"/>
                  </a:lnTo>
                  <a:lnTo>
                    <a:pt x="160" y="259"/>
                  </a:lnTo>
                  <a:lnTo>
                    <a:pt x="166" y="261"/>
                  </a:lnTo>
                  <a:lnTo>
                    <a:pt x="160" y="257"/>
                  </a:lnTo>
                  <a:lnTo>
                    <a:pt x="126" y="257"/>
                  </a:lnTo>
                  <a:lnTo>
                    <a:pt x="150" y="251"/>
                  </a:lnTo>
                  <a:lnTo>
                    <a:pt x="176" y="255"/>
                  </a:lnTo>
                  <a:lnTo>
                    <a:pt x="174" y="251"/>
                  </a:lnTo>
                  <a:lnTo>
                    <a:pt x="178" y="249"/>
                  </a:lnTo>
                  <a:lnTo>
                    <a:pt x="168" y="251"/>
                  </a:lnTo>
                  <a:lnTo>
                    <a:pt x="176" y="247"/>
                  </a:lnTo>
                  <a:lnTo>
                    <a:pt x="170" y="247"/>
                  </a:lnTo>
                  <a:lnTo>
                    <a:pt x="164" y="249"/>
                  </a:lnTo>
                  <a:lnTo>
                    <a:pt x="154" y="247"/>
                  </a:lnTo>
                  <a:lnTo>
                    <a:pt x="158" y="247"/>
                  </a:lnTo>
                  <a:lnTo>
                    <a:pt x="130" y="251"/>
                  </a:lnTo>
                  <a:lnTo>
                    <a:pt x="140" y="245"/>
                  </a:lnTo>
                  <a:lnTo>
                    <a:pt x="154" y="245"/>
                  </a:lnTo>
                  <a:lnTo>
                    <a:pt x="142" y="243"/>
                  </a:lnTo>
                  <a:lnTo>
                    <a:pt x="148" y="243"/>
                  </a:lnTo>
                  <a:lnTo>
                    <a:pt x="176" y="245"/>
                  </a:lnTo>
                  <a:lnTo>
                    <a:pt x="170" y="243"/>
                  </a:lnTo>
                  <a:lnTo>
                    <a:pt x="178" y="237"/>
                  </a:lnTo>
                  <a:lnTo>
                    <a:pt x="170" y="239"/>
                  </a:lnTo>
                  <a:lnTo>
                    <a:pt x="148" y="241"/>
                  </a:lnTo>
                  <a:lnTo>
                    <a:pt x="146" y="239"/>
                  </a:lnTo>
                  <a:lnTo>
                    <a:pt x="182" y="231"/>
                  </a:lnTo>
                  <a:lnTo>
                    <a:pt x="176" y="229"/>
                  </a:lnTo>
                  <a:lnTo>
                    <a:pt x="184" y="227"/>
                  </a:lnTo>
                  <a:lnTo>
                    <a:pt x="190" y="227"/>
                  </a:lnTo>
                  <a:lnTo>
                    <a:pt x="188" y="225"/>
                  </a:lnTo>
                  <a:lnTo>
                    <a:pt x="186" y="223"/>
                  </a:lnTo>
                  <a:lnTo>
                    <a:pt x="190" y="219"/>
                  </a:lnTo>
                  <a:lnTo>
                    <a:pt x="188" y="217"/>
                  </a:lnTo>
                  <a:lnTo>
                    <a:pt x="194" y="211"/>
                  </a:lnTo>
                  <a:lnTo>
                    <a:pt x="148" y="201"/>
                  </a:lnTo>
                  <a:lnTo>
                    <a:pt x="152" y="194"/>
                  </a:lnTo>
                  <a:lnTo>
                    <a:pt x="194" y="203"/>
                  </a:lnTo>
                  <a:lnTo>
                    <a:pt x="192" y="198"/>
                  </a:lnTo>
                  <a:lnTo>
                    <a:pt x="192" y="194"/>
                  </a:lnTo>
                  <a:lnTo>
                    <a:pt x="194" y="194"/>
                  </a:lnTo>
                  <a:lnTo>
                    <a:pt x="184" y="190"/>
                  </a:lnTo>
                  <a:lnTo>
                    <a:pt x="192" y="192"/>
                  </a:lnTo>
                  <a:lnTo>
                    <a:pt x="184" y="188"/>
                  </a:lnTo>
                  <a:lnTo>
                    <a:pt x="188" y="186"/>
                  </a:lnTo>
                  <a:lnTo>
                    <a:pt x="180" y="186"/>
                  </a:lnTo>
                  <a:lnTo>
                    <a:pt x="190" y="182"/>
                  </a:lnTo>
                  <a:lnTo>
                    <a:pt x="178" y="182"/>
                  </a:lnTo>
                  <a:lnTo>
                    <a:pt x="190" y="180"/>
                  </a:lnTo>
                  <a:lnTo>
                    <a:pt x="176" y="176"/>
                  </a:lnTo>
                  <a:lnTo>
                    <a:pt x="180" y="174"/>
                  </a:lnTo>
                  <a:lnTo>
                    <a:pt x="172" y="176"/>
                  </a:lnTo>
                  <a:lnTo>
                    <a:pt x="168" y="168"/>
                  </a:lnTo>
                  <a:lnTo>
                    <a:pt x="162" y="180"/>
                  </a:lnTo>
                  <a:lnTo>
                    <a:pt x="146" y="184"/>
                  </a:lnTo>
                  <a:lnTo>
                    <a:pt x="138" y="178"/>
                  </a:lnTo>
                  <a:lnTo>
                    <a:pt x="156" y="172"/>
                  </a:lnTo>
                  <a:lnTo>
                    <a:pt x="146" y="172"/>
                  </a:lnTo>
                  <a:lnTo>
                    <a:pt x="152" y="168"/>
                  </a:lnTo>
                  <a:lnTo>
                    <a:pt x="160" y="164"/>
                  </a:lnTo>
                  <a:lnTo>
                    <a:pt x="160" y="156"/>
                  </a:lnTo>
                  <a:lnTo>
                    <a:pt x="156" y="154"/>
                  </a:lnTo>
                  <a:lnTo>
                    <a:pt x="158" y="148"/>
                  </a:lnTo>
                  <a:lnTo>
                    <a:pt x="158" y="144"/>
                  </a:lnTo>
                  <a:lnTo>
                    <a:pt x="158" y="136"/>
                  </a:lnTo>
                  <a:lnTo>
                    <a:pt x="148" y="136"/>
                  </a:lnTo>
                  <a:lnTo>
                    <a:pt x="154" y="132"/>
                  </a:lnTo>
                  <a:lnTo>
                    <a:pt x="158" y="130"/>
                  </a:lnTo>
                  <a:lnTo>
                    <a:pt x="154" y="126"/>
                  </a:lnTo>
                  <a:lnTo>
                    <a:pt x="142" y="118"/>
                  </a:lnTo>
                  <a:lnTo>
                    <a:pt x="144" y="112"/>
                  </a:lnTo>
                  <a:lnTo>
                    <a:pt x="88" y="102"/>
                  </a:lnTo>
                  <a:lnTo>
                    <a:pt x="78" y="102"/>
                  </a:lnTo>
                  <a:lnTo>
                    <a:pt x="58" y="104"/>
                  </a:lnTo>
                  <a:lnTo>
                    <a:pt x="50" y="104"/>
                  </a:lnTo>
                  <a:lnTo>
                    <a:pt x="42" y="104"/>
                  </a:lnTo>
                  <a:lnTo>
                    <a:pt x="46" y="108"/>
                  </a:lnTo>
                  <a:lnTo>
                    <a:pt x="14" y="100"/>
                  </a:lnTo>
                  <a:lnTo>
                    <a:pt x="30" y="96"/>
                  </a:lnTo>
                  <a:lnTo>
                    <a:pt x="18" y="92"/>
                  </a:lnTo>
                  <a:lnTo>
                    <a:pt x="0" y="90"/>
                  </a:lnTo>
                  <a:lnTo>
                    <a:pt x="46" y="88"/>
                  </a:lnTo>
                  <a:lnTo>
                    <a:pt x="32" y="86"/>
                  </a:lnTo>
                  <a:lnTo>
                    <a:pt x="64" y="86"/>
                  </a:lnTo>
                  <a:lnTo>
                    <a:pt x="68" y="80"/>
                  </a:lnTo>
                  <a:lnTo>
                    <a:pt x="40" y="82"/>
                  </a:lnTo>
                  <a:lnTo>
                    <a:pt x="22" y="82"/>
                  </a:lnTo>
                  <a:lnTo>
                    <a:pt x="24" y="80"/>
                  </a:lnTo>
                  <a:lnTo>
                    <a:pt x="28" y="78"/>
                  </a:lnTo>
                  <a:lnTo>
                    <a:pt x="2" y="74"/>
                  </a:lnTo>
                  <a:lnTo>
                    <a:pt x="2" y="72"/>
                  </a:lnTo>
                  <a:lnTo>
                    <a:pt x="6" y="68"/>
                  </a:lnTo>
                  <a:lnTo>
                    <a:pt x="54" y="60"/>
                  </a:lnTo>
                  <a:lnTo>
                    <a:pt x="100" y="56"/>
                  </a:lnTo>
                  <a:lnTo>
                    <a:pt x="114" y="50"/>
                  </a:lnTo>
                  <a:lnTo>
                    <a:pt x="116" y="44"/>
                  </a:lnTo>
                  <a:lnTo>
                    <a:pt x="126" y="42"/>
                  </a:lnTo>
                  <a:lnTo>
                    <a:pt x="90" y="42"/>
                  </a:lnTo>
                  <a:lnTo>
                    <a:pt x="148" y="28"/>
                  </a:lnTo>
                  <a:lnTo>
                    <a:pt x="150" y="32"/>
                  </a:lnTo>
                  <a:lnTo>
                    <a:pt x="154" y="28"/>
                  </a:lnTo>
                  <a:lnTo>
                    <a:pt x="176" y="28"/>
                  </a:lnTo>
                  <a:lnTo>
                    <a:pt x="180" y="24"/>
                  </a:lnTo>
                  <a:lnTo>
                    <a:pt x="182" y="20"/>
                  </a:lnTo>
                  <a:lnTo>
                    <a:pt x="208" y="22"/>
                  </a:lnTo>
                  <a:lnTo>
                    <a:pt x="224" y="26"/>
                  </a:lnTo>
                  <a:lnTo>
                    <a:pt x="206" y="18"/>
                  </a:lnTo>
                  <a:lnTo>
                    <a:pt x="266" y="14"/>
                  </a:lnTo>
                  <a:lnTo>
                    <a:pt x="262" y="24"/>
                  </a:lnTo>
                  <a:lnTo>
                    <a:pt x="266" y="24"/>
                  </a:lnTo>
                  <a:lnTo>
                    <a:pt x="280" y="18"/>
                  </a:lnTo>
                  <a:lnTo>
                    <a:pt x="308" y="22"/>
                  </a:lnTo>
                  <a:lnTo>
                    <a:pt x="308" y="20"/>
                  </a:lnTo>
                  <a:lnTo>
                    <a:pt x="310" y="10"/>
                  </a:lnTo>
                  <a:lnTo>
                    <a:pt x="372" y="20"/>
                  </a:lnTo>
                  <a:lnTo>
                    <a:pt x="374" y="16"/>
                  </a:lnTo>
                  <a:lnTo>
                    <a:pt x="376" y="14"/>
                  </a:lnTo>
                  <a:lnTo>
                    <a:pt x="388" y="14"/>
                  </a:lnTo>
                  <a:lnTo>
                    <a:pt x="374" y="8"/>
                  </a:lnTo>
                  <a:lnTo>
                    <a:pt x="406" y="10"/>
                  </a:lnTo>
                  <a:lnTo>
                    <a:pt x="406" y="8"/>
                  </a:lnTo>
                  <a:lnTo>
                    <a:pt x="430" y="12"/>
                  </a:lnTo>
                  <a:lnTo>
                    <a:pt x="406" y="6"/>
                  </a:lnTo>
                  <a:lnTo>
                    <a:pt x="384" y="6"/>
                  </a:lnTo>
                  <a:lnTo>
                    <a:pt x="380" y="2"/>
                  </a:lnTo>
                  <a:lnTo>
                    <a:pt x="416" y="4"/>
                  </a:lnTo>
                  <a:lnTo>
                    <a:pt x="442" y="6"/>
                  </a:lnTo>
                  <a:lnTo>
                    <a:pt x="446" y="4"/>
                  </a:lnTo>
                  <a:lnTo>
                    <a:pt x="454" y="2"/>
                  </a:lnTo>
                  <a:lnTo>
                    <a:pt x="446" y="0"/>
                  </a:lnTo>
                  <a:lnTo>
                    <a:pt x="552" y="0"/>
                  </a:lnTo>
                  <a:lnTo>
                    <a:pt x="586" y="2"/>
                  </a:lnTo>
                  <a:lnTo>
                    <a:pt x="502" y="4"/>
                  </a:lnTo>
                  <a:lnTo>
                    <a:pt x="486" y="6"/>
                  </a:lnTo>
                  <a:lnTo>
                    <a:pt x="596" y="4"/>
                  </a:lnTo>
                  <a:lnTo>
                    <a:pt x="596" y="6"/>
                  </a:lnTo>
                  <a:lnTo>
                    <a:pt x="634" y="10"/>
                  </a:lnTo>
                  <a:lnTo>
                    <a:pt x="578" y="16"/>
                  </a:lnTo>
                  <a:lnTo>
                    <a:pt x="530" y="16"/>
                  </a:lnTo>
                  <a:lnTo>
                    <a:pt x="506" y="22"/>
                  </a:lnTo>
                  <a:lnTo>
                    <a:pt x="588" y="18"/>
                  </a:lnTo>
                  <a:lnTo>
                    <a:pt x="584" y="22"/>
                  </a:lnTo>
                  <a:lnTo>
                    <a:pt x="568" y="26"/>
                  </a:lnTo>
                  <a:lnTo>
                    <a:pt x="600" y="20"/>
                  </a:lnTo>
                  <a:lnTo>
                    <a:pt x="608" y="18"/>
                  </a:lnTo>
                  <a:lnTo>
                    <a:pt x="624" y="18"/>
                  </a:lnTo>
                  <a:lnTo>
                    <a:pt x="614" y="26"/>
                  </a:lnTo>
                  <a:lnTo>
                    <a:pt x="598" y="36"/>
                  </a:lnTo>
                  <a:lnTo>
                    <a:pt x="644" y="22"/>
                  </a:lnTo>
                  <a:lnTo>
                    <a:pt x="646" y="26"/>
                  </a:lnTo>
                  <a:lnTo>
                    <a:pt x="670" y="22"/>
                  </a:lnTo>
                  <a:lnTo>
                    <a:pt x="694" y="18"/>
                  </a:lnTo>
                  <a:lnTo>
                    <a:pt x="736" y="24"/>
                  </a:lnTo>
                  <a:lnTo>
                    <a:pt x="702" y="28"/>
                  </a:lnTo>
                  <a:lnTo>
                    <a:pt x="706" y="32"/>
                  </a:lnTo>
                  <a:lnTo>
                    <a:pt x="636" y="36"/>
                  </a:lnTo>
                  <a:lnTo>
                    <a:pt x="686" y="38"/>
                  </a:lnTo>
                  <a:lnTo>
                    <a:pt x="660" y="42"/>
                  </a:lnTo>
                  <a:lnTo>
                    <a:pt x="634" y="44"/>
                  </a:lnTo>
                  <a:lnTo>
                    <a:pt x="638" y="48"/>
                  </a:lnTo>
                  <a:lnTo>
                    <a:pt x="666" y="42"/>
                  </a:lnTo>
                  <a:lnTo>
                    <a:pt x="664" y="48"/>
                  </a:lnTo>
                  <a:lnTo>
                    <a:pt x="648" y="48"/>
                  </a:lnTo>
                  <a:lnTo>
                    <a:pt x="638" y="56"/>
                  </a:lnTo>
                  <a:lnTo>
                    <a:pt x="646" y="56"/>
                  </a:lnTo>
                  <a:lnTo>
                    <a:pt x="638" y="60"/>
                  </a:lnTo>
                  <a:lnTo>
                    <a:pt x="620" y="66"/>
                  </a:lnTo>
                  <a:lnTo>
                    <a:pt x="608" y="78"/>
                  </a:lnTo>
                  <a:lnTo>
                    <a:pt x="614" y="80"/>
                  </a:lnTo>
                  <a:lnTo>
                    <a:pt x="620" y="76"/>
                  </a:lnTo>
                  <a:lnTo>
                    <a:pt x="644" y="80"/>
                  </a:lnTo>
                  <a:lnTo>
                    <a:pt x="620" y="80"/>
                  </a:lnTo>
                  <a:lnTo>
                    <a:pt x="628" y="84"/>
                  </a:lnTo>
                  <a:lnTo>
                    <a:pt x="648" y="86"/>
                  </a:lnTo>
                  <a:lnTo>
                    <a:pt x="650" y="92"/>
                  </a:lnTo>
                  <a:lnTo>
                    <a:pt x="616" y="94"/>
                  </a:lnTo>
                  <a:lnTo>
                    <a:pt x="596" y="96"/>
                  </a:lnTo>
                  <a:lnTo>
                    <a:pt x="602" y="100"/>
                  </a:lnTo>
                  <a:lnTo>
                    <a:pt x="606" y="100"/>
                  </a:lnTo>
                  <a:lnTo>
                    <a:pt x="614" y="102"/>
                  </a:lnTo>
                  <a:lnTo>
                    <a:pt x="628" y="104"/>
                  </a:lnTo>
                  <a:lnTo>
                    <a:pt x="604" y="108"/>
                  </a:lnTo>
                  <a:lnTo>
                    <a:pt x="626" y="108"/>
                  </a:lnTo>
                  <a:lnTo>
                    <a:pt x="628" y="120"/>
                  </a:lnTo>
                  <a:lnTo>
                    <a:pt x="598" y="112"/>
                  </a:lnTo>
                  <a:lnTo>
                    <a:pt x="596" y="116"/>
                  </a:lnTo>
                  <a:lnTo>
                    <a:pt x="612" y="120"/>
                  </a:lnTo>
                  <a:lnTo>
                    <a:pt x="598" y="122"/>
                  </a:lnTo>
                  <a:lnTo>
                    <a:pt x="610" y="122"/>
                  </a:lnTo>
                  <a:lnTo>
                    <a:pt x="612" y="128"/>
                  </a:lnTo>
                  <a:lnTo>
                    <a:pt x="626" y="128"/>
                  </a:lnTo>
                  <a:lnTo>
                    <a:pt x="628" y="134"/>
                  </a:lnTo>
                  <a:lnTo>
                    <a:pt x="596" y="132"/>
                  </a:lnTo>
                  <a:lnTo>
                    <a:pt x="588" y="136"/>
                  </a:lnTo>
                  <a:lnTo>
                    <a:pt x="594" y="144"/>
                  </a:lnTo>
                  <a:lnTo>
                    <a:pt x="594" y="142"/>
                  </a:lnTo>
                  <a:lnTo>
                    <a:pt x="612" y="142"/>
                  </a:lnTo>
                  <a:lnTo>
                    <a:pt x="610" y="146"/>
                  </a:lnTo>
                  <a:lnTo>
                    <a:pt x="590" y="150"/>
                  </a:lnTo>
                  <a:lnTo>
                    <a:pt x="564" y="146"/>
                  </a:lnTo>
                  <a:lnTo>
                    <a:pt x="580" y="146"/>
                  </a:lnTo>
                  <a:lnTo>
                    <a:pt x="572" y="144"/>
                  </a:lnTo>
                  <a:lnTo>
                    <a:pt x="558" y="146"/>
                  </a:lnTo>
                  <a:lnTo>
                    <a:pt x="548" y="144"/>
                  </a:lnTo>
                  <a:lnTo>
                    <a:pt x="550" y="146"/>
                  </a:lnTo>
                  <a:lnTo>
                    <a:pt x="544" y="150"/>
                  </a:lnTo>
                  <a:lnTo>
                    <a:pt x="524" y="148"/>
                  </a:lnTo>
                  <a:lnTo>
                    <a:pt x="526" y="152"/>
                  </a:lnTo>
                  <a:lnTo>
                    <a:pt x="518" y="154"/>
                  </a:lnTo>
                  <a:lnTo>
                    <a:pt x="518" y="156"/>
                  </a:lnTo>
                  <a:lnTo>
                    <a:pt x="520" y="154"/>
                  </a:lnTo>
                  <a:lnTo>
                    <a:pt x="550" y="154"/>
                  </a:lnTo>
                  <a:lnTo>
                    <a:pt x="522" y="160"/>
                  </a:lnTo>
                  <a:lnTo>
                    <a:pt x="526" y="162"/>
                  </a:lnTo>
                  <a:lnTo>
                    <a:pt x="532" y="162"/>
                  </a:lnTo>
                  <a:lnTo>
                    <a:pt x="552" y="162"/>
                  </a:lnTo>
                  <a:lnTo>
                    <a:pt x="540" y="166"/>
                  </a:lnTo>
                  <a:lnTo>
                    <a:pt x="540" y="170"/>
                  </a:lnTo>
                  <a:lnTo>
                    <a:pt x="544" y="168"/>
                  </a:lnTo>
                  <a:lnTo>
                    <a:pt x="574" y="174"/>
                  </a:lnTo>
                  <a:lnTo>
                    <a:pt x="570" y="178"/>
                  </a:lnTo>
                  <a:lnTo>
                    <a:pt x="574" y="180"/>
                  </a:lnTo>
                  <a:lnTo>
                    <a:pt x="578" y="178"/>
                  </a:lnTo>
                  <a:lnTo>
                    <a:pt x="574" y="184"/>
                  </a:lnTo>
                  <a:lnTo>
                    <a:pt x="584" y="182"/>
                  </a:lnTo>
                  <a:lnTo>
                    <a:pt x="582" y="192"/>
                  </a:lnTo>
                  <a:lnTo>
                    <a:pt x="582" y="198"/>
                  </a:lnTo>
                  <a:lnTo>
                    <a:pt x="576" y="201"/>
                  </a:lnTo>
                  <a:lnTo>
                    <a:pt x="574" y="194"/>
                  </a:lnTo>
                  <a:lnTo>
                    <a:pt x="572" y="198"/>
                  </a:lnTo>
                  <a:lnTo>
                    <a:pt x="560" y="201"/>
                  </a:lnTo>
                  <a:lnTo>
                    <a:pt x="550" y="190"/>
                  </a:lnTo>
                  <a:lnTo>
                    <a:pt x="528" y="182"/>
                  </a:lnTo>
                  <a:lnTo>
                    <a:pt x="502" y="172"/>
                  </a:lnTo>
                  <a:lnTo>
                    <a:pt x="514" y="178"/>
                  </a:lnTo>
                  <a:lnTo>
                    <a:pt x="504" y="180"/>
                  </a:lnTo>
                  <a:lnTo>
                    <a:pt x="530" y="182"/>
                  </a:lnTo>
                  <a:lnTo>
                    <a:pt x="532" y="184"/>
                  </a:lnTo>
                  <a:lnTo>
                    <a:pt x="534" y="188"/>
                  </a:lnTo>
                  <a:lnTo>
                    <a:pt x="504" y="190"/>
                  </a:lnTo>
                  <a:lnTo>
                    <a:pt x="502" y="192"/>
                  </a:lnTo>
                  <a:lnTo>
                    <a:pt x="502" y="194"/>
                  </a:lnTo>
                  <a:lnTo>
                    <a:pt x="484" y="201"/>
                  </a:lnTo>
                  <a:lnTo>
                    <a:pt x="518" y="201"/>
                  </a:lnTo>
                  <a:lnTo>
                    <a:pt x="494" y="207"/>
                  </a:lnTo>
                  <a:lnTo>
                    <a:pt x="496" y="209"/>
                  </a:lnTo>
                  <a:lnTo>
                    <a:pt x="530" y="203"/>
                  </a:lnTo>
                  <a:lnTo>
                    <a:pt x="570" y="207"/>
                  </a:lnTo>
                  <a:lnTo>
                    <a:pt x="562" y="211"/>
                  </a:lnTo>
                  <a:lnTo>
                    <a:pt x="554" y="215"/>
                  </a:lnTo>
                  <a:lnTo>
                    <a:pt x="548" y="219"/>
                  </a:lnTo>
                  <a:lnTo>
                    <a:pt x="536" y="225"/>
                  </a:lnTo>
                  <a:lnTo>
                    <a:pt x="526" y="227"/>
                  </a:lnTo>
                  <a:lnTo>
                    <a:pt x="496" y="235"/>
                  </a:lnTo>
                  <a:lnTo>
                    <a:pt x="466" y="241"/>
                  </a:lnTo>
                  <a:lnTo>
                    <a:pt x="462" y="241"/>
                  </a:lnTo>
                  <a:lnTo>
                    <a:pt x="454" y="243"/>
                  </a:lnTo>
                  <a:lnTo>
                    <a:pt x="446" y="245"/>
                  </a:lnTo>
                  <a:lnTo>
                    <a:pt x="430" y="237"/>
                  </a:lnTo>
                  <a:lnTo>
                    <a:pt x="430" y="243"/>
                  </a:lnTo>
                  <a:lnTo>
                    <a:pt x="428" y="247"/>
                  </a:lnTo>
                  <a:lnTo>
                    <a:pt x="406" y="257"/>
                  </a:lnTo>
                  <a:lnTo>
                    <a:pt x="394" y="269"/>
                  </a:lnTo>
                  <a:lnTo>
                    <a:pt x="392" y="271"/>
                  </a:lnTo>
                  <a:lnTo>
                    <a:pt x="380" y="275"/>
                  </a:lnTo>
                  <a:lnTo>
                    <a:pt x="372" y="275"/>
                  </a:lnTo>
                  <a:lnTo>
                    <a:pt x="372" y="279"/>
                  </a:lnTo>
                  <a:lnTo>
                    <a:pt x="350" y="283"/>
                  </a:lnTo>
                  <a:lnTo>
                    <a:pt x="342" y="283"/>
                  </a:lnTo>
                  <a:lnTo>
                    <a:pt x="350" y="277"/>
                  </a:lnTo>
                  <a:lnTo>
                    <a:pt x="342" y="277"/>
                  </a:lnTo>
                  <a:lnTo>
                    <a:pt x="334" y="283"/>
                  </a:lnTo>
                  <a:lnTo>
                    <a:pt x="336" y="285"/>
                  </a:lnTo>
                  <a:lnTo>
                    <a:pt x="320" y="289"/>
                  </a:lnTo>
                  <a:lnTo>
                    <a:pt x="314" y="289"/>
                  </a:lnTo>
                  <a:lnTo>
                    <a:pt x="306" y="291"/>
                  </a:lnTo>
                  <a:lnTo>
                    <a:pt x="306" y="297"/>
                  </a:lnTo>
                  <a:lnTo>
                    <a:pt x="292" y="299"/>
                  </a:lnTo>
                  <a:lnTo>
                    <a:pt x="292" y="311"/>
                  </a:lnTo>
                  <a:lnTo>
                    <a:pt x="278" y="313"/>
                  </a:lnTo>
                  <a:lnTo>
                    <a:pt x="286" y="317"/>
                  </a:lnTo>
                  <a:lnTo>
                    <a:pt x="288" y="323"/>
                  </a:lnTo>
                  <a:lnTo>
                    <a:pt x="278" y="323"/>
                  </a:lnTo>
                  <a:lnTo>
                    <a:pt x="284" y="325"/>
                  </a:lnTo>
                  <a:lnTo>
                    <a:pt x="278" y="329"/>
                  </a:lnTo>
                  <a:lnTo>
                    <a:pt x="274" y="329"/>
                  </a:lnTo>
                  <a:lnTo>
                    <a:pt x="276" y="331"/>
                  </a:lnTo>
                  <a:lnTo>
                    <a:pt x="272" y="331"/>
                  </a:lnTo>
                  <a:lnTo>
                    <a:pt x="270" y="333"/>
                  </a:lnTo>
                  <a:lnTo>
                    <a:pt x="264" y="333"/>
                  </a:lnTo>
                  <a:lnTo>
                    <a:pt x="264" y="337"/>
                  </a:lnTo>
                  <a:lnTo>
                    <a:pt x="268" y="337"/>
                  </a:lnTo>
                  <a:lnTo>
                    <a:pt x="258" y="339"/>
                  </a:lnTo>
                  <a:lnTo>
                    <a:pt x="246" y="343"/>
                  </a:lnTo>
                  <a:lnTo>
                    <a:pt x="252" y="349"/>
                  </a:lnTo>
                  <a:lnTo>
                    <a:pt x="248" y="349"/>
                  </a:lnTo>
                  <a:lnTo>
                    <a:pt x="254" y="355"/>
                  </a:lnTo>
                  <a:lnTo>
                    <a:pt x="252" y="357"/>
                  </a:lnTo>
                  <a:lnTo>
                    <a:pt x="246" y="361"/>
                  </a:lnTo>
                  <a:lnTo>
                    <a:pt x="248" y="365"/>
                  </a:lnTo>
                  <a:lnTo>
                    <a:pt x="242" y="365"/>
                  </a:lnTo>
                  <a:lnTo>
                    <a:pt x="244" y="369"/>
                  </a:lnTo>
                  <a:lnTo>
                    <a:pt x="240" y="371"/>
                  </a:lnTo>
                  <a:lnTo>
                    <a:pt x="240" y="373"/>
                  </a:lnTo>
                  <a:lnTo>
                    <a:pt x="240" y="375"/>
                  </a:lnTo>
                  <a:lnTo>
                    <a:pt x="232" y="375"/>
                  </a:lnTo>
                  <a:lnTo>
                    <a:pt x="240" y="377"/>
                  </a:lnTo>
                  <a:lnTo>
                    <a:pt x="232" y="379"/>
                  </a:lnTo>
                  <a:lnTo>
                    <a:pt x="234" y="381"/>
                  </a:lnTo>
                  <a:lnTo>
                    <a:pt x="232" y="381"/>
                  </a:lnTo>
                  <a:lnTo>
                    <a:pt x="236" y="383"/>
                  </a:lnTo>
                  <a:lnTo>
                    <a:pt x="232" y="385"/>
                  </a:lnTo>
                  <a:lnTo>
                    <a:pt x="216" y="385"/>
                  </a:lnTo>
                  <a:lnTo>
                    <a:pt x="226" y="389"/>
                  </a:lnTo>
                  <a:lnTo>
                    <a:pt x="228" y="391"/>
                  </a:lnTo>
                  <a:lnTo>
                    <a:pt x="226" y="393"/>
                  </a:lnTo>
                  <a:lnTo>
                    <a:pt x="216" y="389"/>
                  </a:lnTo>
                  <a:lnTo>
                    <a:pt x="204" y="395"/>
                  </a:lnTo>
                  <a:lnTo>
                    <a:pt x="200" y="393"/>
                  </a:lnTo>
                  <a:lnTo>
                    <a:pt x="210" y="387"/>
                  </a:lnTo>
                  <a:lnTo>
                    <a:pt x="200" y="391"/>
                  </a:lnTo>
                  <a:lnTo>
                    <a:pt x="206" y="385"/>
                  </a:lnTo>
                  <a:lnTo>
                    <a:pt x="200" y="385"/>
                  </a:lnTo>
                  <a:lnTo>
                    <a:pt x="202" y="383"/>
                  </a:lnTo>
                  <a:lnTo>
                    <a:pt x="192" y="385"/>
                  </a:lnTo>
                  <a:lnTo>
                    <a:pt x="198" y="379"/>
                  </a:lnTo>
                  <a:lnTo>
                    <a:pt x="190" y="379"/>
                  </a:lnTo>
                  <a:lnTo>
                    <a:pt x="202" y="373"/>
                  </a:lnTo>
                  <a:lnTo>
                    <a:pt x="194" y="375"/>
                  </a:lnTo>
                  <a:lnTo>
                    <a:pt x="194" y="371"/>
                  </a:lnTo>
                  <a:lnTo>
                    <a:pt x="178" y="377"/>
                  </a:lnTo>
                  <a:lnTo>
                    <a:pt x="168" y="379"/>
                  </a:lnTo>
                  <a:lnTo>
                    <a:pt x="162" y="379"/>
                  </a:lnTo>
                  <a:lnTo>
                    <a:pt x="162" y="377"/>
                  </a:lnTo>
                  <a:lnTo>
                    <a:pt x="160" y="377"/>
                  </a:lnTo>
                  <a:lnTo>
                    <a:pt x="162" y="375"/>
                  </a:lnTo>
                  <a:lnTo>
                    <a:pt x="162" y="371"/>
                  </a:lnTo>
                  <a:lnTo>
                    <a:pt x="154" y="371"/>
                  </a:lnTo>
                  <a:lnTo>
                    <a:pt x="156" y="367"/>
                  </a:lnTo>
                  <a:lnTo>
                    <a:pt x="154" y="367"/>
                  </a:lnTo>
                  <a:lnTo>
                    <a:pt x="158" y="365"/>
                  </a:lnTo>
                  <a:lnTo>
                    <a:pt x="150" y="365"/>
                  </a:lnTo>
                  <a:lnTo>
                    <a:pt x="156" y="363"/>
                  </a:lnTo>
                  <a:lnTo>
                    <a:pt x="154" y="361"/>
                  </a:lnTo>
                  <a:lnTo>
                    <a:pt x="154" y="359"/>
                  </a:lnTo>
                  <a:lnTo>
                    <a:pt x="150" y="359"/>
                  </a:lnTo>
                  <a:lnTo>
                    <a:pt x="152" y="355"/>
                  </a:lnTo>
                  <a:lnTo>
                    <a:pt x="146" y="355"/>
                  </a:lnTo>
                  <a:lnTo>
                    <a:pt x="146" y="353"/>
                  </a:lnTo>
                  <a:lnTo>
                    <a:pt x="142" y="345"/>
                  </a:lnTo>
                  <a:lnTo>
                    <a:pt x="142" y="341"/>
                  </a:lnTo>
                  <a:lnTo>
                    <a:pt x="148" y="337"/>
                  </a:lnTo>
                  <a:lnTo>
                    <a:pt x="142" y="339"/>
                  </a:lnTo>
                  <a:lnTo>
                    <a:pt x="142" y="335"/>
                  </a:lnTo>
                  <a:lnTo>
                    <a:pt x="134" y="333"/>
                  </a:lnTo>
                  <a:lnTo>
                    <a:pt x="142" y="331"/>
                  </a:lnTo>
                  <a:lnTo>
                    <a:pt x="134" y="329"/>
                  </a:lnTo>
                  <a:lnTo>
                    <a:pt x="136" y="329"/>
                  </a:lnTo>
                  <a:lnTo>
                    <a:pt x="140" y="327"/>
                  </a:lnTo>
                  <a:lnTo>
                    <a:pt x="132" y="327"/>
                  </a:lnTo>
                  <a:lnTo>
                    <a:pt x="138" y="321"/>
                  </a:lnTo>
                  <a:lnTo>
                    <a:pt x="132" y="321"/>
                  </a:lnTo>
                  <a:lnTo>
                    <a:pt x="154" y="315"/>
                  </a:lnTo>
                  <a:lnTo>
                    <a:pt x="150" y="315"/>
                  </a:lnTo>
                  <a:lnTo>
                    <a:pt x="136" y="317"/>
                  </a:lnTo>
                  <a:lnTo>
                    <a:pt x="152" y="313"/>
                  </a:lnTo>
                  <a:lnTo>
                    <a:pt x="152" y="309"/>
                  </a:lnTo>
                  <a:lnTo>
                    <a:pt x="160" y="313"/>
                  </a:lnTo>
                  <a:lnTo>
                    <a:pt x="158" y="303"/>
                  </a:lnTo>
                  <a:lnTo>
                    <a:pt x="152" y="301"/>
                  </a:lnTo>
                  <a:lnTo>
                    <a:pt x="150" y="297"/>
                  </a:lnTo>
                  <a:lnTo>
                    <a:pt x="146" y="307"/>
                  </a:lnTo>
                  <a:lnTo>
                    <a:pt x="138" y="311"/>
                  </a:lnTo>
                  <a:lnTo>
                    <a:pt x="128" y="313"/>
                  </a:lnTo>
                  <a:lnTo>
                    <a:pt x="136" y="303"/>
                  </a:lnTo>
                  <a:lnTo>
                    <a:pt x="142" y="301"/>
                  </a:lnTo>
                  <a:lnTo>
                    <a:pt x="130" y="303"/>
                  </a:lnTo>
                  <a:lnTo>
                    <a:pt x="130" y="297"/>
                  </a:lnTo>
                  <a:lnTo>
                    <a:pt x="138" y="291"/>
                  </a:lnTo>
                  <a:lnTo>
                    <a:pt x="156" y="289"/>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80" name="Line 147">
              <a:extLst>
                <a:ext uri="{FF2B5EF4-FFF2-40B4-BE49-F238E27FC236}">
                  <a16:creationId xmlns:a16="http://schemas.microsoft.com/office/drawing/2014/main" id="{19670325-2DE8-F646-EF55-8E5654950483}"/>
                </a:ext>
              </a:extLst>
            </p:cNvPr>
            <p:cNvSpPr>
              <a:spLocks noChangeAspect="1" noChangeShapeType="1"/>
            </p:cNvSpPr>
            <p:nvPr/>
          </p:nvSpPr>
          <p:spPr bwMode="auto">
            <a:xfrm>
              <a:off x="4032262" y="264943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81" name="Line 148">
              <a:extLst>
                <a:ext uri="{FF2B5EF4-FFF2-40B4-BE49-F238E27FC236}">
                  <a16:creationId xmlns:a16="http://schemas.microsoft.com/office/drawing/2014/main" id="{426645C6-4BBA-56DC-873F-EFA87933919D}"/>
                </a:ext>
              </a:extLst>
            </p:cNvPr>
            <p:cNvSpPr>
              <a:spLocks noChangeAspect="1" noChangeShapeType="1"/>
            </p:cNvSpPr>
            <p:nvPr/>
          </p:nvSpPr>
          <p:spPr bwMode="auto">
            <a:xfrm>
              <a:off x="4032262" y="2649430"/>
              <a:ext cx="0" cy="0"/>
            </a:xfrm>
            <a:prstGeom prst="line">
              <a:avLst/>
            </a:prstGeom>
            <a:grpFill/>
            <a:ln w="3175">
              <a:solidFill>
                <a:srgbClr val="FFFFFF"/>
              </a:solidFill>
              <a:miter lim="800000"/>
              <a:headEnd/>
              <a:tailEnd/>
            </a:ln>
          </p:spPr>
          <p:txBody>
            <a:bodyPr/>
            <a:lstStyle/>
            <a:p>
              <a:endParaRPr lang="en-GB" sz="900" b="0" baseline="0">
                <a:solidFill>
                  <a:prstClr val="black"/>
                </a:solidFill>
                <a:ea typeface="+mn-ea"/>
                <a:cs typeface="+mn-cs"/>
              </a:endParaRPr>
            </a:p>
          </p:txBody>
        </p:sp>
        <p:sp>
          <p:nvSpPr>
            <p:cNvPr id="82" name="Line 149">
              <a:extLst>
                <a:ext uri="{FF2B5EF4-FFF2-40B4-BE49-F238E27FC236}">
                  <a16:creationId xmlns:a16="http://schemas.microsoft.com/office/drawing/2014/main" id="{A596E163-C1CD-EC27-9738-656B4859F609}"/>
                </a:ext>
              </a:extLst>
            </p:cNvPr>
            <p:cNvSpPr>
              <a:spLocks noChangeAspect="1" noChangeShapeType="1"/>
            </p:cNvSpPr>
            <p:nvPr/>
          </p:nvSpPr>
          <p:spPr bwMode="auto">
            <a:xfrm>
              <a:off x="4032262" y="2649430"/>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83" name="Line 150">
              <a:extLst>
                <a:ext uri="{FF2B5EF4-FFF2-40B4-BE49-F238E27FC236}">
                  <a16:creationId xmlns:a16="http://schemas.microsoft.com/office/drawing/2014/main" id="{5AE1040B-EA3F-1DB9-DF90-E779718124A9}"/>
                </a:ext>
              </a:extLst>
            </p:cNvPr>
            <p:cNvSpPr>
              <a:spLocks noChangeAspect="1" noChangeShapeType="1"/>
            </p:cNvSpPr>
            <p:nvPr/>
          </p:nvSpPr>
          <p:spPr bwMode="auto">
            <a:xfrm>
              <a:off x="4032262" y="2649430"/>
              <a:ext cx="0" cy="0"/>
            </a:xfrm>
            <a:prstGeom prst="line">
              <a:avLst/>
            </a:prstGeom>
            <a:grpFill/>
            <a:ln w="3175" cap="rnd">
              <a:solidFill>
                <a:srgbClr val="FFFFFF"/>
              </a:solidFill>
              <a:round/>
              <a:headEnd/>
              <a:tailEnd/>
            </a:ln>
          </p:spPr>
          <p:txBody>
            <a:bodyPr/>
            <a:lstStyle/>
            <a:p>
              <a:endParaRPr lang="en-GB" sz="900" b="0" baseline="0">
                <a:solidFill>
                  <a:prstClr val="black"/>
                </a:solidFill>
                <a:ea typeface="+mn-ea"/>
                <a:cs typeface="+mn-cs"/>
              </a:endParaRPr>
            </a:p>
          </p:txBody>
        </p:sp>
        <p:sp>
          <p:nvSpPr>
            <p:cNvPr id="84" name="Freeform 151">
              <a:extLst>
                <a:ext uri="{FF2B5EF4-FFF2-40B4-BE49-F238E27FC236}">
                  <a16:creationId xmlns:a16="http://schemas.microsoft.com/office/drawing/2014/main" id="{05C1334C-F464-81DA-2C38-149391303572}"/>
                </a:ext>
              </a:extLst>
            </p:cNvPr>
            <p:cNvSpPr>
              <a:spLocks noChangeAspect="1"/>
            </p:cNvSpPr>
            <p:nvPr/>
          </p:nvSpPr>
          <p:spPr bwMode="auto">
            <a:xfrm>
              <a:off x="2380898" y="4807348"/>
              <a:ext cx="355820" cy="421243"/>
            </a:xfrm>
            <a:custGeom>
              <a:avLst/>
              <a:gdLst>
                <a:gd name="T0" fmla="*/ 66 w 234"/>
                <a:gd name="T1" fmla="*/ 277 h 277"/>
                <a:gd name="T2" fmla="*/ 52 w 234"/>
                <a:gd name="T3" fmla="*/ 275 h 277"/>
                <a:gd name="T4" fmla="*/ 44 w 234"/>
                <a:gd name="T5" fmla="*/ 255 h 277"/>
                <a:gd name="T6" fmla="*/ 38 w 234"/>
                <a:gd name="T7" fmla="*/ 237 h 277"/>
                <a:gd name="T8" fmla="*/ 32 w 234"/>
                <a:gd name="T9" fmla="*/ 219 h 277"/>
                <a:gd name="T10" fmla="*/ 34 w 234"/>
                <a:gd name="T11" fmla="*/ 202 h 277"/>
                <a:gd name="T12" fmla="*/ 22 w 234"/>
                <a:gd name="T13" fmla="*/ 188 h 277"/>
                <a:gd name="T14" fmla="*/ 16 w 234"/>
                <a:gd name="T15" fmla="*/ 174 h 277"/>
                <a:gd name="T16" fmla="*/ 12 w 234"/>
                <a:gd name="T17" fmla="*/ 162 h 277"/>
                <a:gd name="T18" fmla="*/ 12 w 234"/>
                <a:gd name="T19" fmla="*/ 154 h 277"/>
                <a:gd name="T20" fmla="*/ 20 w 234"/>
                <a:gd name="T21" fmla="*/ 136 h 277"/>
                <a:gd name="T22" fmla="*/ 14 w 234"/>
                <a:gd name="T23" fmla="*/ 134 h 277"/>
                <a:gd name="T24" fmla="*/ 12 w 234"/>
                <a:gd name="T25" fmla="*/ 118 h 277"/>
                <a:gd name="T26" fmla="*/ 12 w 234"/>
                <a:gd name="T27" fmla="*/ 100 h 277"/>
                <a:gd name="T28" fmla="*/ 14 w 234"/>
                <a:gd name="T29" fmla="*/ 88 h 277"/>
                <a:gd name="T30" fmla="*/ 14 w 234"/>
                <a:gd name="T31" fmla="*/ 62 h 277"/>
                <a:gd name="T32" fmla="*/ 18 w 234"/>
                <a:gd name="T33" fmla="*/ 56 h 277"/>
                <a:gd name="T34" fmla="*/ 10 w 234"/>
                <a:gd name="T35" fmla="*/ 40 h 277"/>
                <a:gd name="T36" fmla="*/ 0 w 234"/>
                <a:gd name="T37" fmla="*/ 24 h 277"/>
                <a:gd name="T38" fmla="*/ 24 w 234"/>
                <a:gd name="T39" fmla="*/ 26 h 277"/>
                <a:gd name="T40" fmla="*/ 32 w 234"/>
                <a:gd name="T41" fmla="*/ 18 h 277"/>
                <a:gd name="T42" fmla="*/ 48 w 234"/>
                <a:gd name="T43" fmla="*/ 8 h 277"/>
                <a:gd name="T44" fmla="*/ 62 w 234"/>
                <a:gd name="T45" fmla="*/ 0 h 277"/>
                <a:gd name="T46" fmla="*/ 78 w 234"/>
                <a:gd name="T47" fmla="*/ 2 h 277"/>
                <a:gd name="T48" fmla="*/ 80 w 234"/>
                <a:gd name="T49" fmla="*/ 18 h 277"/>
                <a:gd name="T50" fmla="*/ 82 w 234"/>
                <a:gd name="T51" fmla="*/ 36 h 277"/>
                <a:gd name="T52" fmla="*/ 96 w 234"/>
                <a:gd name="T53" fmla="*/ 52 h 277"/>
                <a:gd name="T54" fmla="*/ 110 w 234"/>
                <a:gd name="T55" fmla="*/ 56 h 277"/>
                <a:gd name="T56" fmla="*/ 126 w 234"/>
                <a:gd name="T57" fmla="*/ 64 h 277"/>
                <a:gd name="T58" fmla="*/ 146 w 234"/>
                <a:gd name="T59" fmla="*/ 78 h 277"/>
                <a:gd name="T60" fmla="*/ 168 w 234"/>
                <a:gd name="T61" fmla="*/ 82 h 277"/>
                <a:gd name="T62" fmla="*/ 174 w 234"/>
                <a:gd name="T63" fmla="*/ 90 h 277"/>
                <a:gd name="T64" fmla="*/ 176 w 234"/>
                <a:gd name="T65" fmla="*/ 112 h 277"/>
                <a:gd name="T66" fmla="*/ 172 w 234"/>
                <a:gd name="T67" fmla="*/ 112 h 277"/>
                <a:gd name="T68" fmla="*/ 180 w 234"/>
                <a:gd name="T69" fmla="*/ 120 h 277"/>
                <a:gd name="T70" fmla="*/ 182 w 234"/>
                <a:gd name="T71" fmla="*/ 136 h 277"/>
                <a:gd name="T72" fmla="*/ 198 w 234"/>
                <a:gd name="T73" fmla="*/ 138 h 277"/>
                <a:gd name="T74" fmla="*/ 216 w 234"/>
                <a:gd name="T75" fmla="*/ 140 h 277"/>
                <a:gd name="T76" fmla="*/ 218 w 234"/>
                <a:gd name="T77" fmla="*/ 158 h 277"/>
                <a:gd name="T78" fmla="*/ 230 w 234"/>
                <a:gd name="T79" fmla="*/ 170 h 277"/>
                <a:gd name="T80" fmla="*/ 234 w 234"/>
                <a:gd name="T81" fmla="*/ 178 h 277"/>
                <a:gd name="T82" fmla="*/ 230 w 234"/>
                <a:gd name="T83" fmla="*/ 194 h 277"/>
                <a:gd name="T84" fmla="*/ 226 w 234"/>
                <a:gd name="T85" fmla="*/ 210 h 277"/>
                <a:gd name="T86" fmla="*/ 228 w 234"/>
                <a:gd name="T87" fmla="*/ 219 h 277"/>
                <a:gd name="T88" fmla="*/ 226 w 234"/>
                <a:gd name="T89" fmla="*/ 221 h 277"/>
                <a:gd name="T90" fmla="*/ 226 w 234"/>
                <a:gd name="T91" fmla="*/ 217 h 277"/>
                <a:gd name="T92" fmla="*/ 206 w 234"/>
                <a:gd name="T93" fmla="*/ 202 h 277"/>
                <a:gd name="T94" fmla="*/ 182 w 234"/>
                <a:gd name="T95" fmla="*/ 206 h 277"/>
                <a:gd name="T96" fmla="*/ 158 w 234"/>
                <a:gd name="T97" fmla="*/ 208 h 277"/>
                <a:gd name="T98" fmla="*/ 156 w 234"/>
                <a:gd name="T99" fmla="*/ 219 h 277"/>
                <a:gd name="T100" fmla="*/ 152 w 234"/>
                <a:gd name="T101" fmla="*/ 241 h 277"/>
                <a:gd name="T102" fmla="*/ 148 w 234"/>
                <a:gd name="T103" fmla="*/ 265 h 277"/>
                <a:gd name="T104" fmla="*/ 144 w 234"/>
                <a:gd name="T105" fmla="*/ 259 h 277"/>
                <a:gd name="T106" fmla="*/ 122 w 234"/>
                <a:gd name="T107" fmla="*/ 263 h 277"/>
                <a:gd name="T108" fmla="*/ 116 w 234"/>
                <a:gd name="T109" fmla="*/ 275 h 277"/>
                <a:gd name="T110" fmla="*/ 108 w 234"/>
                <a:gd name="T111" fmla="*/ 263 h 277"/>
                <a:gd name="T112" fmla="*/ 86 w 234"/>
                <a:gd name="T113" fmla="*/ 257 h 277"/>
                <a:gd name="T114" fmla="*/ 82 w 234"/>
                <a:gd name="T115" fmla="*/ 255 h 277"/>
                <a:gd name="T116" fmla="*/ 66 w 234"/>
                <a:gd name="T117" fmla="*/ 277 h 2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4" h="277">
                  <a:moveTo>
                    <a:pt x="66" y="277"/>
                  </a:moveTo>
                  <a:lnTo>
                    <a:pt x="52" y="275"/>
                  </a:lnTo>
                  <a:lnTo>
                    <a:pt x="44" y="255"/>
                  </a:lnTo>
                  <a:lnTo>
                    <a:pt x="38" y="237"/>
                  </a:lnTo>
                  <a:lnTo>
                    <a:pt x="32" y="219"/>
                  </a:lnTo>
                  <a:lnTo>
                    <a:pt x="34" y="202"/>
                  </a:lnTo>
                  <a:lnTo>
                    <a:pt x="22" y="188"/>
                  </a:lnTo>
                  <a:lnTo>
                    <a:pt x="16" y="174"/>
                  </a:lnTo>
                  <a:lnTo>
                    <a:pt x="12" y="162"/>
                  </a:lnTo>
                  <a:lnTo>
                    <a:pt x="12" y="154"/>
                  </a:lnTo>
                  <a:lnTo>
                    <a:pt x="20" y="136"/>
                  </a:lnTo>
                  <a:lnTo>
                    <a:pt x="14" y="134"/>
                  </a:lnTo>
                  <a:lnTo>
                    <a:pt x="12" y="118"/>
                  </a:lnTo>
                  <a:lnTo>
                    <a:pt x="12" y="100"/>
                  </a:lnTo>
                  <a:lnTo>
                    <a:pt x="14" y="88"/>
                  </a:lnTo>
                  <a:lnTo>
                    <a:pt x="14" y="62"/>
                  </a:lnTo>
                  <a:lnTo>
                    <a:pt x="18" y="56"/>
                  </a:lnTo>
                  <a:lnTo>
                    <a:pt x="10" y="40"/>
                  </a:lnTo>
                  <a:lnTo>
                    <a:pt x="0" y="24"/>
                  </a:lnTo>
                  <a:lnTo>
                    <a:pt x="24" y="26"/>
                  </a:lnTo>
                  <a:lnTo>
                    <a:pt x="32" y="18"/>
                  </a:lnTo>
                  <a:lnTo>
                    <a:pt x="48" y="8"/>
                  </a:lnTo>
                  <a:lnTo>
                    <a:pt x="62" y="0"/>
                  </a:lnTo>
                  <a:lnTo>
                    <a:pt x="78" y="2"/>
                  </a:lnTo>
                  <a:lnTo>
                    <a:pt x="80" y="18"/>
                  </a:lnTo>
                  <a:lnTo>
                    <a:pt x="82" y="36"/>
                  </a:lnTo>
                  <a:lnTo>
                    <a:pt x="96" y="52"/>
                  </a:lnTo>
                  <a:lnTo>
                    <a:pt x="110" y="56"/>
                  </a:lnTo>
                  <a:lnTo>
                    <a:pt x="126" y="64"/>
                  </a:lnTo>
                  <a:lnTo>
                    <a:pt x="146" y="78"/>
                  </a:lnTo>
                  <a:lnTo>
                    <a:pt x="168" y="82"/>
                  </a:lnTo>
                  <a:lnTo>
                    <a:pt x="174" y="90"/>
                  </a:lnTo>
                  <a:lnTo>
                    <a:pt x="176" y="112"/>
                  </a:lnTo>
                  <a:lnTo>
                    <a:pt x="172" y="112"/>
                  </a:lnTo>
                  <a:lnTo>
                    <a:pt x="180" y="120"/>
                  </a:lnTo>
                  <a:lnTo>
                    <a:pt x="182" y="136"/>
                  </a:lnTo>
                  <a:lnTo>
                    <a:pt x="198" y="138"/>
                  </a:lnTo>
                  <a:lnTo>
                    <a:pt x="216" y="140"/>
                  </a:lnTo>
                  <a:lnTo>
                    <a:pt x="218" y="158"/>
                  </a:lnTo>
                  <a:lnTo>
                    <a:pt x="230" y="170"/>
                  </a:lnTo>
                  <a:lnTo>
                    <a:pt x="234" y="178"/>
                  </a:lnTo>
                  <a:lnTo>
                    <a:pt x="230" y="194"/>
                  </a:lnTo>
                  <a:lnTo>
                    <a:pt x="226" y="210"/>
                  </a:lnTo>
                  <a:lnTo>
                    <a:pt x="228" y="219"/>
                  </a:lnTo>
                  <a:lnTo>
                    <a:pt x="226" y="221"/>
                  </a:lnTo>
                  <a:lnTo>
                    <a:pt x="226" y="217"/>
                  </a:lnTo>
                  <a:lnTo>
                    <a:pt x="206" y="202"/>
                  </a:lnTo>
                  <a:lnTo>
                    <a:pt x="182" y="206"/>
                  </a:lnTo>
                  <a:lnTo>
                    <a:pt x="158" y="208"/>
                  </a:lnTo>
                  <a:lnTo>
                    <a:pt x="156" y="219"/>
                  </a:lnTo>
                  <a:lnTo>
                    <a:pt x="152" y="241"/>
                  </a:lnTo>
                  <a:lnTo>
                    <a:pt x="148" y="265"/>
                  </a:lnTo>
                  <a:lnTo>
                    <a:pt x="144" y="259"/>
                  </a:lnTo>
                  <a:lnTo>
                    <a:pt x="122" y="263"/>
                  </a:lnTo>
                  <a:lnTo>
                    <a:pt x="116" y="275"/>
                  </a:lnTo>
                  <a:lnTo>
                    <a:pt x="108" y="263"/>
                  </a:lnTo>
                  <a:lnTo>
                    <a:pt x="86" y="257"/>
                  </a:lnTo>
                  <a:lnTo>
                    <a:pt x="82" y="255"/>
                  </a:lnTo>
                  <a:lnTo>
                    <a:pt x="66" y="277"/>
                  </a:lnTo>
                  <a:close/>
                </a:path>
              </a:pathLst>
            </a:custGeom>
            <a:solidFill>
              <a:srgbClr val="53143F"/>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85" name="Freeform 152">
              <a:extLst>
                <a:ext uri="{FF2B5EF4-FFF2-40B4-BE49-F238E27FC236}">
                  <a16:creationId xmlns:a16="http://schemas.microsoft.com/office/drawing/2014/main" id="{9C5BA7C5-3D3C-B02C-0B31-AC0644E910D6}"/>
                </a:ext>
              </a:extLst>
            </p:cNvPr>
            <p:cNvSpPr>
              <a:spLocks noChangeAspect="1"/>
            </p:cNvSpPr>
            <p:nvPr/>
          </p:nvSpPr>
          <p:spPr bwMode="auto">
            <a:xfrm>
              <a:off x="5951248" y="5140388"/>
              <a:ext cx="15206" cy="12166"/>
            </a:xfrm>
            <a:custGeom>
              <a:avLst/>
              <a:gdLst>
                <a:gd name="T0" fmla="*/ 8 w 10"/>
                <a:gd name="T1" fmla="*/ 0 h 8"/>
                <a:gd name="T2" fmla="*/ 10 w 10"/>
                <a:gd name="T3" fmla="*/ 4 h 8"/>
                <a:gd name="T4" fmla="*/ 8 w 10"/>
                <a:gd name="T5" fmla="*/ 6 h 8"/>
                <a:gd name="T6" fmla="*/ 6 w 10"/>
                <a:gd name="T7" fmla="*/ 8 h 8"/>
                <a:gd name="T8" fmla="*/ 4 w 10"/>
                <a:gd name="T9" fmla="*/ 8 h 8"/>
                <a:gd name="T10" fmla="*/ 2 w 10"/>
                <a:gd name="T11" fmla="*/ 8 h 8"/>
                <a:gd name="T12" fmla="*/ 2 w 10"/>
                <a:gd name="T13" fmla="*/ 8 h 8"/>
                <a:gd name="T14" fmla="*/ 0 w 10"/>
                <a:gd name="T15" fmla="*/ 6 h 8"/>
                <a:gd name="T16" fmla="*/ 2 w 10"/>
                <a:gd name="T17" fmla="*/ 6 h 8"/>
                <a:gd name="T18" fmla="*/ 4 w 10"/>
                <a:gd name="T19" fmla="*/ 4 h 8"/>
                <a:gd name="T20" fmla="*/ 4 w 10"/>
                <a:gd name="T21" fmla="*/ 2 h 8"/>
                <a:gd name="T22" fmla="*/ 4 w 10"/>
                <a:gd name="T23" fmla="*/ 2 h 8"/>
                <a:gd name="T24" fmla="*/ 4 w 10"/>
                <a:gd name="T25" fmla="*/ 0 h 8"/>
                <a:gd name="T26" fmla="*/ 6 w 10"/>
                <a:gd name="T27" fmla="*/ 0 h 8"/>
                <a:gd name="T28" fmla="*/ 8 w 10"/>
                <a:gd name="T29" fmla="*/ 0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8">
                  <a:moveTo>
                    <a:pt x="8" y="0"/>
                  </a:moveTo>
                  <a:lnTo>
                    <a:pt x="10" y="4"/>
                  </a:lnTo>
                  <a:lnTo>
                    <a:pt x="8" y="6"/>
                  </a:lnTo>
                  <a:lnTo>
                    <a:pt x="6" y="8"/>
                  </a:lnTo>
                  <a:lnTo>
                    <a:pt x="4" y="8"/>
                  </a:lnTo>
                  <a:lnTo>
                    <a:pt x="2" y="8"/>
                  </a:lnTo>
                  <a:lnTo>
                    <a:pt x="0" y="6"/>
                  </a:lnTo>
                  <a:lnTo>
                    <a:pt x="2" y="6"/>
                  </a:lnTo>
                  <a:lnTo>
                    <a:pt x="4" y="4"/>
                  </a:lnTo>
                  <a:lnTo>
                    <a:pt x="4" y="2"/>
                  </a:lnTo>
                  <a:lnTo>
                    <a:pt x="4" y="0"/>
                  </a:lnTo>
                  <a:lnTo>
                    <a:pt x="6" y="0"/>
                  </a:lnTo>
                  <a:lnTo>
                    <a:pt x="8" y="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86" name="Freeform 153">
              <a:extLst>
                <a:ext uri="{FF2B5EF4-FFF2-40B4-BE49-F238E27FC236}">
                  <a16:creationId xmlns:a16="http://schemas.microsoft.com/office/drawing/2014/main" id="{C39AAC51-E65C-B401-D1B4-22244BD96F96}"/>
                </a:ext>
              </a:extLst>
            </p:cNvPr>
            <p:cNvSpPr>
              <a:spLocks noChangeAspect="1"/>
            </p:cNvSpPr>
            <p:nvPr/>
          </p:nvSpPr>
          <p:spPr bwMode="auto">
            <a:xfrm>
              <a:off x="5951248" y="5140388"/>
              <a:ext cx="15206" cy="12166"/>
            </a:xfrm>
            <a:custGeom>
              <a:avLst/>
              <a:gdLst>
                <a:gd name="T0" fmla="*/ 8 w 10"/>
                <a:gd name="T1" fmla="*/ 0 h 8"/>
                <a:gd name="T2" fmla="*/ 10 w 10"/>
                <a:gd name="T3" fmla="*/ 4 h 8"/>
                <a:gd name="T4" fmla="*/ 8 w 10"/>
                <a:gd name="T5" fmla="*/ 6 h 8"/>
                <a:gd name="T6" fmla="*/ 6 w 10"/>
                <a:gd name="T7" fmla="*/ 8 h 8"/>
                <a:gd name="T8" fmla="*/ 4 w 10"/>
                <a:gd name="T9" fmla="*/ 8 h 8"/>
                <a:gd name="T10" fmla="*/ 2 w 10"/>
                <a:gd name="T11" fmla="*/ 8 h 8"/>
                <a:gd name="T12" fmla="*/ 2 w 10"/>
                <a:gd name="T13" fmla="*/ 8 h 8"/>
                <a:gd name="T14" fmla="*/ 0 w 10"/>
                <a:gd name="T15" fmla="*/ 6 h 8"/>
                <a:gd name="T16" fmla="*/ 2 w 10"/>
                <a:gd name="T17" fmla="*/ 6 h 8"/>
                <a:gd name="T18" fmla="*/ 4 w 10"/>
                <a:gd name="T19" fmla="*/ 4 h 8"/>
                <a:gd name="T20" fmla="*/ 4 w 10"/>
                <a:gd name="T21" fmla="*/ 2 h 8"/>
                <a:gd name="T22" fmla="*/ 4 w 10"/>
                <a:gd name="T23" fmla="*/ 2 h 8"/>
                <a:gd name="T24" fmla="*/ 4 w 10"/>
                <a:gd name="T25" fmla="*/ 0 h 8"/>
                <a:gd name="T26" fmla="*/ 6 w 10"/>
                <a:gd name="T27" fmla="*/ 0 h 8"/>
                <a:gd name="T28" fmla="*/ 8 w 10"/>
                <a:gd name="T29" fmla="*/ 0 h 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8">
                  <a:moveTo>
                    <a:pt x="8" y="0"/>
                  </a:moveTo>
                  <a:lnTo>
                    <a:pt x="10" y="4"/>
                  </a:lnTo>
                  <a:lnTo>
                    <a:pt x="8" y="6"/>
                  </a:lnTo>
                  <a:lnTo>
                    <a:pt x="6" y="8"/>
                  </a:lnTo>
                  <a:lnTo>
                    <a:pt x="4" y="8"/>
                  </a:lnTo>
                  <a:lnTo>
                    <a:pt x="2" y="8"/>
                  </a:lnTo>
                  <a:lnTo>
                    <a:pt x="0" y="6"/>
                  </a:lnTo>
                  <a:lnTo>
                    <a:pt x="2" y="6"/>
                  </a:lnTo>
                  <a:lnTo>
                    <a:pt x="4" y="4"/>
                  </a:lnTo>
                  <a:lnTo>
                    <a:pt x="4" y="2"/>
                  </a:lnTo>
                  <a:lnTo>
                    <a:pt x="4" y="0"/>
                  </a:lnTo>
                  <a:lnTo>
                    <a:pt x="6" y="0"/>
                  </a:lnTo>
                  <a:lnTo>
                    <a:pt x="8" y="0"/>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87" name="Freeform 154">
              <a:extLst>
                <a:ext uri="{FF2B5EF4-FFF2-40B4-BE49-F238E27FC236}">
                  <a16:creationId xmlns:a16="http://schemas.microsoft.com/office/drawing/2014/main" id="{B286676C-3D75-1776-1CB3-3A6398E00E5A}"/>
                </a:ext>
              </a:extLst>
            </p:cNvPr>
            <p:cNvSpPr>
              <a:spLocks noChangeAspect="1"/>
            </p:cNvSpPr>
            <p:nvPr/>
          </p:nvSpPr>
          <p:spPr bwMode="auto">
            <a:xfrm>
              <a:off x="4841214" y="2631180"/>
              <a:ext cx="173347" cy="69954"/>
            </a:xfrm>
            <a:custGeom>
              <a:avLst/>
              <a:gdLst>
                <a:gd name="T0" fmla="*/ 58 w 114"/>
                <a:gd name="T1" fmla="*/ 30 h 46"/>
                <a:gd name="T2" fmla="*/ 32 w 114"/>
                <a:gd name="T3" fmla="*/ 34 h 46"/>
                <a:gd name="T4" fmla="*/ 6 w 114"/>
                <a:gd name="T5" fmla="*/ 38 h 46"/>
                <a:gd name="T6" fmla="*/ 2 w 114"/>
                <a:gd name="T7" fmla="*/ 38 h 46"/>
                <a:gd name="T8" fmla="*/ 0 w 114"/>
                <a:gd name="T9" fmla="*/ 34 h 46"/>
                <a:gd name="T10" fmla="*/ 6 w 114"/>
                <a:gd name="T11" fmla="*/ 14 h 46"/>
                <a:gd name="T12" fmla="*/ 8 w 114"/>
                <a:gd name="T13" fmla="*/ 12 h 46"/>
                <a:gd name="T14" fmla="*/ 18 w 114"/>
                <a:gd name="T15" fmla="*/ 10 h 46"/>
                <a:gd name="T16" fmla="*/ 20 w 114"/>
                <a:gd name="T17" fmla="*/ 10 h 46"/>
                <a:gd name="T18" fmla="*/ 24 w 114"/>
                <a:gd name="T19" fmla="*/ 12 h 46"/>
                <a:gd name="T20" fmla="*/ 26 w 114"/>
                <a:gd name="T21" fmla="*/ 14 h 46"/>
                <a:gd name="T22" fmla="*/ 34 w 114"/>
                <a:gd name="T23" fmla="*/ 18 h 46"/>
                <a:gd name="T24" fmla="*/ 42 w 114"/>
                <a:gd name="T25" fmla="*/ 24 h 46"/>
                <a:gd name="T26" fmla="*/ 50 w 114"/>
                <a:gd name="T27" fmla="*/ 16 h 46"/>
                <a:gd name="T28" fmla="*/ 50 w 114"/>
                <a:gd name="T29" fmla="*/ 14 h 46"/>
                <a:gd name="T30" fmla="*/ 48 w 114"/>
                <a:gd name="T31" fmla="*/ 8 h 46"/>
                <a:gd name="T32" fmla="*/ 48 w 114"/>
                <a:gd name="T33" fmla="*/ 4 h 46"/>
                <a:gd name="T34" fmla="*/ 48 w 114"/>
                <a:gd name="T35" fmla="*/ 0 h 46"/>
                <a:gd name="T36" fmla="*/ 72 w 114"/>
                <a:gd name="T37" fmla="*/ 2 h 46"/>
                <a:gd name="T38" fmla="*/ 94 w 114"/>
                <a:gd name="T39" fmla="*/ 6 h 46"/>
                <a:gd name="T40" fmla="*/ 104 w 114"/>
                <a:gd name="T41" fmla="*/ 20 h 46"/>
                <a:gd name="T42" fmla="*/ 114 w 114"/>
                <a:gd name="T43" fmla="*/ 44 h 46"/>
                <a:gd name="T44" fmla="*/ 92 w 114"/>
                <a:gd name="T45" fmla="*/ 46 h 46"/>
                <a:gd name="T46" fmla="*/ 58 w 114"/>
                <a:gd name="T47" fmla="*/ 30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4" h="46">
                  <a:moveTo>
                    <a:pt x="58" y="30"/>
                  </a:moveTo>
                  <a:lnTo>
                    <a:pt x="32" y="34"/>
                  </a:lnTo>
                  <a:lnTo>
                    <a:pt x="6" y="38"/>
                  </a:lnTo>
                  <a:lnTo>
                    <a:pt x="2" y="38"/>
                  </a:lnTo>
                  <a:lnTo>
                    <a:pt x="0" y="34"/>
                  </a:lnTo>
                  <a:lnTo>
                    <a:pt x="6" y="14"/>
                  </a:lnTo>
                  <a:lnTo>
                    <a:pt x="8" y="12"/>
                  </a:lnTo>
                  <a:lnTo>
                    <a:pt x="18" y="10"/>
                  </a:lnTo>
                  <a:lnTo>
                    <a:pt x="20" y="10"/>
                  </a:lnTo>
                  <a:lnTo>
                    <a:pt x="24" y="12"/>
                  </a:lnTo>
                  <a:lnTo>
                    <a:pt x="26" y="14"/>
                  </a:lnTo>
                  <a:lnTo>
                    <a:pt x="34" y="18"/>
                  </a:lnTo>
                  <a:lnTo>
                    <a:pt x="42" y="24"/>
                  </a:lnTo>
                  <a:lnTo>
                    <a:pt x="50" y="16"/>
                  </a:lnTo>
                  <a:lnTo>
                    <a:pt x="50" y="14"/>
                  </a:lnTo>
                  <a:lnTo>
                    <a:pt x="48" y="8"/>
                  </a:lnTo>
                  <a:lnTo>
                    <a:pt x="48" y="4"/>
                  </a:lnTo>
                  <a:lnTo>
                    <a:pt x="48" y="0"/>
                  </a:lnTo>
                  <a:lnTo>
                    <a:pt x="72" y="2"/>
                  </a:lnTo>
                  <a:lnTo>
                    <a:pt x="94" y="6"/>
                  </a:lnTo>
                  <a:lnTo>
                    <a:pt x="104" y="20"/>
                  </a:lnTo>
                  <a:lnTo>
                    <a:pt x="114" y="44"/>
                  </a:lnTo>
                  <a:lnTo>
                    <a:pt x="92" y="46"/>
                  </a:lnTo>
                  <a:lnTo>
                    <a:pt x="58" y="3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88" name="Freeform 155">
              <a:extLst>
                <a:ext uri="{FF2B5EF4-FFF2-40B4-BE49-F238E27FC236}">
                  <a16:creationId xmlns:a16="http://schemas.microsoft.com/office/drawing/2014/main" id="{2EB91945-4A4F-B630-8A4D-C6B1D9816A73}"/>
                </a:ext>
              </a:extLst>
            </p:cNvPr>
            <p:cNvSpPr>
              <a:spLocks noChangeAspect="1"/>
            </p:cNvSpPr>
            <p:nvPr/>
          </p:nvSpPr>
          <p:spPr bwMode="auto">
            <a:xfrm>
              <a:off x="2700222" y="4297902"/>
              <a:ext cx="112522" cy="135347"/>
            </a:xfrm>
            <a:custGeom>
              <a:avLst/>
              <a:gdLst>
                <a:gd name="T0" fmla="*/ 10 w 74"/>
                <a:gd name="T1" fmla="*/ 56 h 89"/>
                <a:gd name="T2" fmla="*/ 0 w 74"/>
                <a:gd name="T3" fmla="*/ 44 h 89"/>
                <a:gd name="T4" fmla="*/ 2 w 74"/>
                <a:gd name="T5" fmla="*/ 26 h 89"/>
                <a:gd name="T6" fmla="*/ 12 w 74"/>
                <a:gd name="T7" fmla="*/ 20 h 89"/>
                <a:gd name="T8" fmla="*/ 16 w 74"/>
                <a:gd name="T9" fmla="*/ 10 h 89"/>
                <a:gd name="T10" fmla="*/ 18 w 74"/>
                <a:gd name="T11" fmla="*/ 0 h 89"/>
                <a:gd name="T12" fmla="*/ 40 w 74"/>
                <a:gd name="T13" fmla="*/ 4 h 89"/>
                <a:gd name="T14" fmla="*/ 56 w 74"/>
                <a:gd name="T15" fmla="*/ 2 h 89"/>
                <a:gd name="T16" fmla="*/ 56 w 74"/>
                <a:gd name="T17" fmla="*/ 2 h 89"/>
                <a:gd name="T18" fmla="*/ 74 w 74"/>
                <a:gd name="T19" fmla="*/ 2 h 89"/>
                <a:gd name="T20" fmla="*/ 72 w 74"/>
                <a:gd name="T21" fmla="*/ 12 h 89"/>
                <a:gd name="T22" fmla="*/ 66 w 74"/>
                <a:gd name="T23" fmla="*/ 30 h 89"/>
                <a:gd name="T24" fmla="*/ 74 w 74"/>
                <a:gd name="T25" fmla="*/ 56 h 89"/>
                <a:gd name="T26" fmla="*/ 64 w 74"/>
                <a:gd name="T27" fmla="*/ 78 h 89"/>
                <a:gd name="T28" fmla="*/ 52 w 74"/>
                <a:gd name="T29" fmla="*/ 72 h 89"/>
                <a:gd name="T30" fmla="*/ 36 w 74"/>
                <a:gd name="T31" fmla="*/ 76 h 89"/>
                <a:gd name="T32" fmla="*/ 36 w 74"/>
                <a:gd name="T33" fmla="*/ 89 h 89"/>
                <a:gd name="T34" fmla="*/ 28 w 74"/>
                <a:gd name="T35" fmla="*/ 85 h 89"/>
                <a:gd name="T36" fmla="*/ 18 w 74"/>
                <a:gd name="T37" fmla="*/ 70 h 89"/>
                <a:gd name="T38" fmla="*/ 10 w 74"/>
                <a:gd name="T39" fmla="*/ 56 h 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4" h="89">
                  <a:moveTo>
                    <a:pt x="10" y="56"/>
                  </a:moveTo>
                  <a:lnTo>
                    <a:pt x="0" y="44"/>
                  </a:lnTo>
                  <a:lnTo>
                    <a:pt x="2" y="26"/>
                  </a:lnTo>
                  <a:lnTo>
                    <a:pt x="12" y="20"/>
                  </a:lnTo>
                  <a:lnTo>
                    <a:pt x="16" y="10"/>
                  </a:lnTo>
                  <a:lnTo>
                    <a:pt x="18" y="0"/>
                  </a:lnTo>
                  <a:lnTo>
                    <a:pt x="40" y="4"/>
                  </a:lnTo>
                  <a:lnTo>
                    <a:pt x="56" y="2"/>
                  </a:lnTo>
                  <a:lnTo>
                    <a:pt x="74" y="2"/>
                  </a:lnTo>
                  <a:lnTo>
                    <a:pt x="72" y="12"/>
                  </a:lnTo>
                  <a:lnTo>
                    <a:pt x="66" y="30"/>
                  </a:lnTo>
                  <a:lnTo>
                    <a:pt x="74" y="56"/>
                  </a:lnTo>
                  <a:lnTo>
                    <a:pt x="64" y="78"/>
                  </a:lnTo>
                  <a:lnTo>
                    <a:pt x="52" y="72"/>
                  </a:lnTo>
                  <a:lnTo>
                    <a:pt x="36" y="76"/>
                  </a:lnTo>
                  <a:lnTo>
                    <a:pt x="36" y="89"/>
                  </a:lnTo>
                  <a:lnTo>
                    <a:pt x="28" y="85"/>
                  </a:lnTo>
                  <a:lnTo>
                    <a:pt x="18" y="70"/>
                  </a:lnTo>
                  <a:lnTo>
                    <a:pt x="10" y="5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89" name="Freeform 156">
              <a:extLst>
                <a:ext uri="{FF2B5EF4-FFF2-40B4-BE49-F238E27FC236}">
                  <a16:creationId xmlns:a16="http://schemas.microsoft.com/office/drawing/2014/main" id="{DDD9662B-91F2-4FA9-E53C-3818AF1A67A0}"/>
                </a:ext>
              </a:extLst>
            </p:cNvPr>
            <p:cNvSpPr>
              <a:spLocks noChangeAspect="1" noEditPoints="1"/>
            </p:cNvSpPr>
            <p:nvPr/>
          </p:nvSpPr>
          <p:spPr bwMode="auto">
            <a:xfrm>
              <a:off x="4540139" y="2643346"/>
              <a:ext cx="170307" cy="100370"/>
            </a:xfrm>
            <a:custGeom>
              <a:avLst/>
              <a:gdLst>
                <a:gd name="T0" fmla="*/ 2 w 112"/>
                <a:gd name="T1" fmla="*/ 38 h 66"/>
                <a:gd name="T2" fmla="*/ 6 w 112"/>
                <a:gd name="T3" fmla="*/ 48 h 66"/>
                <a:gd name="T4" fmla="*/ 40 w 112"/>
                <a:gd name="T5" fmla="*/ 54 h 66"/>
                <a:gd name="T6" fmla="*/ 72 w 112"/>
                <a:gd name="T7" fmla="*/ 44 h 66"/>
                <a:gd name="T8" fmla="*/ 36 w 112"/>
                <a:gd name="T9" fmla="*/ 58 h 66"/>
                <a:gd name="T10" fmla="*/ 72 w 112"/>
                <a:gd name="T11" fmla="*/ 56 h 66"/>
                <a:gd name="T12" fmla="*/ 44 w 112"/>
                <a:gd name="T13" fmla="*/ 56 h 66"/>
                <a:gd name="T14" fmla="*/ 28 w 112"/>
                <a:gd name="T15" fmla="*/ 54 h 66"/>
                <a:gd name="T16" fmla="*/ 30 w 112"/>
                <a:gd name="T17" fmla="*/ 56 h 66"/>
                <a:gd name="T18" fmla="*/ 12 w 112"/>
                <a:gd name="T19" fmla="*/ 18 h 66"/>
                <a:gd name="T20" fmla="*/ 60 w 112"/>
                <a:gd name="T21" fmla="*/ 58 h 66"/>
                <a:gd name="T22" fmla="*/ 60 w 112"/>
                <a:gd name="T23" fmla="*/ 62 h 66"/>
                <a:gd name="T24" fmla="*/ 106 w 112"/>
                <a:gd name="T25" fmla="*/ 50 h 66"/>
                <a:gd name="T26" fmla="*/ 46 w 112"/>
                <a:gd name="T27" fmla="*/ 60 h 66"/>
                <a:gd name="T28" fmla="*/ 52 w 112"/>
                <a:gd name="T29" fmla="*/ 58 h 66"/>
                <a:gd name="T30" fmla="*/ 60 w 112"/>
                <a:gd name="T31" fmla="*/ 62 h 66"/>
                <a:gd name="T32" fmla="*/ 46 w 112"/>
                <a:gd name="T33" fmla="*/ 60 h 66"/>
                <a:gd name="T34" fmla="*/ 34 w 112"/>
                <a:gd name="T35" fmla="*/ 42 h 66"/>
                <a:gd name="T36" fmla="*/ 40 w 112"/>
                <a:gd name="T37" fmla="*/ 44 h 66"/>
                <a:gd name="T38" fmla="*/ 42 w 112"/>
                <a:gd name="T39" fmla="*/ 50 h 66"/>
                <a:gd name="T40" fmla="*/ 36 w 112"/>
                <a:gd name="T41" fmla="*/ 54 h 66"/>
                <a:gd name="T42" fmla="*/ 30 w 112"/>
                <a:gd name="T43" fmla="*/ 52 h 66"/>
                <a:gd name="T44" fmla="*/ 28 w 112"/>
                <a:gd name="T45" fmla="*/ 46 h 66"/>
                <a:gd name="T46" fmla="*/ 60 w 112"/>
                <a:gd name="T47" fmla="*/ 36 h 66"/>
                <a:gd name="T48" fmla="*/ 62 w 112"/>
                <a:gd name="T49" fmla="*/ 42 h 66"/>
                <a:gd name="T50" fmla="*/ 64 w 112"/>
                <a:gd name="T51" fmla="*/ 34 h 66"/>
                <a:gd name="T52" fmla="*/ 72 w 112"/>
                <a:gd name="T53" fmla="*/ 42 h 66"/>
                <a:gd name="T54" fmla="*/ 70 w 112"/>
                <a:gd name="T55" fmla="*/ 50 h 66"/>
                <a:gd name="T56" fmla="*/ 64 w 112"/>
                <a:gd name="T57" fmla="*/ 56 h 66"/>
                <a:gd name="T58" fmla="*/ 58 w 112"/>
                <a:gd name="T59" fmla="*/ 50 h 66"/>
                <a:gd name="T60" fmla="*/ 48 w 112"/>
                <a:gd name="T61" fmla="*/ 48 h 66"/>
                <a:gd name="T62" fmla="*/ 48 w 112"/>
                <a:gd name="T63" fmla="*/ 42 h 66"/>
                <a:gd name="T64" fmla="*/ 52 w 112"/>
                <a:gd name="T65" fmla="*/ 40 h 66"/>
                <a:gd name="T66" fmla="*/ 58 w 112"/>
                <a:gd name="T67" fmla="*/ 36 h 66"/>
                <a:gd name="T68" fmla="*/ 56 w 112"/>
                <a:gd name="T69" fmla="*/ 40 h 66"/>
                <a:gd name="T70" fmla="*/ 6 w 112"/>
                <a:gd name="T71" fmla="*/ 38 h 66"/>
                <a:gd name="T72" fmla="*/ 2 w 112"/>
                <a:gd name="T73" fmla="*/ 22 h 66"/>
                <a:gd name="T74" fmla="*/ 4 w 112"/>
                <a:gd name="T75" fmla="*/ 22 h 66"/>
                <a:gd name="T76" fmla="*/ 6 w 112"/>
                <a:gd name="T77" fmla="*/ 14 h 66"/>
                <a:gd name="T78" fmla="*/ 30 w 112"/>
                <a:gd name="T79" fmla="*/ 4 h 66"/>
                <a:gd name="T80" fmla="*/ 36 w 112"/>
                <a:gd name="T81" fmla="*/ 8 h 66"/>
                <a:gd name="T82" fmla="*/ 26 w 112"/>
                <a:gd name="T83" fmla="*/ 14 h 66"/>
                <a:gd name="T84" fmla="*/ 8 w 112"/>
                <a:gd name="T85" fmla="*/ 18 h 66"/>
                <a:gd name="T86" fmla="*/ 8 w 112"/>
                <a:gd name="T87" fmla="*/ 22 h 66"/>
                <a:gd name="T88" fmla="*/ 14 w 112"/>
                <a:gd name="T89" fmla="*/ 20 h 66"/>
                <a:gd name="T90" fmla="*/ 18 w 112"/>
                <a:gd name="T91" fmla="*/ 24 h 66"/>
                <a:gd name="T92" fmla="*/ 20 w 112"/>
                <a:gd name="T93" fmla="*/ 16 h 66"/>
                <a:gd name="T94" fmla="*/ 32 w 112"/>
                <a:gd name="T95" fmla="*/ 20 h 66"/>
                <a:gd name="T96" fmla="*/ 42 w 112"/>
                <a:gd name="T97" fmla="*/ 24 h 66"/>
                <a:gd name="T98" fmla="*/ 40 w 112"/>
                <a:gd name="T99" fmla="*/ 32 h 66"/>
                <a:gd name="T100" fmla="*/ 36 w 112"/>
                <a:gd name="T101" fmla="*/ 32 h 66"/>
                <a:gd name="T102" fmla="*/ 34 w 112"/>
                <a:gd name="T103" fmla="*/ 36 h 66"/>
                <a:gd name="T104" fmla="*/ 30 w 112"/>
                <a:gd name="T105" fmla="*/ 40 h 66"/>
                <a:gd name="T106" fmla="*/ 26 w 112"/>
                <a:gd name="T107" fmla="*/ 42 h 66"/>
                <a:gd name="T108" fmla="*/ 24 w 112"/>
                <a:gd name="T109" fmla="*/ 46 h 66"/>
                <a:gd name="T110" fmla="*/ 22 w 112"/>
                <a:gd name="T111" fmla="*/ 54 h 66"/>
                <a:gd name="T112" fmla="*/ 26 w 112"/>
                <a:gd name="T113" fmla="*/ 58 h 66"/>
                <a:gd name="T114" fmla="*/ 12 w 112"/>
                <a:gd name="T115" fmla="*/ 58 h 66"/>
                <a:gd name="T116" fmla="*/ 4 w 112"/>
                <a:gd name="T117" fmla="*/ 44 h 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2" h="66">
                  <a:moveTo>
                    <a:pt x="34" y="54"/>
                  </a:moveTo>
                  <a:lnTo>
                    <a:pt x="36" y="54"/>
                  </a:lnTo>
                  <a:lnTo>
                    <a:pt x="34" y="54"/>
                  </a:lnTo>
                  <a:close/>
                  <a:moveTo>
                    <a:pt x="32" y="54"/>
                  </a:moveTo>
                  <a:lnTo>
                    <a:pt x="34" y="54"/>
                  </a:lnTo>
                  <a:lnTo>
                    <a:pt x="32" y="54"/>
                  </a:lnTo>
                  <a:close/>
                  <a:moveTo>
                    <a:pt x="2" y="38"/>
                  </a:moveTo>
                  <a:lnTo>
                    <a:pt x="2" y="38"/>
                  </a:lnTo>
                  <a:lnTo>
                    <a:pt x="4" y="38"/>
                  </a:lnTo>
                  <a:lnTo>
                    <a:pt x="2" y="38"/>
                  </a:lnTo>
                  <a:lnTo>
                    <a:pt x="4" y="38"/>
                  </a:lnTo>
                  <a:lnTo>
                    <a:pt x="2" y="38"/>
                  </a:lnTo>
                  <a:close/>
                  <a:moveTo>
                    <a:pt x="62" y="56"/>
                  </a:moveTo>
                  <a:lnTo>
                    <a:pt x="64" y="56"/>
                  </a:lnTo>
                  <a:lnTo>
                    <a:pt x="64" y="58"/>
                  </a:lnTo>
                  <a:lnTo>
                    <a:pt x="62" y="56"/>
                  </a:lnTo>
                  <a:close/>
                  <a:moveTo>
                    <a:pt x="12" y="18"/>
                  </a:moveTo>
                  <a:lnTo>
                    <a:pt x="14" y="18"/>
                  </a:lnTo>
                  <a:lnTo>
                    <a:pt x="14" y="20"/>
                  </a:lnTo>
                  <a:lnTo>
                    <a:pt x="12" y="18"/>
                  </a:lnTo>
                  <a:close/>
                  <a:moveTo>
                    <a:pt x="6" y="46"/>
                  </a:moveTo>
                  <a:lnTo>
                    <a:pt x="6" y="46"/>
                  </a:lnTo>
                  <a:lnTo>
                    <a:pt x="6" y="48"/>
                  </a:lnTo>
                  <a:lnTo>
                    <a:pt x="6" y="46"/>
                  </a:lnTo>
                  <a:close/>
                  <a:moveTo>
                    <a:pt x="40" y="54"/>
                  </a:moveTo>
                  <a:lnTo>
                    <a:pt x="40" y="54"/>
                  </a:lnTo>
                  <a:lnTo>
                    <a:pt x="42" y="54"/>
                  </a:lnTo>
                  <a:lnTo>
                    <a:pt x="42" y="56"/>
                  </a:lnTo>
                  <a:lnTo>
                    <a:pt x="40" y="56"/>
                  </a:lnTo>
                  <a:lnTo>
                    <a:pt x="42" y="56"/>
                  </a:lnTo>
                  <a:lnTo>
                    <a:pt x="40" y="56"/>
                  </a:lnTo>
                  <a:lnTo>
                    <a:pt x="40" y="54"/>
                  </a:lnTo>
                  <a:close/>
                  <a:moveTo>
                    <a:pt x="8" y="52"/>
                  </a:moveTo>
                  <a:lnTo>
                    <a:pt x="8" y="50"/>
                  </a:lnTo>
                  <a:lnTo>
                    <a:pt x="8" y="52"/>
                  </a:lnTo>
                  <a:lnTo>
                    <a:pt x="8" y="54"/>
                  </a:lnTo>
                  <a:lnTo>
                    <a:pt x="8" y="52"/>
                  </a:lnTo>
                  <a:close/>
                  <a:moveTo>
                    <a:pt x="70" y="42"/>
                  </a:moveTo>
                  <a:lnTo>
                    <a:pt x="70" y="42"/>
                  </a:lnTo>
                  <a:lnTo>
                    <a:pt x="72" y="42"/>
                  </a:lnTo>
                  <a:lnTo>
                    <a:pt x="72" y="44"/>
                  </a:lnTo>
                  <a:lnTo>
                    <a:pt x="70" y="44"/>
                  </a:lnTo>
                  <a:lnTo>
                    <a:pt x="70" y="42"/>
                  </a:lnTo>
                  <a:close/>
                  <a:moveTo>
                    <a:pt x="34" y="56"/>
                  </a:moveTo>
                  <a:lnTo>
                    <a:pt x="34" y="56"/>
                  </a:lnTo>
                  <a:lnTo>
                    <a:pt x="36" y="56"/>
                  </a:lnTo>
                  <a:lnTo>
                    <a:pt x="36" y="58"/>
                  </a:lnTo>
                  <a:lnTo>
                    <a:pt x="38" y="58"/>
                  </a:lnTo>
                  <a:lnTo>
                    <a:pt x="40" y="58"/>
                  </a:lnTo>
                  <a:lnTo>
                    <a:pt x="38" y="58"/>
                  </a:lnTo>
                  <a:lnTo>
                    <a:pt x="38" y="60"/>
                  </a:lnTo>
                  <a:lnTo>
                    <a:pt x="36" y="58"/>
                  </a:lnTo>
                  <a:lnTo>
                    <a:pt x="34" y="58"/>
                  </a:lnTo>
                  <a:lnTo>
                    <a:pt x="34" y="56"/>
                  </a:lnTo>
                  <a:close/>
                  <a:moveTo>
                    <a:pt x="64" y="58"/>
                  </a:moveTo>
                  <a:lnTo>
                    <a:pt x="64" y="56"/>
                  </a:lnTo>
                  <a:lnTo>
                    <a:pt x="66" y="56"/>
                  </a:lnTo>
                  <a:lnTo>
                    <a:pt x="68" y="56"/>
                  </a:lnTo>
                  <a:lnTo>
                    <a:pt x="66" y="56"/>
                  </a:lnTo>
                  <a:lnTo>
                    <a:pt x="68" y="54"/>
                  </a:lnTo>
                  <a:lnTo>
                    <a:pt x="66" y="54"/>
                  </a:lnTo>
                  <a:lnTo>
                    <a:pt x="68" y="54"/>
                  </a:lnTo>
                  <a:lnTo>
                    <a:pt x="70" y="54"/>
                  </a:lnTo>
                  <a:lnTo>
                    <a:pt x="70" y="56"/>
                  </a:lnTo>
                  <a:lnTo>
                    <a:pt x="72" y="56"/>
                  </a:lnTo>
                  <a:lnTo>
                    <a:pt x="70" y="56"/>
                  </a:lnTo>
                  <a:lnTo>
                    <a:pt x="68" y="56"/>
                  </a:lnTo>
                  <a:lnTo>
                    <a:pt x="66" y="58"/>
                  </a:lnTo>
                  <a:lnTo>
                    <a:pt x="64" y="58"/>
                  </a:lnTo>
                  <a:close/>
                  <a:moveTo>
                    <a:pt x="40" y="58"/>
                  </a:moveTo>
                  <a:lnTo>
                    <a:pt x="42" y="58"/>
                  </a:lnTo>
                  <a:lnTo>
                    <a:pt x="42" y="56"/>
                  </a:lnTo>
                  <a:lnTo>
                    <a:pt x="44" y="56"/>
                  </a:lnTo>
                  <a:lnTo>
                    <a:pt x="44" y="54"/>
                  </a:lnTo>
                  <a:lnTo>
                    <a:pt x="46" y="52"/>
                  </a:lnTo>
                  <a:lnTo>
                    <a:pt x="46" y="54"/>
                  </a:lnTo>
                  <a:lnTo>
                    <a:pt x="46" y="56"/>
                  </a:lnTo>
                  <a:lnTo>
                    <a:pt x="44" y="56"/>
                  </a:lnTo>
                  <a:lnTo>
                    <a:pt x="44" y="62"/>
                  </a:lnTo>
                  <a:lnTo>
                    <a:pt x="42" y="62"/>
                  </a:lnTo>
                  <a:lnTo>
                    <a:pt x="42" y="60"/>
                  </a:lnTo>
                  <a:lnTo>
                    <a:pt x="40" y="58"/>
                  </a:lnTo>
                  <a:close/>
                  <a:moveTo>
                    <a:pt x="26" y="54"/>
                  </a:moveTo>
                  <a:lnTo>
                    <a:pt x="26" y="54"/>
                  </a:lnTo>
                  <a:lnTo>
                    <a:pt x="28" y="54"/>
                  </a:lnTo>
                  <a:lnTo>
                    <a:pt x="30" y="54"/>
                  </a:lnTo>
                  <a:lnTo>
                    <a:pt x="30" y="56"/>
                  </a:lnTo>
                  <a:lnTo>
                    <a:pt x="32" y="56"/>
                  </a:lnTo>
                  <a:lnTo>
                    <a:pt x="32" y="58"/>
                  </a:lnTo>
                  <a:lnTo>
                    <a:pt x="30" y="58"/>
                  </a:lnTo>
                  <a:lnTo>
                    <a:pt x="28" y="58"/>
                  </a:lnTo>
                  <a:lnTo>
                    <a:pt x="28" y="56"/>
                  </a:lnTo>
                  <a:lnTo>
                    <a:pt x="30" y="56"/>
                  </a:lnTo>
                  <a:lnTo>
                    <a:pt x="28" y="56"/>
                  </a:lnTo>
                  <a:lnTo>
                    <a:pt x="28" y="54"/>
                  </a:lnTo>
                  <a:lnTo>
                    <a:pt x="26" y="56"/>
                  </a:lnTo>
                  <a:lnTo>
                    <a:pt x="26" y="54"/>
                  </a:lnTo>
                  <a:close/>
                  <a:moveTo>
                    <a:pt x="6" y="20"/>
                  </a:moveTo>
                  <a:lnTo>
                    <a:pt x="6" y="20"/>
                  </a:lnTo>
                  <a:lnTo>
                    <a:pt x="8" y="20"/>
                  </a:lnTo>
                  <a:lnTo>
                    <a:pt x="8" y="18"/>
                  </a:lnTo>
                  <a:lnTo>
                    <a:pt x="10" y="18"/>
                  </a:lnTo>
                  <a:lnTo>
                    <a:pt x="12" y="18"/>
                  </a:lnTo>
                  <a:lnTo>
                    <a:pt x="10" y="18"/>
                  </a:lnTo>
                  <a:lnTo>
                    <a:pt x="12" y="20"/>
                  </a:lnTo>
                  <a:lnTo>
                    <a:pt x="10" y="20"/>
                  </a:lnTo>
                  <a:lnTo>
                    <a:pt x="10" y="22"/>
                  </a:lnTo>
                  <a:lnTo>
                    <a:pt x="8" y="22"/>
                  </a:lnTo>
                  <a:lnTo>
                    <a:pt x="8" y="20"/>
                  </a:lnTo>
                  <a:lnTo>
                    <a:pt x="6" y="20"/>
                  </a:lnTo>
                  <a:close/>
                  <a:moveTo>
                    <a:pt x="58" y="56"/>
                  </a:moveTo>
                  <a:lnTo>
                    <a:pt x="58" y="56"/>
                  </a:lnTo>
                  <a:lnTo>
                    <a:pt x="60" y="56"/>
                  </a:lnTo>
                  <a:lnTo>
                    <a:pt x="60" y="58"/>
                  </a:lnTo>
                  <a:lnTo>
                    <a:pt x="62" y="56"/>
                  </a:lnTo>
                  <a:lnTo>
                    <a:pt x="62" y="58"/>
                  </a:lnTo>
                  <a:lnTo>
                    <a:pt x="64" y="58"/>
                  </a:lnTo>
                  <a:lnTo>
                    <a:pt x="66" y="58"/>
                  </a:lnTo>
                  <a:lnTo>
                    <a:pt x="66" y="60"/>
                  </a:lnTo>
                  <a:lnTo>
                    <a:pt x="64" y="60"/>
                  </a:lnTo>
                  <a:lnTo>
                    <a:pt x="64" y="62"/>
                  </a:lnTo>
                  <a:lnTo>
                    <a:pt x="62" y="62"/>
                  </a:lnTo>
                  <a:lnTo>
                    <a:pt x="62" y="64"/>
                  </a:lnTo>
                  <a:lnTo>
                    <a:pt x="62" y="66"/>
                  </a:lnTo>
                  <a:lnTo>
                    <a:pt x="62" y="64"/>
                  </a:lnTo>
                  <a:lnTo>
                    <a:pt x="60" y="62"/>
                  </a:lnTo>
                  <a:lnTo>
                    <a:pt x="62" y="62"/>
                  </a:lnTo>
                  <a:lnTo>
                    <a:pt x="60" y="62"/>
                  </a:lnTo>
                  <a:lnTo>
                    <a:pt x="60" y="60"/>
                  </a:lnTo>
                  <a:lnTo>
                    <a:pt x="58" y="60"/>
                  </a:lnTo>
                  <a:lnTo>
                    <a:pt x="60" y="60"/>
                  </a:lnTo>
                  <a:lnTo>
                    <a:pt x="60" y="58"/>
                  </a:lnTo>
                  <a:lnTo>
                    <a:pt x="58" y="58"/>
                  </a:lnTo>
                  <a:lnTo>
                    <a:pt x="58" y="56"/>
                  </a:lnTo>
                  <a:close/>
                  <a:moveTo>
                    <a:pt x="104" y="54"/>
                  </a:moveTo>
                  <a:lnTo>
                    <a:pt x="104" y="52"/>
                  </a:lnTo>
                  <a:lnTo>
                    <a:pt x="104" y="50"/>
                  </a:lnTo>
                  <a:lnTo>
                    <a:pt x="106" y="50"/>
                  </a:lnTo>
                  <a:lnTo>
                    <a:pt x="108" y="52"/>
                  </a:lnTo>
                  <a:lnTo>
                    <a:pt x="110" y="52"/>
                  </a:lnTo>
                  <a:lnTo>
                    <a:pt x="112" y="56"/>
                  </a:lnTo>
                  <a:lnTo>
                    <a:pt x="110" y="56"/>
                  </a:lnTo>
                  <a:lnTo>
                    <a:pt x="108" y="56"/>
                  </a:lnTo>
                  <a:lnTo>
                    <a:pt x="106" y="54"/>
                  </a:lnTo>
                  <a:lnTo>
                    <a:pt x="104" y="54"/>
                  </a:lnTo>
                  <a:close/>
                  <a:moveTo>
                    <a:pt x="46" y="60"/>
                  </a:moveTo>
                  <a:lnTo>
                    <a:pt x="48" y="60"/>
                  </a:lnTo>
                  <a:lnTo>
                    <a:pt x="50" y="60"/>
                  </a:lnTo>
                  <a:lnTo>
                    <a:pt x="48" y="60"/>
                  </a:lnTo>
                  <a:lnTo>
                    <a:pt x="48" y="58"/>
                  </a:lnTo>
                  <a:lnTo>
                    <a:pt x="48" y="56"/>
                  </a:lnTo>
                  <a:lnTo>
                    <a:pt x="50" y="56"/>
                  </a:lnTo>
                  <a:lnTo>
                    <a:pt x="52" y="56"/>
                  </a:lnTo>
                  <a:lnTo>
                    <a:pt x="52" y="58"/>
                  </a:lnTo>
                  <a:lnTo>
                    <a:pt x="54" y="58"/>
                  </a:lnTo>
                  <a:lnTo>
                    <a:pt x="54" y="60"/>
                  </a:lnTo>
                  <a:lnTo>
                    <a:pt x="56" y="60"/>
                  </a:lnTo>
                  <a:lnTo>
                    <a:pt x="56" y="58"/>
                  </a:lnTo>
                  <a:lnTo>
                    <a:pt x="58" y="58"/>
                  </a:lnTo>
                  <a:lnTo>
                    <a:pt x="58" y="60"/>
                  </a:lnTo>
                  <a:lnTo>
                    <a:pt x="60" y="60"/>
                  </a:lnTo>
                  <a:lnTo>
                    <a:pt x="60" y="62"/>
                  </a:lnTo>
                  <a:lnTo>
                    <a:pt x="60" y="64"/>
                  </a:lnTo>
                  <a:lnTo>
                    <a:pt x="58" y="62"/>
                  </a:lnTo>
                  <a:lnTo>
                    <a:pt x="56" y="62"/>
                  </a:lnTo>
                  <a:lnTo>
                    <a:pt x="54" y="64"/>
                  </a:lnTo>
                  <a:lnTo>
                    <a:pt x="52" y="64"/>
                  </a:lnTo>
                  <a:lnTo>
                    <a:pt x="50" y="62"/>
                  </a:lnTo>
                  <a:lnTo>
                    <a:pt x="48" y="62"/>
                  </a:lnTo>
                  <a:lnTo>
                    <a:pt x="48" y="60"/>
                  </a:lnTo>
                  <a:lnTo>
                    <a:pt x="46" y="60"/>
                  </a:lnTo>
                  <a:close/>
                  <a:moveTo>
                    <a:pt x="26" y="44"/>
                  </a:moveTo>
                  <a:lnTo>
                    <a:pt x="26" y="44"/>
                  </a:lnTo>
                  <a:lnTo>
                    <a:pt x="28" y="44"/>
                  </a:lnTo>
                  <a:lnTo>
                    <a:pt x="30" y="44"/>
                  </a:lnTo>
                  <a:lnTo>
                    <a:pt x="32" y="44"/>
                  </a:lnTo>
                  <a:lnTo>
                    <a:pt x="34" y="42"/>
                  </a:lnTo>
                  <a:lnTo>
                    <a:pt x="34" y="44"/>
                  </a:lnTo>
                  <a:lnTo>
                    <a:pt x="36" y="42"/>
                  </a:lnTo>
                  <a:lnTo>
                    <a:pt x="34" y="42"/>
                  </a:lnTo>
                  <a:lnTo>
                    <a:pt x="36" y="42"/>
                  </a:lnTo>
                  <a:lnTo>
                    <a:pt x="38" y="44"/>
                  </a:lnTo>
                  <a:lnTo>
                    <a:pt x="38" y="46"/>
                  </a:lnTo>
                  <a:lnTo>
                    <a:pt x="40" y="46"/>
                  </a:lnTo>
                  <a:lnTo>
                    <a:pt x="40" y="44"/>
                  </a:lnTo>
                  <a:lnTo>
                    <a:pt x="40" y="42"/>
                  </a:lnTo>
                  <a:lnTo>
                    <a:pt x="42" y="44"/>
                  </a:lnTo>
                  <a:lnTo>
                    <a:pt x="42" y="46"/>
                  </a:lnTo>
                  <a:lnTo>
                    <a:pt x="44" y="48"/>
                  </a:lnTo>
                  <a:lnTo>
                    <a:pt x="44" y="50"/>
                  </a:lnTo>
                  <a:lnTo>
                    <a:pt x="44" y="48"/>
                  </a:lnTo>
                  <a:lnTo>
                    <a:pt x="44" y="50"/>
                  </a:lnTo>
                  <a:lnTo>
                    <a:pt x="42" y="50"/>
                  </a:lnTo>
                  <a:lnTo>
                    <a:pt x="44" y="50"/>
                  </a:lnTo>
                  <a:lnTo>
                    <a:pt x="44" y="52"/>
                  </a:lnTo>
                  <a:lnTo>
                    <a:pt x="42" y="54"/>
                  </a:lnTo>
                  <a:lnTo>
                    <a:pt x="40" y="54"/>
                  </a:lnTo>
                  <a:lnTo>
                    <a:pt x="38" y="54"/>
                  </a:lnTo>
                  <a:lnTo>
                    <a:pt x="36" y="54"/>
                  </a:lnTo>
                  <a:lnTo>
                    <a:pt x="34" y="54"/>
                  </a:lnTo>
                  <a:lnTo>
                    <a:pt x="32" y="54"/>
                  </a:lnTo>
                  <a:lnTo>
                    <a:pt x="32" y="52"/>
                  </a:lnTo>
                  <a:lnTo>
                    <a:pt x="34" y="52"/>
                  </a:lnTo>
                  <a:lnTo>
                    <a:pt x="32" y="52"/>
                  </a:lnTo>
                  <a:lnTo>
                    <a:pt x="30" y="52"/>
                  </a:lnTo>
                  <a:lnTo>
                    <a:pt x="32" y="52"/>
                  </a:lnTo>
                  <a:lnTo>
                    <a:pt x="30" y="52"/>
                  </a:lnTo>
                  <a:lnTo>
                    <a:pt x="30" y="50"/>
                  </a:lnTo>
                  <a:lnTo>
                    <a:pt x="30" y="48"/>
                  </a:lnTo>
                  <a:lnTo>
                    <a:pt x="28" y="48"/>
                  </a:lnTo>
                  <a:lnTo>
                    <a:pt x="28" y="46"/>
                  </a:lnTo>
                  <a:lnTo>
                    <a:pt x="26" y="46"/>
                  </a:lnTo>
                  <a:lnTo>
                    <a:pt x="28" y="46"/>
                  </a:lnTo>
                  <a:lnTo>
                    <a:pt x="26" y="46"/>
                  </a:lnTo>
                  <a:lnTo>
                    <a:pt x="26" y="44"/>
                  </a:lnTo>
                  <a:close/>
                  <a:moveTo>
                    <a:pt x="58" y="42"/>
                  </a:moveTo>
                  <a:lnTo>
                    <a:pt x="60" y="40"/>
                  </a:lnTo>
                  <a:lnTo>
                    <a:pt x="58" y="40"/>
                  </a:lnTo>
                  <a:lnTo>
                    <a:pt x="60" y="40"/>
                  </a:lnTo>
                  <a:lnTo>
                    <a:pt x="60" y="38"/>
                  </a:lnTo>
                  <a:lnTo>
                    <a:pt x="60" y="36"/>
                  </a:lnTo>
                  <a:lnTo>
                    <a:pt x="60" y="38"/>
                  </a:lnTo>
                  <a:lnTo>
                    <a:pt x="62" y="38"/>
                  </a:lnTo>
                  <a:lnTo>
                    <a:pt x="60" y="38"/>
                  </a:lnTo>
                  <a:lnTo>
                    <a:pt x="62" y="38"/>
                  </a:lnTo>
                  <a:lnTo>
                    <a:pt x="62" y="40"/>
                  </a:lnTo>
                  <a:lnTo>
                    <a:pt x="62" y="42"/>
                  </a:lnTo>
                  <a:lnTo>
                    <a:pt x="64" y="42"/>
                  </a:lnTo>
                  <a:lnTo>
                    <a:pt x="62" y="42"/>
                  </a:lnTo>
                  <a:lnTo>
                    <a:pt x="62" y="40"/>
                  </a:lnTo>
                  <a:lnTo>
                    <a:pt x="62" y="38"/>
                  </a:lnTo>
                  <a:lnTo>
                    <a:pt x="62" y="36"/>
                  </a:lnTo>
                  <a:lnTo>
                    <a:pt x="60" y="36"/>
                  </a:lnTo>
                  <a:lnTo>
                    <a:pt x="58" y="36"/>
                  </a:lnTo>
                  <a:lnTo>
                    <a:pt x="60" y="36"/>
                  </a:lnTo>
                  <a:lnTo>
                    <a:pt x="62" y="34"/>
                  </a:lnTo>
                  <a:lnTo>
                    <a:pt x="64" y="34"/>
                  </a:lnTo>
                  <a:lnTo>
                    <a:pt x="66" y="34"/>
                  </a:lnTo>
                  <a:lnTo>
                    <a:pt x="68" y="34"/>
                  </a:lnTo>
                  <a:lnTo>
                    <a:pt x="70" y="34"/>
                  </a:lnTo>
                  <a:lnTo>
                    <a:pt x="70" y="36"/>
                  </a:lnTo>
                  <a:lnTo>
                    <a:pt x="70" y="38"/>
                  </a:lnTo>
                  <a:lnTo>
                    <a:pt x="70" y="40"/>
                  </a:lnTo>
                  <a:lnTo>
                    <a:pt x="70" y="42"/>
                  </a:lnTo>
                  <a:lnTo>
                    <a:pt x="72" y="42"/>
                  </a:lnTo>
                  <a:lnTo>
                    <a:pt x="70" y="42"/>
                  </a:lnTo>
                  <a:lnTo>
                    <a:pt x="72" y="42"/>
                  </a:lnTo>
                  <a:lnTo>
                    <a:pt x="70" y="42"/>
                  </a:lnTo>
                  <a:lnTo>
                    <a:pt x="68" y="42"/>
                  </a:lnTo>
                  <a:lnTo>
                    <a:pt x="66" y="44"/>
                  </a:lnTo>
                  <a:lnTo>
                    <a:pt x="64" y="44"/>
                  </a:lnTo>
                  <a:lnTo>
                    <a:pt x="64" y="46"/>
                  </a:lnTo>
                  <a:lnTo>
                    <a:pt x="66" y="46"/>
                  </a:lnTo>
                  <a:lnTo>
                    <a:pt x="66" y="48"/>
                  </a:lnTo>
                  <a:lnTo>
                    <a:pt x="68" y="48"/>
                  </a:lnTo>
                  <a:lnTo>
                    <a:pt x="70" y="48"/>
                  </a:lnTo>
                  <a:lnTo>
                    <a:pt x="70" y="50"/>
                  </a:lnTo>
                  <a:lnTo>
                    <a:pt x="68" y="50"/>
                  </a:lnTo>
                  <a:lnTo>
                    <a:pt x="66" y="50"/>
                  </a:lnTo>
                  <a:lnTo>
                    <a:pt x="64" y="50"/>
                  </a:lnTo>
                  <a:lnTo>
                    <a:pt x="64" y="52"/>
                  </a:lnTo>
                  <a:lnTo>
                    <a:pt x="62" y="52"/>
                  </a:lnTo>
                  <a:lnTo>
                    <a:pt x="64" y="52"/>
                  </a:lnTo>
                  <a:lnTo>
                    <a:pt x="64" y="54"/>
                  </a:lnTo>
                  <a:lnTo>
                    <a:pt x="66" y="56"/>
                  </a:lnTo>
                  <a:lnTo>
                    <a:pt x="64" y="56"/>
                  </a:lnTo>
                  <a:lnTo>
                    <a:pt x="62" y="56"/>
                  </a:lnTo>
                  <a:lnTo>
                    <a:pt x="60" y="56"/>
                  </a:lnTo>
                  <a:lnTo>
                    <a:pt x="60" y="54"/>
                  </a:lnTo>
                  <a:lnTo>
                    <a:pt x="58" y="54"/>
                  </a:lnTo>
                  <a:lnTo>
                    <a:pt x="58" y="52"/>
                  </a:lnTo>
                  <a:lnTo>
                    <a:pt x="60" y="52"/>
                  </a:lnTo>
                  <a:lnTo>
                    <a:pt x="58" y="52"/>
                  </a:lnTo>
                  <a:lnTo>
                    <a:pt x="58" y="50"/>
                  </a:lnTo>
                  <a:lnTo>
                    <a:pt x="56" y="52"/>
                  </a:lnTo>
                  <a:lnTo>
                    <a:pt x="54" y="52"/>
                  </a:lnTo>
                  <a:lnTo>
                    <a:pt x="54" y="50"/>
                  </a:lnTo>
                  <a:lnTo>
                    <a:pt x="52" y="52"/>
                  </a:lnTo>
                  <a:lnTo>
                    <a:pt x="52" y="50"/>
                  </a:lnTo>
                  <a:lnTo>
                    <a:pt x="52" y="52"/>
                  </a:lnTo>
                  <a:lnTo>
                    <a:pt x="52" y="50"/>
                  </a:lnTo>
                  <a:lnTo>
                    <a:pt x="52" y="52"/>
                  </a:lnTo>
                  <a:lnTo>
                    <a:pt x="50" y="52"/>
                  </a:lnTo>
                  <a:lnTo>
                    <a:pt x="50" y="50"/>
                  </a:lnTo>
                  <a:lnTo>
                    <a:pt x="48" y="48"/>
                  </a:lnTo>
                  <a:lnTo>
                    <a:pt x="50" y="48"/>
                  </a:lnTo>
                  <a:lnTo>
                    <a:pt x="50" y="46"/>
                  </a:lnTo>
                  <a:lnTo>
                    <a:pt x="48" y="44"/>
                  </a:lnTo>
                  <a:lnTo>
                    <a:pt x="48" y="42"/>
                  </a:lnTo>
                  <a:lnTo>
                    <a:pt x="46" y="42"/>
                  </a:lnTo>
                  <a:lnTo>
                    <a:pt x="44" y="42"/>
                  </a:lnTo>
                  <a:lnTo>
                    <a:pt x="46" y="42"/>
                  </a:lnTo>
                  <a:lnTo>
                    <a:pt x="48" y="42"/>
                  </a:lnTo>
                  <a:lnTo>
                    <a:pt x="46" y="42"/>
                  </a:lnTo>
                  <a:lnTo>
                    <a:pt x="44" y="42"/>
                  </a:lnTo>
                  <a:lnTo>
                    <a:pt x="44" y="40"/>
                  </a:lnTo>
                  <a:lnTo>
                    <a:pt x="46" y="42"/>
                  </a:lnTo>
                  <a:lnTo>
                    <a:pt x="48" y="40"/>
                  </a:lnTo>
                  <a:lnTo>
                    <a:pt x="50" y="40"/>
                  </a:lnTo>
                  <a:lnTo>
                    <a:pt x="50" y="42"/>
                  </a:lnTo>
                  <a:lnTo>
                    <a:pt x="50" y="40"/>
                  </a:lnTo>
                  <a:lnTo>
                    <a:pt x="52" y="40"/>
                  </a:lnTo>
                  <a:lnTo>
                    <a:pt x="52" y="38"/>
                  </a:lnTo>
                  <a:lnTo>
                    <a:pt x="54" y="38"/>
                  </a:lnTo>
                  <a:lnTo>
                    <a:pt x="54" y="36"/>
                  </a:lnTo>
                  <a:lnTo>
                    <a:pt x="52" y="36"/>
                  </a:lnTo>
                  <a:lnTo>
                    <a:pt x="50" y="36"/>
                  </a:lnTo>
                  <a:lnTo>
                    <a:pt x="52" y="36"/>
                  </a:lnTo>
                  <a:lnTo>
                    <a:pt x="54" y="36"/>
                  </a:lnTo>
                  <a:lnTo>
                    <a:pt x="56" y="36"/>
                  </a:lnTo>
                  <a:lnTo>
                    <a:pt x="58" y="36"/>
                  </a:lnTo>
                  <a:lnTo>
                    <a:pt x="56" y="36"/>
                  </a:lnTo>
                  <a:lnTo>
                    <a:pt x="56" y="38"/>
                  </a:lnTo>
                  <a:lnTo>
                    <a:pt x="56" y="40"/>
                  </a:lnTo>
                  <a:lnTo>
                    <a:pt x="54" y="40"/>
                  </a:lnTo>
                  <a:lnTo>
                    <a:pt x="56" y="40"/>
                  </a:lnTo>
                  <a:lnTo>
                    <a:pt x="58" y="40"/>
                  </a:lnTo>
                  <a:lnTo>
                    <a:pt x="56" y="40"/>
                  </a:lnTo>
                  <a:lnTo>
                    <a:pt x="58" y="40"/>
                  </a:lnTo>
                  <a:lnTo>
                    <a:pt x="56" y="40"/>
                  </a:lnTo>
                  <a:lnTo>
                    <a:pt x="56" y="42"/>
                  </a:lnTo>
                  <a:lnTo>
                    <a:pt x="58" y="42"/>
                  </a:lnTo>
                  <a:close/>
                  <a:moveTo>
                    <a:pt x="2" y="40"/>
                  </a:moveTo>
                  <a:lnTo>
                    <a:pt x="2" y="36"/>
                  </a:lnTo>
                  <a:lnTo>
                    <a:pt x="2" y="38"/>
                  </a:lnTo>
                  <a:lnTo>
                    <a:pt x="4" y="38"/>
                  </a:lnTo>
                  <a:lnTo>
                    <a:pt x="2" y="38"/>
                  </a:lnTo>
                  <a:lnTo>
                    <a:pt x="4" y="38"/>
                  </a:lnTo>
                  <a:lnTo>
                    <a:pt x="6" y="38"/>
                  </a:lnTo>
                  <a:lnTo>
                    <a:pt x="6" y="36"/>
                  </a:lnTo>
                  <a:lnTo>
                    <a:pt x="4" y="36"/>
                  </a:lnTo>
                  <a:lnTo>
                    <a:pt x="4" y="34"/>
                  </a:lnTo>
                  <a:lnTo>
                    <a:pt x="2" y="34"/>
                  </a:lnTo>
                  <a:lnTo>
                    <a:pt x="2" y="36"/>
                  </a:lnTo>
                  <a:lnTo>
                    <a:pt x="0" y="36"/>
                  </a:lnTo>
                  <a:lnTo>
                    <a:pt x="0" y="34"/>
                  </a:lnTo>
                  <a:lnTo>
                    <a:pt x="2" y="32"/>
                  </a:lnTo>
                  <a:lnTo>
                    <a:pt x="0" y="26"/>
                  </a:lnTo>
                  <a:lnTo>
                    <a:pt x="0" y="24"/>
                  </a:lnTo>
                  <a:lnTo>
                    <a:pt x="2" y="22"/>
                  </a:lnTo>
                  <a:lnTo>
                    <a:pt x="2" y="24"/>
                  </a:lnTo>
                  <a:lnTo>
                    <a:pt x="4" y="24"/>
                  </a:lnTo>
                  <a:lnTo>
                    <a:pt x="6" y="24"/>
                  </a:lnTo>
                  <a:lnTo>
                    <a:pt x="6" y="22"/>
                  </a:lnTo>
                  <a:lnTo>
                    <a:pt x="4" y="22"/>
                  </a:lnTo>
                  <a:lnTo>
                    <a:pt x="4" y="20"/>
                  </a:lnTo>
                  <a:lnTo>
                    <a:pt x="2" y="20"/>
                  </a:lnTo>
                  <a:lnTo>
                    <a:pt x="2" y="22"/>
                  </a:lnTo>
                  <a:lnTo>
                    <a:pt x="2" y="20"/>
                  </a:lnTo>
                  <a:lnTo>
                    <a:pt x="2" y="18"/>
                  </a:lnTo>
                  <a:lnTo>
                    <a:pt x="4" y="18"/>
                  </a:lnTo>
                  <a:lnTo>
                    <a:pt x="4" y="16"/>
                  </a:lnTo>
                  <a:lnTo>
                    <a:pt x="6" y="16"/>
                  </a:lnTo>
                  <a:lnTo>
                    <a:pt x="6" y="14"/>
                  </a:lnTo>
                  <a:lnTo>
                    <a:pt x="8" y="14"/>
                  </a:lnTo>
                  <a:lnTo>
                    <a:pt x="10" y="14"/>
                  </a:lnTo>
                  <a:lnTo>
                    <a:pt x="12" y="12"/>
                  </a:lnTo>
                  <a:lnTo>
                    <a:pt x="14" y="12"/>
                  </a:lnTo>
                  <a:lnTo>
                    <a:pt x="14" y="14"/>
                  </a:lnTo>
                  <a:lnTo>
                    <a:pt x="16" y="14"/>
                  </a:lnTo>
                  <a:lnTo>
                    <a:pt x="18" y="12"/>
                  </a:lnTo>
                  <a:lnTo>
                    <a:pt x="20" y="12"/>
                  </a:lnTo>
                  <a:lnTo>
                    <a:pt x="22" y="10"/>
                  </a:lnTo>
                  <a:lnTo>
                    <a:pt x="24" y="8"/>
                  </a:lnTo>
                  <a:lnTo>
                    <a:pt x="24" y="6"/>
                  </a:lnTo>
                  <a:lnTo>
                    <a:pt x="26" y="6"/>
                  </a:lnTo>
                  <a:lnTo>
                    <a:pt x="28" y="4"/>
                  </a:lnTo>
                  <a:lnTo>
                    <a:pt x="30" y="4"/>
                  </a:lnTo>
                  <a:lnTo>
                    <a:pt x="32" y="4"/>
                  </a:lnTo>
                  <a:lnTo>
                    <a:pt x="36" y="0"/>
                  </a:lnTo>
                  <a:lnTo>
                    <a:pt x="38" y="0"/>
                  </a:lnTo>
                  <a:lnTo>
                    <a:pt x="36" y="2"/>
                  </a:lnTo>
                  <a:lnTo>
                    <a:pt x="34" y="4"/>
                  </a:lnTo>
                  <a:lnTo>
                    <a:pt x="34" y="6"/>
                  </a:lnTo>
                  <a:lnTo>
                    <a:pt x="36" y="6"/>
                  </a:lnTo>
                  <a:lnTo>
                    <a:pt x="36" y="8"/>
                  </a:lnTo>
                  <a:lnTo>
                    <a:pt x="36" y="10"/>
                  </a:lnTo>
                  <a:lnTo>
                    <a:pt x="36" y="12"/>
                  </a:lnTo>
                  <a:lnTo>
                    <a:pt x="34" y="12"/>
                  </a:lnTo>
                  <a:lnTo>
                    <a:pt x="34" y="14"/>
                  </a:lnTo>
                  <a:lnTo>
                    <a:pt x="34" y="16"/>
                  </a:lnTo>
                  <a:lnTo>
                    <a:pt x="32" y="16"/>
                  </a:lnTo>
                  <a:lnTo>
                    <a:pt x="30" y="14"/>
                  </a:lnTo>
                  <a:lnTo>
                    <a:pt x="28" y="14"/>
                  </a:lnTo>
                  <a:lnTo>
                    <a:pt x="26" y="14"/>
                  </a:lnTo>
                  <a:lnTo>
                    <a:pt x="24" y="14"/>
                  </a:lnTo>
                  <a:lnTo>
                    <a:pt x="22" y="14"/>
                  </a:lnTo>
                  <a:lnTo>
                    <a:pt x="22" y="16"/>
                  </a:lnTo>
                  <a:lnTo>
                    <a:pt x="20" y="16"/>
                  </a:lnTo>
                  <a:lnTo>
                    <a:pt x="16" y="16"/>
                  </a:lnTo>
                  <a:lnTo>
                    <a:pt x="14" y="16"/>
                  </a:lnTo>
                  <a:lnTo>
                    <a:pt x="12" y="16"/>
                  </a:lnTo>
                  <a:lnTo>
                    <a:pt x="10" y="16"/>
                  </a:lnTo>
                  <a:lnTo>
                    <a:pt x="10" y="18"/>
                  </a:lnTo>
                  <a:lnTo>
                    <a:pt x="8" y="18"/>
                  </a:lnTo>
                  <a:lnTo>
                    <a:pt x="6" y="18"/>
                  </a:lnTo>
                  <a:lnTo>
                    <a:pt x="6" y="20"/>
                  </a:lnTo>
                  <a:lnTo>
                    <a:pt x="6" y="22"/>
                  </a:lnTo>
                  <a:lnTo>
                    <a:pt x="6" y="20"/>
                  </a:lnTo>
                  <a:lnTo>
                    <a:pt x="6" y="22"/>
                  </a:lnTo>
                  <a:lnTo>
                    <a:pt x="4" y="22"/>
                  </a:lnTo>
                  <a:lnTo>
                    <a:pt x="6" y="22"/>
                  </a:lnTo>
                  <a:lnTo>
                    <a:pt x="8" y="22"/>
                  </a:lnTo>
                  <a:lnTo>
                    <a:pt x="6" y="24"/>
                  </a:lnTo>
                  <a:lnTo>
                    <a:pt x="8" y="24"/>
                  </a:lnTo>
                  <a:lnTo>
                    <a:pt x="6" y="26"/>
                  </a:lnTo>
                  <a:lnTo>
                    <a:pt x="8" y="26"/>
                  </a:lnTo>
                  <a:lnTo>
                    <a:pt x="10" y="26"/>
                  </a:lnTo>
                  <a:lnTo>
                    <a:pt x="10" y="24"/>
                  </a:lnTo>
                  <a:lnTo>
                    <a:pt x="8" y="24"/>
                  </a:lnTo>
                  <a:lnTo>
                    <a:pt x="8" y="22"/>
                  </a:lnTo>
                  <a:lnTo>
                    <a:pt x="10" y="22"/>
                  </a:lnTo>
                  <a:lnTo>
                    <a:pt x="12" y="22"/>
                  </a:lnTo>
                  <a:lnTo>
                    <a:pt x="10" y="22"/>
                  </a:lnTo>
                  <a:lnTo>
                    <a:pt x="12" y="20"/>
                  </a:lnTo>
                  <a:lnTo>
                    <a:pt x="14" y="20"/>
                  </a:lnTo>
                  <a:lnTo>
                    <a:pt x="16" y="20"/>
                  </a:lnTo>
                  <a:lnTo>
                    <a:pt x="16" y="22"/>
                  </a:lnTo>
                  <a:lnTo>
                    <a:pt x="14" y="22"/>
                  </a:lnTo>
                  <a:lnTo>
                    <a:pt x="14" y="24"/>
                  </a:lnTo>
                  <a:lnTo>
                    <a:pt x="16" y="24"/>
                  </a:lnTo>
                  <a:lnTo>
                    <a:pt x="16" y="22"/>
                  </a:lnTo>
                  <a:lnTo>
                    <a:pt x="18" y="22"/>
                  </a:lnTo>
                  <a:lnTo>
                    <a:pt x="18" y="24"/>
                  </a:lnTo>
                  <a:lnTo>
                    <a:pt x="20" y="24"/>
                  </a:lnTo>
                  <a:lnTo>
                    <a:pt x="18" y="24"/>
                  </a:lnTo>
                  <a:lnTo>
                    <a:pt x="18" y="22"/>
                  </a:lnTo>
                  <a:lnTo>
                    <a:pt x="16" y="22"/>
                  </a:lnTo>
                  <a:lnTo>
                    <a:pt x="18" y="20"/>
                  </a:lnTo>
                  <a:lnTo>
                    <a:pt x="16" y="20"/>
                  </a:lnTo>
                  <a:lnTo>
                    <a:pt x="16" y="18"/>
                  </a:lnTo>
                  <a:lnTo>
                    <a:pt x="16" y="16"/>
                  </a:lnTo>
                  <a:lnTo>
                    <a:pt x="18" y="16"/>
                  </a:lnTo>
                  <a:lnTo>
                    <a:pt x="20" y="16"/>
                  </a:lnTo>
                  <a:lnTo>
                    <a:pt x="22" y="16"/>
                  </a:lnTo>
                  <a:lnTo>
                    <a:pt x="24" y="16"/>
                  </a:lnTo>
                  <a:lnTo>
                    <a:pt x="26" y="16"/>
                  </a:lnTo>
                  <a:lnTo>
                    <a:pt x="28" y="16"/>
                  </a:lnTo>
                  <a:lnTo>
                    <a:pt x="30" y="14"/>
                  </a:lnTo>
                  <a:lnTo>
                    <a:pt x="30" y="16"/>
                  </a:lnTo>
                  <a:lnTo>
                    <a:pt x="32" y="16"/>
                  </a:lnTo>
                  <a:lnTo>
                    <a:pt x="32" y="18"/>
                  </a:lnTo>
                  <a:lnTo>
                    <a:pt x="34" y="20"/>
                  </a:lnTo>
                  <a:lnTo>
                    <a:pt x="34" y="22"/>
                  </a:lnTo>
                  <a:lnTo>
                    <a:pt x="32" y="20"/>
                  </a:lnTo>
                  <a:lnTo>
                    <a:pt x="32" y="22"/>
                  </a:lnTo>
                  <a:lnTo>
                    <a:pt x="34" y="22"/>
                  </a:lnTo>
                  <a:lnTo>
                    <a:pt x="34" y="24"/>
                  </a:lnTo>
                  <a:lnTo>
                    <a:pt x="36" y="24"/>
                  </a:lnTo>
                  <a:lnTo>
                    <a:pt x="38" y="26"/>
                  </a:lnTo>
                  <a:lnTo>
                    <a:pt x="38" y="24"/>
                  </a:lnTo>
                  <a:lnTo>
                    <a:pt x="40" y="24"/>
                  </a:lnTo>
                  <a:lnTo>
                    <a:pt x="42" y="24"/>
                  </a:lnTo>
                  <a:lnTo>
                    <a:pt x="42" y="26"/>
                  </a:lnTo>
                  <a:lnTo>
                    <a:pt x="44" y="26"/>
                  </a:lnTo>
                  <a:lnTo>
                    <a:pt x="44" y="28"/>
                  </a:lnTo>
                  <a:lnTo>
                    <a:pt x="42" y="30"/>
                  </a:lnTo>
                  <a:lnTo>
                    <a:pt x="42" y="32"/>
                  </a:lnTo>
                  <a:lnTo>
                    <a:pt x="40" y="32"/>
                  </a:lnTo>
                  <a:lnTo>
                    <a:pt x="42" y="32"/>
                  </a:lnTo>
                  <a:lnTo>
                    <a:pt x="40" y="32"/>
                  </a:lnTo>
                  <a:lnTo>
                    <a:pt x="38" y="30"/>
                  </a:lnTo>
                  <a:lnTo>
                    <a:pt x="38" y="32"/>
                  </a:lnTo>
                  <a:lnTo>
                    <a:pt x="38" y="34"/>
                  </a:lnTo>
                  <a:lnTo>
                    <a:pt x="38" y="32"/>
                  </a:lnTo>
                  <a:lnTo>
                    <a:pt x="36" y="32"/>
                  </a:lnTo>
                  <a:lnTo>
                    <a:pt x="34" y="32"/>
                  </a:lnTo>
                  <a:lnTo>
                    <a:pt x="36" y="32"/>
                  </a:lnTo>
                  <a:lnTo>
                    <a:pt x="36" y="30"/>
                  </a:lnTo>
                  <a:lnTo>
                    <a:pt x="38" y="30"/>
                  </a:lnTo>
                  <a:lnTo>
                    <a:pt x="36" y="30"/>
                  </a:lnTo>
                  <a:lnTo>
                    <a:pt x="34" y="30"/>
                  </a:lnTo>
                  <a:lnTo>
                    <a:pt x="34" y="32"/>
                  </a:lnTo>
                  <a:lnTo>
                    <a:pt x="32" y="32"/>
                  </a:lnTo>
                  <a:lnTo>
                    <a:pt x="34" y="34"/>
                  </a:lnTo>
                  <a:lnTo>
                    <a:pt x="34" y="36"/>
                  </a:lnTo>
                  <a:lnTo>
                    <a:pt x="34" y="38"/>
                  </a:lnTo>
                  <a:lnTo>
                    <a:pt x="32" y="38"/>
                  </a:lnTo>
                  <a:lnTo>
                    <a:pt x="30" y="38"/>
                  </a:lnTo>
                  <a:lnTo>
                    <a:pt x="28" y="38"/>
                  </a:lnTo>
                  <a:lnTo>
                    <a:pt x="30" y="40"/>
                  </a:lnTo>
                  <a:lnTo>
                    <a:pt x="30" y="38"/>
                  </a:lnTo>
                  <a:lnTo>
                    <a:pt x="30" y="40"/>
                  </a:lnTo>
                  <a:lnTo>
                    <a:pt x="30" y="42"/>
                  </a:lnTo>
                  <a:lnTo>
                    <a:pt x="28" y="42"/>
                  </a:lnTo>
                  <a:lnTo>
                    <a:pt x="26" y="42"/>
                  </a:lnTo>
                  <a:lnTo>
                    <a:pt x="24" y="42"/>
                  </a:lnTo>
                  <a:lnTo>
                    <a:pt x="26" y="42"/>
                  </a:lnTo>
                  <a:lnTo>
                    <a:pt x="28" y="42"/>
                  </a:lnTo>
                  <a:lnTo>
                    <a:pt x="28" y="44"/>
                  </a:lnTo>
                  <a:lnTo>
                    <a:pt x="26" y="44"/>
                  </a:lnTo>
                  <a:lnTo>
                    <a:pt x="24" y="44"/>
                  </a:lnTo>
                  <a:lnTo>
                    <a:pt x="22" y="44"/>
                  </a:lnTo>
                  <a:lnTo>
                    <a:pt x="22" y="46"/>
                  </a:lnTo>
                  <a:lnTo>
                    <a:pt x="24" y="46"/>
                  </a:lnTo>
                  <a:lnTo>
                    <a:pt x="24" y="44"/>
                  </a:lnTo>
                  <a:lnTo>
                    <a:pt x="26" y="46"/>
                  </a:lnTo>
                  <a:lnTo>
                    <a:pt x="24" y="46"/>
                  </a:lnTo>
                  <a:lnTo>
                    <a:pt x="26" y="48"/>
                  </a:lnTo>
                  <a:lnTo>
                    <a:pt x="24" y="48"/>
                  </a:lnTo>
                  <a:lnTo>
                    <a:pt x="26" y="48"/>
                  </a:lnTo>
                  <a:lnTo>
                    <a:pt x="26" y="50"/>
                  </a:lnTo>
                  <a:lnTo>
                    <a:pt x="26" y="52"/>
                  </a:lnTo>
                  <a:lnTo>
                    <a:pt x="24" y="52"/>
                  </a:lnTo>
                  <a:lnTo>
                    <a:pt x="22" y="52"/>
                  </a:lnTo>
                  <a:lnTo>
                    <a:pt x="24" y="52"/>
                  </a:lnTo>
                  <a:lnTo>
                    <a:pt x="24" y="54"/>
                  </a:lnTo>
                  <a:lnTo>
                    <a:pt x="22" y="54"/>
                  </a:lnTo>
                  <a:lnTo>
                    <a:pt x="22" y="56"/>
                  </a:lnTo>
                  <a:lnTo>
                    <a:pt x="24" y="56"/>
                  </a:lnTo>
                  <a:lnTo>
                    <a:pt x="24" y="54"/>
                  </a:lnTo>
                  <a:lnTo>
                    <a:pt x="26" y="54"/>
                  </a:lnTo>
                  <a:lnTo>
                    <a:pt x="26" y="56"/>
                  </a:lnTo>
                  <a:lnTo>
                    <a:pt x="28" y="56"/>
                  </a:lnTo>
                  <a:lnTo>
                    <a:pt x="28" y="58"/>
                  </a:lnTo>
                  <a:lnTo>
                    <a:pt x="26" y="58"/>
                  </a:lnTo>
                  <a:lnTo>
                    <a:pt x="28" y="58"/>
                  </a:lnTo>
                  <a:lnTo>
                    <a:pt x="26" y="58"/>
                  </a:lnTo>
                  <a:lnTo>
                    <a:pt x="24" y="60"/>
                  </a:lnTo>
                  <a:lnTo>
                    <a:pt x="22" y="60"/>
                  </a:lnTo>
                  <a:lnTo>
                    <a:pt x="22" y="58"/>
                  </a:lnTo>
                  <a:lnTo>
                    <a:pt x="20" y="60"/>
                  </a:lnTo>
                  <a:lnTo>
                    <a:pt x="20" y="58"/>
                  </a:lnTo>
                  <a:lnTo>
                    <a:pt x="18" y="58"/>
                  </a:lnTo>
                  <a:lnTo>
                    <a:pt x="16" y="58"/>
                  </a:lnTo>
                  <a:lnTo>
                    <a:pt x="14" y="58"/>
                  </a:lnTo>
                  <a:lnTo>
                    <a:pt x="12" y="58"/>
                  </a:lnTo>
                  <a:lnTo>
                    <a:pt x="10" y="58"/>
                  </a:lnTo>
                  <a:lnTo>
                    <a:pt x="10" y="54"/>
                  </a:lnTo>
                  <a:lnTo>
                    <a:pt x="10" y="52"/>
                  </a:lnTo>
                  <a:lnTo>
                    <a:pt x="10" y="50"/>
                  </a:lnTo>
                  <a:lnTo>
                    <a:pt x="10" y="48"/>
                  </a:lnTo>
                  <a:lnTo>
                    <a:pt x="8" y="46"/>
                  </a:lnTo>
                  <a:lnTo>
                    <a:pt x="6" y="46"/>
                  </a:lnTo>
                  <a:lnTo>
                    <a:pt x="4" y="44"/>
                  </a:lnTo>
                  <a:lnTo>
                    <a:pt x="4" y="42"/>
                  </a:lnTo>
                  <a:lnTo>
                    <a:pt x="4" y="44"/>
                  </a:lnTo>
                  <a:lnTo>
                    <a:pt x="4" y="46"/>
                  </a:lnTo>
                  <a:lnTo>
                    <a:pt x="6" y="46"/>
                  </a:lnTo>
                  <a:lnTo>
                    <a:pt x="4" y="46"/>
                  </a:lnTo>
                  <a:lnTo>
                    <a:pt x="2" y="44"/>
                  </a:lnTo>
                  <a:lnTo>
                    <a:pt x="0" y="44"/>
                  </a:lnTo>
                  <a:lnTo>
                    <a:pt x="2" y="42"/>
                  </a:lnTo>
                  <a:lnTo>
                    <a:pt x="2" y="4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90" name="Freeform 157">
              <a:extLst>
                <a:ext uri="{FF2B5EF4-FFF2-40B4-BE49-F238E27FC236}">
                  <a16:creationId xmlns:a16="http://schemas.microsoft.com/office/drawing/2014/main" id="{0ECE7601-D91C-D6DC-F4DE-C86EA962D045}"/>
                </a:ext>
              </a:extLst>
            </p:cNvPr>
            <p:cNvSpPr>
              <a:spLocks noChangeAspect="1"/>
            </p:cNvSpPr>
            <p:nvPr/>
          </p:nvSpPr>
          <p:spPr bwMode="auto">
            <a:xfrm>
              <a:off x="1748332" y="3914676"/>
              <a:ext cx="118605" cy="130782"/>
            </a:xfrm>
            <a:custGeom>
              <a:avLst/>
              <a:gdLst>
                <a:gd name="T0" fmla="*/ 8 w 78"/>
                <a:gd name="T1" fmla="*/ 76 h 86"/>
                <a:gd name="T2" fmla="*/ 0 w 78"/>
                <a:gd name="T3" fmla="*/ 70 h 86"/>
                <a:gd name="T4" fmla="*/ 2 w 78"/>
                <a:gd name="T5" fmla="*/ 54 h 86"/>
                <a:gd name="T6" fmla="*/ 14 w 78"/>
                <a:gd name="T7" fmla="*/ 38 h 86"/>
                <a:gd name="T8" fmla="*/ 38 w 78"/>
                <a:gd name="T9" fmla="*/ 34 h 86"/>
                <a:gd name="T10" fmla="*/ 24 w 78"/>
                <a:gd name="T11" fmla="*/ 14 h 86"/>
                <a:gd name="T12" fmla="*/ 30 w 78"/>
                <a:gd name="T13" fmla="*/ 12 h 86"/>
                <a:gd name="T14" fmla="*/ 32 w 78"/>
                <a:gd name="T15" fmla="*/ 0 h 86"/>
                <a:gd name="T16" fmla="*/ 48 w 78"/>
                <a:gd name="T17" fmla="*/ 0 h 86"/>
                <a:gd name="T18" fmla="*/ 66 w 78"/>
                <a:gd name="T19" fmla="*/ 0 h 86"/>
                <a:gd name="T20" fmla="*/ 62 w 78"/>
                <a:gd name="T21" fmla="*/ 20 h 86"/>
                <a:gd name="T22" fmla="*/ 60 w 78"/>
                <a:gd name="T23" fmla="*/ 42 h 86"/>
                <a:gd name="T24" fmla="*/ 66 w 78"/>
                <a:gd name="T25" fmla="*/ 42 h 86"/>
                <a:gd name="T26" fmla="*/ 72 w 78"/>
                <a:gd name="T27" fmla="*/ 42 h 86"/>
                <a:gd name="T28" fmla="*/ 78 w 78"/>
                <a:gd name="T29" fmla="*/ 44 h 86"/>
                <a:gd name="T30" fmla="*/ 66 w 78"/>
                <a:gd name="T31" fmla="*/ 54 h 86"/>
                <a:gd name="T32" fmla="*/ 54 w 78"/>
                <a:gd name="T33" fmla="*/ 72 h 86"/>
                <a:gd name="T34" fmla="*/ 38 w 78"/>
                <a:gd name="T35" fmla="*/ 86 h 86"/>
                <a:gd name="T36" fmla="*/ 22 w 78"/>
                <a:gd name="T37" fmla="*/ 84 h 86"/>
                <a:gd name="T38" fmla="*/ 8 w 78"/>
                <a:gd name="T39" fmla="*/ 76 h 8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8" h="86">
                  <a:moveTo>
                    <a:pt x="8" y="76"/>
                  </a:moveTo>
                  <a:lnTo>
                    <a:pt x="0" y="70"/>
                  </a:lnTo>
                  <a:lnTo>
                    <a:pt x="2" y="54"/>
                  </a:lnTo>
                  <a:lnTo>
                    <a:pt x="14" y="38"/>
                  </a:lnTo>
                  <a:lnTo>
                    <a:pt x="38" y="34"/>
                  </a:lnTo>
                  <a:lnTo>
                    <a:pt x="24" y="14"/>
                  </a:lnTo>
                  <a:lnTo>
                    <a:pt x="30" y="12"/>
                  </a:lnTo>
                  <a:lnTo>
                    <a:pt x="32" y="0"/>
                  </a:lnTo>
                  <a:lnTo>
                    <a:pt x="48" y="0"/>
                  </a:lnTo>
                  <a:lnTo>
                    <a:pt x="66" y="0"/>
                  </a:lnTo>
                  <a:lnTo>
                    <a:pt x="62" y="20"/>
                  </a:lnTo>
                  <a:lnTo>
                    <a:pt x="60" y="42"/>
                  </a:lnTo>
                  <a:lnTo>
                    <a:pt x="66" y="42"/>
                  </a:lnTo>
                  <a:lnTo>
                    <a:pt x="72" y="42"/>
                  </a:lnTo>
                  <a:lnTo>
                    <a:pt x="78" y="44"/>
                  </a:lnTo>
                  <a:lnTo>
                    <a:pt x="66" y="54"/>
                  </a:lnTo>
                  <a:lnTo>
                    <a:pt x="54" y="72"/>
                  </a:lnTo>
                  <a:lnTo>
                    <a:pt x="38" y="86"/>
                  </a:lnTo>
                  <a:lnTo>
                    <a:pt x="22" y="84"/>
                  </a:lnTo>
                  <a:lnTo>
                    <a:pt x="8" y="7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91" name="Freeform 158">
              <a:extLst>
                <a:ext uri="{FF2B5EF4-FFF2-40B4-BE49-F238E27FC236}">
                  <a16:creationId xmlns:a16="http://schemas.microsoft.com/office/drawing/2014/main" id="{83FEEA5D-2883-D3F6-B3A6-8FA5030326B4}"/>
                </a:ext>
              </a:extLst>
            </p:cNvPr>
            <p:cNvSpPr>
              <a:spLocks noChangeAspect="1"/>
            </p:cNvSpPr>
            <p:nvPr/>
          </p:nvSpPr>
          <p:spPr bwMode="auto">
            <a:xfrm>
              <a:off x="6012073" y="3292698"/>
              <a:ext cx="422724" cy="430366"/>
            </a:xfrm>
            <a:custGeom>
              <a:avLst/>
              <a:gdLst>
                <a:gd name="T0" fmla="*/ 96 w 278"/>
                <a:gd name="T1" fmla="*/ 248 h 283"/>
                <a:gd name="T2" fmla="*/ 62 w 278"/>
                <a:gd name="T3" fmla="*/ 252 h 283"/>
                <a:gd name="T4" fmla="*/ 28 w 278"/>
                <a:gd name="T5" fmla="*/ 252 h 283"/>
                <a:gd name="T6" fmla="*/ 38 w 278"/>
                <a:gd name="T7" fmla="*/ 228 h 283"/>
                <a:gd name="T8" fmla="*/ 54 w 278"/>
                <a:gd name="T9" fmla="*/ 212 h 283"/>
                <a:gd name="T10" fmla="*/ 42 w 278"/>
                <a:gd name="T11" fmla="*/ 188 h 283"/>
                <a:gd name="T12" fmla="*/ 14 w 278"/>
                <a:gd name="T13" fmla="*/ 166 h 283"/>
                <a:gd name="T14" fmla="*/ 16 w 278"/>
                <a:gd name="T15" fmla="*/ 158 h 283"/>
                <a:gd name="T16" fmla="*/ 60 w 278"/>
                <a:gd name="T17" fmla="*/ 162 h 283"/>
                <a:gd name="T18" fmla="*/ 98 w 278"/>
                <a:gd name="T19" fmla="*/ 154 h 283"/>
                <a:gd name="T20" fmla="*/ 102 w 278"/>
                <a:gd name="T21" fmla="*/ 128 h 283"/>
                <a:gd name="T22" fmla="*/ 124 w 278"/>
                <a:gd name="T23" fmla="*/ 114 h 283"/>
                <a:gd name="T24" fmla="*/ 142 w 278"/>
                <a:gd name="T25" fmla="*/ 92 h 283"/>
                <a:gd name="T26" fmla="*/ 146 w 278"/>
                <a:gd name="T27" fmla="*/ 68 h 283"/>
                <a:gd name="T28" fmla="*/ 164 w 278"/>
                <a:gd name="T29" fmla="*/ 58 h 283"/>
                <a:gd name="T30" fmla="*/ 160 w 278"/>
                <a:gd name="T31" fmla="*/ 24 h 283"/>
                <a:gd name="T32" fmla="*/ 190 w 278"/>
                <a:gd name="T33" fmla="*/ 6 h 283"/>
                <a:gd name="T34" fmla="*/ 232 w 278"/>
                <a:gd name="T35" fmla="*/ 6 h 283"/>
                <a:gd name="T36" fmla="*/ 254 w 278"/>
                <a:gd name="T37" fmla="*/ 26 h 283"/>
                <a:gd name="T38" fmla="*/ 260 w 278"/>
                <a:gd name="T39" fmla="*/ 48 h 283"/>
                <a:gd name="T40" fmla="*/ 214 w 278"/>
                <a:gd name="T41" fmla="*/ 52 h 283"/>
                <a:gd name="T42" fmla="*/ 222 w 278"/>
                <a:gd name="T43" fmla="*/ 68 h 283"/>
                <a:gd name="T44" fmla="*/ 228 w 278"/>
                <a:gd name="T45" fmla="*/ 86 h 283"/>
                <a:gd name="T46" fmla="*/ 242 w 278"/>
                <a:gd name="T47" fmla="*/ 98 h 283"/>
                <a:gd name="T48" fmla="*/ 238 w 278"/>
                <a:gd name="T49" fmla="*/ 114 h 283"/>
                <a:gd name="T50" fmla="*/ 234 w 278"/>
                <a:gd name="T51" fmla="*/ 144 h 283"/>
                <a:gd name="T52" fmla="*/ 214 w 278"/>
                <a:gd name="T53" fmla="*/ 178 h 283"/>
                <a:gd name="T54" fmla="*/ 186 w 278"/>
                <a:gd name="T55" fmla="*/ 196 h 283"/>
                <a:gd name="T56" fmla="*/ 168 w 278"/>
                <a:gd name="T57" fmla="*/ 218 h 283"/>
                <a:gd name="T58" fmla="*/ 186 w 278"/>
                <a:gd name="T59" fmla="*/ 242 h 283"/>
                <a:gd name="T60" fmla="*/ 202 w 278"/>
                <a:gd name="T61" fmla="*/ 270 h 283"/>
                <a:gd name="T62" fmla="*/ 176 w 278"/>
                <a:gd name="T63" fmla="*/ 273 h 283"/>
                <a:gd name="T64" fmla="*/ 162 w 278"/>
                <a:gd name="T65" fmla="*/ 279 h 283"/>
                <a:gd name="T66" fmla="*/ 140 w 278"/>
                <a:gd name="T67" fmla="*/ 277 h 283"/>
                <a:gd name="T68" fmla="*/ 122 w 278"/>
                <a:gd name="T69" fmla="*/ 258 h 28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78" h="283">
                  <a:moveTo>
                    <a:pt x="116" y="246"/>
                  </a:moveTo>
                  <a:lnTo>
                    <a:pt x="96" y="248"/>
                  </a:lnTo>
                  <a:lnTo>
                    <a:pt x="76" y="250"/>
                  </a:lnTo>
                  <a:lnTo>
                    <a:pt x="62" y="252"/>
                  </a:lnTo>
                  <a:lnTo>
                    <a:pt x="46" y="252"/>
                  </a:lnTo>
                  <a:lnTo>
                    <a:pt x="28" y="252"/>
                  </a:lnTo>
                  <a:lnTo>
                    <a:pt x="30" y="236"/>
                  </a:lnTo>
                  <a:lnTo>
                    <a:pt x="38" y="228"/>
                  </a:lnTo>
                  <a:lnTo>
                    <a:pt x="54" y="222"/>
                  </a:lnTo>
                  <a:lnTo>
                    <a:pt x="54" y="212"/>
                  </a:lnTo>
                  <a:lnTo>
                    <a:pt x="46" y="210"/>
                  </a:lnTo>
                  <a:lnTo>
                    <a:pt x="42" y="188"/>
                  </a:lnTo>
                  <a:lnTo>
                    <a:pt x="28" y="182"/>
                  </a:lnTo>
                  <a:lnTo>
                    <a:pt x="14" y="166"/>
                  </a:lnTo>
                  <a:lnTo>
                    <a:pt x="0" y="154"/>
                  </a:lnTo>
                  <a:lnTo>
                    <a:pt x="16" y="158"/>
                  </a:lnTo>
                  <a:lnTo>
                    <a:pt x="32" y="164"/>
                  </a:lnTo>
                  <a:lnTo>
                    <a:pt x="60" y="162"/>
                  </a:lnTo>
                  <a:lnTo>
                    <a:pt x="78" y="158"/>
                  </a:lnTo>
                  <a:lnTo>
                    <a:pt x="98" y="154"/>
                  </a:lnTo>
                  <a:lnTo>
                    <a:pt x="98" y="144"/>
                  </a:lnTo>
                  <a:lnTo>
                    <a:pt x="102" y="128"/>
                  </a:lnTo>
                  <a:lnTo>
                    <a:pt x="118" y="120"/>
                  </a:lnTo>
                  <a:lnTo>
                    <a:pt x="124" y="114"/>
                  </a:lnTo>
                  <a:lnTo>
                    <a:pt x="142" y="116"/>
                  </a:lnTo>
                  <a:lnTo>
                    <a:pt x="142" y="92"/>
                  </a:lnTo>
                  <a:lnTo>
                    <a:pt x="156" y="80"/>
                  </a:lnTo>
                  <a:lnTo>
                    <a:pt x="146" y="68"/>
                  </a:lnTo>
                  <a:lnTo>
                    <a:pt x="162" y="66"/>
                  </a:lnTo>
                  <a:lnTo>
                    <a:pt x="164" y="58"/>
                  </a:lnTo>
                  <a:lnTo>
                    <a:pt x="170" y="42"/>
                  </a:lnTo>
                  <a:lnTo>
                    <a:pt x="160" y="24"/>
                  </a:lnTo>
                  <a:lnTo>
                    <a:pt x="170" y="10"/>
                  </a:lnTo>
                  <a:lnTo>
                    <a:pt x="190" y="6"/>
                  </a:lnTo>
                  <a:lnTo>
                    <a:pt x="212" y="0"/>
                  </a:lnTo>
                  <a:lnTo>
                    <a:pt x="232" y="6"/>
                  </a:lnTo>
                  <a:lnTo>
                    <a:pt x="240" y="22"/>
                  </a:lnTo>
                  <a:lnTo>
                    <a:pt x="254" y="26"/>
                  </a:lnTo>
                  <a:lnTo>
                    <a:pt x="278" y="34"/>
                  </a:lnTo>
                  <a:lnTo>
                    <a:pt x="260" y="48"/>
                  </a:lnTo>
                  <a:lnTo>
                    <a:pt x="240" y="54"/>
                  </a:lnTo>
                  <a:lnTo>
                    <a:pt x="214" y="52"/>
                  </a:lnTo>
                  <a:lnTo>
                    <a:pt x="214" y="58"/>
                  </a:lnTo>
                  <a:lnTo>
                    <a:pt x="222" y="68"/>
                  </a:lnTo>
                  <a:lnTo>
                    <a:pt x="222" y="74"/>
                  </a:lnTo>
                  <a:lnTo>
                    <a:pt x="228" y="86"/>
                  </a:lnTo>
                  <a:lnTo>
                    <a:pt x="236" y="90"/>
                  </a:lnTo>
                  <a:lnTo>
                    <a:pt x="242" y="98"/>
                  </a:lnTo>
                  <a:lnTo>
                    <a:pt x="250" y="104"/>
                  </a:lnTo>
                  <a:lnTo>
                    <a:pt x="238" y="114"/>
                  </a:lnTo>
                  <a:lnTo>
                    <a:pt x="242" y="130"/>
                  </a:lnTo>
                  <a:lnTo>
                    <a:pt x="234" y="144"/>
                  </a:lnTo>
                  <a:lnTo>
                    <a:pt x="226" y="160"/>
                  </a:lnTo>
                  <a:lnTo>
                    <a:pt x="214" y="178"/>
                  </a:lnTo>
                  <a:lnTo>
                    <a:pt x="202" y="194"/>
                  </a:lnTo>
                  <a:lnTo>
                    <a:pt x="186" y="196"/>
                  </a:lnTo>
                  <a:lnTo>
                    <a:pt x="178" y="194"/>
                  </a:lnTo>
                  <a:lnTo>
                    <a:pt x="168" y="218"/>
                  </a:lnTo>
                  <a:lnTo>
                    <a:pt x="182" y="226"/>
                  </a:lnTo>
                  <a:lnTo>
                    <a:pt x="186" y="242"/>
                  </a:lnTo>
                  <a:lnTo>
                    <a:pt x="192" y="242"/>
                  </a:lnTo>
                  <a:lnTo>
                    <a:pt x="202" y="270"/>
                  </a:lnTo>
                  <a:lnTo>
                    <a:pt x="194" y="268"/>
                  </a:lnTo>
                  <a:lnTo>
                    <a:pt x="176" y="273"/>
                  </a:lnTo>
                  <a:lnTo>
                    <a:pt x="162" y="270"/>
                  </a:lnTo>
                  <a:lnTo>
                    <a:pt x="162" y="279"/>
                  </a:lnTo>
                  <a:lnTo>
                    <a:pt x="152" y="283"/>
                  </a:lnTo>
                  <a:lnTo>
                    <a:pt x="140" y="277"/>
                  </a:lnTo>
                  <a:lnTo>
                    <a:pt x="128" y="260"/>
                  </a:lnTo>
                  <a:lnTo>
                    <a:pt x="122" y="258"/>
                  </a:lnTo>
                  <a:lnTo>
                    <a:pt x="116" y="24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92" name="Freeform 159">
              <a:extLst>
                <a:ext uri="{FF2B5EF4-FFF2-40B4-BE49-F238E27FC236}">
                  <a16:creationId xmlns:a16="http://schemas.microsoft.com/office/drawing/2014/main" id="{FF80EE29-2BF4-2069-ED63-6AD430DDDC92}"/>
                </a:ext>
              </a:extLst>
            </p:cNvPr>
            <p:cNvSpPr>
              <a:spLocks noChangeAspect="1"/>
            </p:cNvSpPr>
            <p:nvPr/>
          </p:nvSpPr>
          <p:spPr bwMode="auto">
            <a:xfrm>
              <a:off x="7192051" y="3741313"/>
              <a:ext cx="249377" cy="468386"/>
            </a:xfrm>
            <a:custGeom>
              <a:avLst/>
              <a:gdLst>
                <a:gd name="T0" fmla="*/ 52 w 164"/>
                <a:gd name="T1" fmla="*/ 58 h 308"/>
                <a:gd name="T2" fmla="*/ 32 w 164"/>
                <a:gd name="T3" fmla="*/ 52 h 308"/>
                <a:gd name="T4" fmla="*/ 16 w 164"/>
                <a:gd name="T5" fmla="*/ 32 h 308"/>
                <a:gd name="T6" fmla="*/ 6 w 164"/>
                <a:gd name="T7" fmla="*/ 12 h 308"/>
                <a:gd name="T8" fmla="*/ 20 w 164"/>
                <a:gd name="T9" fmla="*/ 12 h 308"/>
                <a:gd name="T10" fmla="*/ 32 w 164"/>
                <a:gd name="T11" fmla="*/ 14 h 308"/>
                <a:gd name="T12" fmla="*/ 40 w 164"/>
                <a:gd name="T13" fmla="*/ 12 h 308"/>
                <a:gd name="T14" fmla="*/ 60 w 164"/>
                <a:gd name="T15" fmla="*/ 0 h 308"/>
                <a:gd name="T16" fmla="*/ 84 w 164"/>
                <a:gd name="T17" fmla="*/ 22 h 308"/>
                <a:gd name="T18" fmla="*/ 110 w 164"/>
                <a:gd name="T19" fmla="*/ 36 h 308"/>
                <a:gd name="T20" fmla="*/ 102 w 164"/>
                <a:gd name="T21" fmla="*/ 44 h 308"/>
                <a:gd name="T22" fmla="*/ 98 w 164"/>
                <a:gd name="T23" fmla="*/ 48 h 308"/>
                <a:gd name="T24" fmla="*/ 90 w 164"/>
                <a:gd name="T25" fmla="*/ 50 h 308"/>
                <a:gd name="T26" fmla="*/ 78 w 164"/>
                <a:gd name="T27" fmla="*/ 88 h 308"/>
                <a:gd name="T28" fmla="*/ 96 w 164"/>
                <a:gd name="T29" fmla="*/ 116 h 308"/>
                <a:gd name="T30" fmla="*/ 118 w 164"/>
                <a:gd name="T31" fmla="*/ 140 h 308"/>
                <a:gd name="T32" fmla="*/ 146 w 164"/>
                <a:gd name="T33" fmla="*/ 166 h 308"/>
                <a:gd name="T34" fmla="*/ 164 w 164"/>
                <a:gd name="T35" fmla="*/ 224 h 308"/>
                <a:gd name="T36" fmla="*/ 162 w 164"/>
                <a:gd name="T37" fmla="*/ 238 h 308"/>
                <a:gd name="T38" fmla="*/ 146 w 164"/>
                <a:gd name="T39" fmla="*/ 260 h 308"/>
                <a:gd name="T40" fmla="*/ 120 w 164"/>
                <a:gd name="T41" fmla="*/ 266 h 308"/>
                <a:gd name="T42" fmla="*/ 130 w 164"/>
                <a:gd name="T43" fmla="*/ 272 h 308"/>
                <a:gd name="T44" fmla="*/ 130 w 164"/>
                <a:gd name="T45" fmla="*/ 274 h 308"/>
                <a:gd name="T46" fmla="*/ 118 w 164"/>
                <a:gd name="T47" fmla="*/ 270 h 308"/>
                <a:gd name="T48" fmla="*/ 120 w 164"/>
                <a:gd name="T49" fmla="*/ 278 h 308"/>
                <a:gd name="T50" fmla="*/ 118 w 164"/>
                <a:gd name="T51" fmla="*/ 288 h 308"/>
                <a:gd name="T52" fmla="*/ 96 w 164"/>
                <a:gd name="T53" fmla="*/ 304 h 308"/>
                <a:gd name="T54" fmla="*/ 82 w 164"/>
                <a:gd name="T55" fmla="*/ 278 h 308"/>
                <a:gd name="T56" fmla="*/ 88 w 164"/>
                <a:gd name="T57" fmla="*/ 264 h 308"/>
                <a:gd name="T58" fmla="*/ 106 w 164"/>
                <a:gd name="T59" fmla="*/ 264 h 308"/>
                <a:gd name="T60" fmla="*/ 110 w 164"/>
                <a:gd name="T61" fmla="*/ 242 h 308"/>
                <a:gd name="T62" fmla="*/ 128 w 164"/>
                <a:gd name="T63" fmla="*/ 216 h 308"/>
                <a:gd name="T64" fmla="*/ 126 w 164"/>
                <a:gd name="T65" fmla="*/ 180 h 308"/>
                <a:gd name="T66" fmla="*/ 116 w 164"/>
                <a:gd name="T67" fmla="*/ 156 h 308"/>
                <a:gd name="T68" fmla="*/ 102 w 164"/>
                <a:gd name="T69" fmla="*/ 138 h 308"/>
                <a:gd name="T70" fmla="*/ 82 w 164"/>
                <a:gd name="T71" fmla="*/ 112 h 308"/>
                <a:gd name="T72" fmla="*/ 46 w 164"/>
                <a:gd name="T73" fmla="*/ 80 h 308"/>
                <a:gd name="T74" fmla="*/ 60 w 164"/>
                <a:gd name="T75" fmla="*/ 72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64" h="308">
                  <a:moveTo>
                    <a:pt x="58" y="64"/>
                  </a:moveTo>
                  <a:lnTo>
                    <a:pt x="52" y="58"/>
                  </a:lnTo>
                  <a:lnTo>
                    <a:pt x="42" y="48"/>
                  </a:lnTo>
                  <a:lnTo>
                    <a:pt x="32" y="52"/>
                  </a:lnTo>
                  <a:lnTo>
                    <a:pt x="18" y="40"/>
                  </a:lnTo>
                  <a:lnTo>
                    <a:pt x="16" y="32"/>
                  </a:lnTo>
                  <a:lnTo>
                    <a:pt x="0" y="16"/>
                  </a:lnTo>
                  <a:lnTo>
                    <a:pt x="6" y="12"/>
                  </a:lnTo>
                  <a:lnTo>
                    <a:pt x="14" y="16"/>
                  </a:lnTo>
                  <a:lnTo>
                    <a:pt x="20" y="12"/>
                  </a:lnTo>
                  <a:lnTo>
                    <a:pt x="26" y="12"/>
                  </a:lnTo>
                  <a:lnTo>
                    <a:pt x="32" y="14"/>
                  </a:lnTo>
                  <a:lnTo>
                    <a:pt x="36" y="12"/>
                  </a:lnTo>
                  <a:lnTo>
                    <a:pt x="40" y="12"/>
                  </a:lnTo>
                  <a:lnTo>
                    <a:pt x="52" y="0"/>
                  </a:lnTo>
                  <a:lnTo>
                    <a:pt x="60" y="0"/>
                  </a:lnTo>
                  <a:lnTo>
                    <a:pt x="82" y="8"/>
                  </a:lnTo>
                  <a:lnTo>
                    <a:pt x="84" y="22"/>
                  </a:lnTo>
                  <a:lnTo>
                    <a:pt x="92" y="28"/>
                  </a:lnTo>
                  <a:lnTo>
                    <a:pt x="110" y="36"/>
                  </a:lnTo>
                  <a:lnTo>
                    <a:pt x="102" y="42"/>
                  </a:lnTo>
                  <a:lnTo>
                    <a:pt x="102" y="44"/>
                  </a:lnTo>
                  <a:lnTo>
                    <a:pt x="102" y="48"/>
                  </a:lnTo>
                  <a:lnTo>
                    <a:pt x="98" y="48"/>
                  </a:lnTo>
                  <a:lnTo>
                    <a:pt x="90" y="48"/>
                  </a:lnTo>
                  <a:lnTo>
                    <a:pt x="90" y="50"/>
                  </a:lnTo>
                  <a:lnTo>
                    <a:pt x="84" y="68"/>
                  </a:lnTo>
                  <a:lnTo>
                    <a:pt x="78" y="88"/>
                  </a:lnTo>
                  <a:lnTo>
                    <a:pt x="90" y="106"/>
                  </a:lnTo>
                  <a:lnTo>
                    <a:pt x="96" y="116"/>
                  </a:lnTo>
                  <a:lnTo>
                    <a:pt x="108" y="128"/>
                  </a:lnTo>
                  <a:lnTo>
                    <a:pt x="118" y="140"/>
                  </a:lnTo>
                  <a:lnTo>
                    <a:pt x="134" y="152"/>
                  </a:lnTo>
                  <a:lnTo>
                    <a:pt x="146" y="166"/>
                  </a:lnTo>
                  <a:lnTo>
                    <a:pt x="156" y="194"/>
                  </a:lnTo>
                  <a:lnTo>
                    <a:pt x="164" y="224"/>
                  </a:lnTo>
                  <a:lnTo>
                    <a:pt x="162" y="230"/>
                  </a:lnTo>
                  <a:lnTo>
                    <a:pt x="162" y="238"/>
                  </a:lnTo>
                  <a:lnTo>
                    <a:pt x="160" y="248"/>
                  </a:lnTo>
                  <a:lnTo>
                    <a:pt x="146" y="260"/>
                  </a:lnTo>
                  <a:lnTo>
                    <a:pt x="134" y="270"/>
                  </a:lnTo>
                  <a:lnTo>
                    <a:pt x="120" y="266"/>
                  </a:lnTo>
                  <a:lnTo>
                    <a:pt x="132" y="270"/>
                  </a:lnTo>
                  <a:lnTo>
                    <a:pt x="130" y="272"/>
                  </a:lnTo>
                  <a:lnTo>
                    <a:pt x="120" y="268"/>
                  </a:lnTo>
                  <a:lnTo>
                    <a:pt x="130" y="274"/>
                  </a:lnTo>
                  <a:lnTo>
                    <a:pt x="126" y="276"/>
                  </a:lnTo>
                  <a:lnTo>
                    <a:pt x="118" y="270"/>
                  </a:lnTo>
                  <a:lnTo>
                    <a:pt x="124" y="276"/>
                  </a:lnTo>
                  <a:lnTo>
                    <a:pt x="120" y="278"/>
                  </a:lnTo>
                  <a:lnTo>
                    <a:pt x="116" y="280"/>
                  </a:lnTo>
                  <a:lnTo>
                    <a:pt x="118" y="288"/>
                  </a:lnTo>
                  <a:lnTo>
                    <a:pt x="110" y="290"/>
                  </a:lnTo>
                  <a:lnTo>
                    <a:pt x="96" y="304"/>
                  </a:lnTo>
                  <a:lnTo>
                    <a:pt x="86" y="308"/>
                  </a:lnTo>
                  <a:lnTo>
                    <a:pt x="82" y="278"/>
                  </a:lnTo>
                  <a:lnTo>
                    <a:pt x="76" y="272"/>
                  </a:lnTo>
                  <a:lnTo>
                    <a:pt x="88" y="264"/>
                  </a:lnTo>
                  <a:lnTo>
                    <a:pt x="92" y="260"/>
                  </a:lnTo>
                  <a:lnTo>
                    <a:pt x="106" y="264"/>
                  </a:lnTo>
                  <a:lnTo>
                    <a:pt x="102" y="248"/>
                  </a:lnTo>
                  <a:lnTo>
                    <a:pt x="110" y="242"/>
                  </a:lnTo>
                  <a:lnTo>
                    <a:pt x="130" y="232"/>
                  </a:lnTo>
                  <a:lnTo>
                    <a:pt x="128" y="216"/>
                  </a:lnTo>
                  <a:lnTo>
                    <a:pt x="126" y="200"/>
                  </a:lnTo>
                  <a:lnTo>
                    <a:pt x="126" y="180"/>
                  </a:lnTo>
                  <a:lnTo>
                    <a:pt x="122" y="164"/>
                  </a:lnTo>
                  <a:lnTo>
                    <a:pt x="116" y="156"/>
                  </a:lnTo>
                  <a:lnTo>
                    <a:pt x="118" y="152"/>
                  </a:lnTo>
                  <a:lnTo>
                    <a:pt x="102" y="138"/>
                  </a:lnTo>
                  <a:lnTo>
                    <a:pt x="94" y="126"/>
                  </a:lnTo>
                  <a:lnTo>
                    <a:pt x="82" y="112"/>
                  </a:lnTo>
                  <a:lnTo>
                    <a:pt x="70" y="98"/>
                  </a:lnTo>
                  <a:lnTo>
                    <a:pt x="46" y="80"/>
                  </a:lnTo>
                  <a:lnTo>
                    <a:pt x="50" y="74"/>
                  </a:lnTo>
                  <a:lnTo>
                    <a:pt x="60" y="72"/>
                  </a:lnTo>
                  <a:lnTo>
                    <a:pt x="58" y="6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93" name="Freeform 160">
              <a:extLst>
                <a:ext uri="{FF2B5EF4-FFF2-40B4-BE49-F238E27FC236}">
                  <a16:creationId xmlns:a16="http://schemas.microsoft.com/office/drawing/2014/main" id="{84B5A74E-63F0-337E-58B7-9A2CCC96F95D}"/>
                </a:ext>
              </a:extLst>
            </p:cNvPr>
            <p:cNvSpPr>
              <a:spLocks noChangeAspect="1" noEditPoints="1"/>
            </p:cNvSpPr>
            <p:nvPr/>
          </p:nvSpPr>
          <p:spPr bwMode="auto">
            <a:xfrm>
              <a:off x="9044134" y="4965503"/>
              <a:ext cx="48658" cy="136865"/>
            </a:xfrm>
            <a:custGeom>
              <a:avLst/>
              <a:gdLst>
                <a:gd name="T0" fmla="*/ 32 w 32"/>
                <a:gd name="T1" fmla="*/ 86 h 90"/>
                <a:gd name="T2" fmla="*/ 28 w 32"/>
                <a:gd name="T3" fmla="*/ 90 h 90"/>
                <a:gd name="T4" fmla="*/ 32 w 32"/>
                <a:gd name="T5" fmla="*/ 84 h 90"/>
                <a:gd name="T6" fmla="*/ 32 w 32"/>
                <a:gd name="T7" fmla="*/ 86 h 90"/>
                <a:gd name="T8" fmla="*/ 24 w 32"/>
                <a:gd name="T9" fmla="*/ 28 h 90"/>
                <a:gd name="T10" fmla="*/ 24 w 32"/>
                <a:gd name="T11" fmla="*/ 34 h 90"/>
                <a:gd name="T12" fmla="*/ 22 w 32"/>
                <a:gd name="T13" fmla="*/ 34 h 90"/>
                <a:gd name="T14" fmla="*/ 24 w 32"/>
                <a:gd name="T15" fmla="*/ 28 h 90"/>
                <a:gd name="T16" fmla="*/ 22 w 32"/>
                <a:gd name="T17" fmla="*/ 66 h 90"/>
                <a:gd name="T18" fmla="*/ 20 w 32"/>
                <a:gd name="T19" fmla="*/ 66 h 90"/>
                <a:gd name="T20" fmla="*/ 20 w 32"/>
                <a:gd name="T21" fmla="*/ 64 h 90"/>
                <a:gd name="T22" fmla="*/ 20 w 32"/>
                <a:gd name="T23" fmla="*/ 64 h 90"/>
                <a:gd name="T24" fmla="*/ 20 w 32"/>
                <a:gd name="T25" fmla="*/ 62 h 90"/>
                <a:gd name="T26" fmla="*/ 20 w 32"/>
                <a:gd name="T27" fmla="*/ 64 h 90"/>
                <a:gd name="T28" fmla="*/ 22 w 32"/>
                <a:gd name="T29" fmla="*/ 66 h 90"/>
                <a:gd name="T30" fmla="*/ 16 w 32"/>
                <a:gd name="T31" fmla="*/ 38 h 90"/>
                <a:gd name="T32" fmla="*/ 10 w 32"/>
                <a:gd name="T33" fmla="*/ 36 h 90"/>
                <a:gd name="T34" fmla="*/ 8 w 32"/>
                <a:gd name="T35" fmla="*/ 24 h 90"/>
                <a:gd name="T36" fmla="*/ 16 w 32"/>
                <a:gd name="T37" fmla="*/ 38 h 90"/>
                <a:gd name="T38" fmla="*/ 10 w 32"/>
                <a:gd name="T39" fmla="*/ 18 h 90"/>
                <a:gd name="T40" fmla="*/ 0 w 32"/>
                <a:gd name="T41" fmla="*/ 18 h 90"/>
                <a:gd name="T42" fmla="*/ 4 w 32"/>
                <a:gd name="T43" fmla="*/ 0 h 90"/>
                <a:gd name="T44" fmla="*/ 8 w 32"/>
                <a:gd name="T45" fmla="*/ 8 h 90"/>
                <a:gd name="T46" fmla="*/ 10 w 32"/>
                <a:gd name="T47" fmla="*/ 6 h 90"/>
                <a:gd name="T48" fmla="*/ 10 w 32"/>
                <a:gd name="T49" fmla="*/ 18 h 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2" h="90">
                  <a:moveTo>
                    <a:pt x="32" y="86"/>
                  </a:moveTo>
                  <a:lnTo>
                    <a:pt x="28" y="90"/>
                  </a:lnTo>
                  <a:lnTo>
                    <a:pt x="32" y="84"/>
                  </a:lnTo>
                  <a:lnTo>
                    <a:pt x="32" y="86"/>
                  </a:lnTo>
                  <a:close/>
                  <a:moveTo>
                    <a:pt x="24" y="28"/>
                  </a:moveTo>
                  <a:lnTo>
                    <a:pt x="24" y="34"/>
                  </a:lnTo>
                  <a:lnTo>
                    <a:pt x="22" y="34"/>
                  </a:lnTo>
                  <a:lnTo>
                    <a:pt x="24" y="28"/>
                  </a:lnTo>
                  <a:close/>
                  <a:moveTo>
                    <a:pt x="22" y="66"/>
                  </a:moveTo>
                  <a:lnTo>
                    <a:pt x="20" y="66"/>
                  </a:lnTo>
                  <a:lnTo>
                    <a:pt x="20" y="64"/>
                  </a:lnTo>
                  <a:lnTo>
                    <a:pt x="20" y="62"/>
                  </a:lnTo>
                  <a:lnTo>
                    <a:pt x="20" y="64"/>
                  </a:lnTo>
                  <a:lnTo>
                    <a:pt x="22" y="66"/>
                  </a:lnTo>
                  <a:close/>
                  <a:moveTo>
                    <a:pt x="16" y="38"/>
                  </a:moveTo>
                  <a:lnTo>
                    <a:pt x="10" y="36"/>
                  </a:lnTo>
                  <a:lnTo>
                    <a:pt x="8" y="24"/>
                  </a:lnTo>
                  <a:lnTo>
                    <a:pt x="16" y="38"/>
                  </a:lnTo>
                  <a:close/>
                  <a:moveTo>
                    <a:pt x="10" y="18"/>
                  </a:moveTo>
                  <a:lnTo>
                    <a:pt x="0" y="18"/>
                  </a:lnTo>
                  <a:lnTo>
                    <a:pt x="4" y="0"/>
                  </a:lnTo>
                  <a:lnTo>
                    <a:pt x="8" y="8"/>
                  </a:lnTo>
                  <a:lnTo>
                    <a:pt x="10" y="6"/>
                  </a:lnTo>
                  <a:lnTo>
                    <a:pt x="10" y="1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94" name="Freeform 161">
              <a:extLst>
                <a:ext uri="{FF2B5EF4-FFF2-40B4-BE49-F238E27FC236}">
                  <a16:creationId xmlns:a16="http://schemas.microsoft.com/office/drawing/2014/main" id="{6AEE4F3F-C570-57FE-48B0-9785C8E27A5D}"/>
                </a:ext>
              </a:extLst>
            </p:cNvPr>
            <p:cNvSpPr>
              <a:spLocks noChangeAspect="1" noEditPoints="1"/>
            </p:cNvSpPr>
            <p:nvPr/>
          </p:nvSpPr>
          <p:spPr bwMode="auto">
            <a:xfrm>
              <a:off x="4534056" y="4436289"/>
              <a:ext cx="27372" cy="54748"/>
            </a:xfrm>
            <a:custGeom>
              <a:avLst/>
              <a:gdLst>
                <a:gd name="T0" fmla="*/ 16 w 18"/>
                <a:gd name="T1" fmla="*/ 4 h 36"/>
                <a:gd name="T2" fmla="*/ 16 w 18"/>
                <a:gd name="T3" fmla="*/ 2 h 36"/>
                <a:gd name="T4" fmla="*/ 18 w 18"/>
                <a:gd name="T5" fmla="*/ 0 h 36"/>
                <a:gd name="T6" fmla="*/ 16 w 18"/>
                <a:gd name="T7" fmla="*/ 4 h 36"/>
                <a:gd name="T8" fmla="*/ 6 w 18"/>
                <a:gd name="T9" fmla="*/ 30 h 36"/>
                <a:gd name="T10" fmla="*/ 2 w 18"/>
                <a:gd name="T11" fmla="*/ 36 h 36"/>
                <a:gd name="T12" fmla="*/ 0 w 18"/>
                <a:gd name="T13" fmla="*/ 32 h 36"/>
                <a:gd name="T14" fmla="*/ 2 w 18"/>
                <a:gd name="T15" fmla="*/ 28 h 36"/>
                <a:gd name="T16" fmla="*/ 4 w 18"/>
                <a:gd name="T17" fmla="*/ 28 h 36"/>
                <a:gd name="T18" fmla="*/ 6 w 18"/>
                <a:gd name="T19" fmla="*/ 30 h 36"/>
                <a:gd name="T20" fmla="*/ 6 w 18"/>
                <a:gd name="T21" fmla="*/ 3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36">
                  <a:moveTo>
                    <a:pt x="16" y="4"/>
                  </a:moveTo>
                  <a:lnTo>
                    <a:pt x="16" y="2"/>
                  </a:lnTo>
                  <a:lnTo>
                    <a:pt x="18" y="0"/>
                  </a:lnTo>
                  <a:lnTo>
                    <a:pt x="16" y="4"/>
                  </a:lnTo>
                  <a:close/>
                  <a:moveTo>
                    <a:pt x="6" y="30"/>
                  </a:moveTo>
                  <a:lnTo>
                    <a:pt x="2" y="36"/>
                  </a:lnTo>
                  <a:lnTo>
                    <a:pt x="0" y="32"/>
                  </a:lnTo>
                  <a:lnTo>
                    <a:pt x="2" y="28"/>
                  </a:lnTo>
                  <a:lnTo>
                    <a:pt x="4" y="28"/>
                  </a:lnTo>
                  <a:lnTo>
                    <a:pt x="6" y="3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95" name="Freeform 162">
              <a:extLst>
                <a:ext uri="{FF2B5EF4-FFF2-40B4-BE49-F238E27FC236}">
                  <a16:creationId xmlns:a16="http://schemas.microsoft.com/office/drawing/2014/main" id="{EBDBAA53-EA21-71A1-83B0-9DB473607915}"/>
                </a:ext>
              </a:extLst>
            </p:cNvPr>
            <p:cNvSpPr>
              <a:spLocks noChangeAspect="1" noEditPoints="1"/>
            </p:cNvSpPr>
            <p:nvPr/>
          </p:nvSpPr>
          <p:spPr bwMode="auto">
            <a:xfrm>
              <a:off x="4534056" y="4436289"/>
              <a:ext cx="27372" cy="54748"/>
            </a:xfrm>
            <a:custGeom>
              <a:avLst/>
              <a:gdLst>
                <a:gd name="T0" fmla="*/ 16 w 18"/>
                <a:gd name="T1" fmla="*/ 4 h 36"/>
                <a:gd name="T2" fmla="*/ 16 w 18"/>
                <a:gd name="T3" fmla="*/ 2 h 36"/>
                <a:gd name="T4" fmla="*/ 18 w 18"/>
                <a:gd name="T5" fmla="*/ 0 h 36"/>
                <a:gd name="T6" fmla="*/ 16 w 18"/>
                <a:gd name="T7" fmla="*/ 4 h 36"/>
                <a:gd name="T8" fmla="*/ 6 w 18"/>
                <a:gd name="T9" fmla="*/ 30 h 36"/>
                <a:gd name="T10" fmla="*/ 2 w 18"/>
                <a:gd name="T11" fmla="*/ 36 h 36"/>
                <a:gd name="T12" fmla="*/ 0 w 18"/>
                <a:gd name="T13" fmla="*/ 32 h 36"/>
                <a:gd name="T14" fmla="*/ 2 w 18"/>
                <a:gd name="T15" fmla="*/ 28 h 36"/>
                <a:gd name="T16" fmla="*/ 4 w 18"/>
                <a:gd name="T17" fmla="*/ 28 h 36"/>
                <a:gd name="T18" fmla="*/ 6 w 18"/>
                <a:gd name="T19" fmla="*/ 30 h 36"/>
                <a:gd name="T20" fmla="*/ 6 w 18"/>
                <a:gd name="T21" fmla="*/ 3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36">
                  <a:moveTo>
                    <a:pt x="16" y="4"/>
                  </a:moveTo>
                  <a:lnTo>
                    <a:pt x="16" y="2"/>
                  </a:lnTo>
                  <a:lnTo>
                    <a:pt x="18" y="0"/>
                  </a:lnTo>
                  <a:lnTo>
                    <a:pt x="16" y="4"/>
                  </a:lnTo>
                  <a:close/>
                  <a:moveTo>
                    <a:pt x="6" y="30"/>
                  </a:moveTo>
                  <a:lnTo>
                    <a:pt x="2" y="36"/>
                  </a:lnTo>
                  <a:lnTo>
                    <a:pt x="0" y="32"/>
                  </a:lnTo>
                  <a:lnTo>
                    <a:pt x="2" y="28"/>
                  </a:lnTo>
                  <a:lnTo>
                    <a:pt x="4" y="28"/>
                  </a:lnTo>
                  <a:lnTo>
                    <a:pt x="6" y="30"/>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96" name="Freeform 163">
              <a:extLst>
                <a:ext uri="{FF2B5EF4-FFF2-40B4-BE49-F238E27FC236}">
                  <a16:creationId xmlns:a16="http://schemas.microsoft.com/office/drawing/2014/main" id="{8544427D-DEF7-7A13-63FA-B51BF4404D7C}"/>
                </a:ext>
              </a:extLst>
            </p:cNvPr>
            <p:cNvSpPr>
              <a:spLocks noChangeAspect="1"/>
            </p:cNvSpPr>
            <p:nvPr/>
          </p:nvSpPr>
          <p:spPr bwMode="auto">
            <a:xfrm>
              <a:off x="5565016" y="3137583"/>
              <a:ext cx="103399" cy="112536"/>
            </a:xfrm>
            <a:custGeom>
              <a:avLst/>
              <a:gdLst>
                <a:gd name="T0" fmla="*/ 14 w 68"/>
                <a:gd name="T1" fmla="*/ 58 h 74"/>
                <a:gd name="T2" fmla="*/ 0 w 68"/>
                <a:gd name="T3" fmla="*/ 40 h 74"/>
                <a:gd name="T4" fmla="*/ 6 w 68"/>
                <a:gd name="T5" fmla="*/ 32 h 74"/>
                <a:gd name="T6" fmla="*/ 0 w 68"/>
                <a:gd name="T7" fmla="*/ 30 h 74"/>
                <a:gd name="T8" fmla="*/ 2 w 68"/>
                <a:gd name="T9" fmla="*/ 10 h 74"/>
                <a:gd name="T10" fmla="*/ 6 w 68"/>
                <a:gd name="T11" fmla="*/ 0 h 74"/>
                <a:gd name="T12" fmla="*/ 36 w 68"/>
                <a:gd name="T13" fmla="*/ 4 h 74"/>
                <a:gd name="T14" fmla="*/ 46 w 68"/>
                <a:gd name="T15" fmla="*/ 20 h 74"/>
                <a:gd name="T16" fmla="*/ 68 w 68"/>
                <a:gd name="T17" fmla="*/ 32 h 74"/>
                <a:gd name="T18" fmla="*/ 58 w 68"/>
                <a:gd name="T19" fmla="*/ 34 h 74"/>
                <a:gd name="T20" fmla="*/ 52 w 68"/>
                <a:gd name="T21" fmla="*/ 60 h 74"/>
                <a:gd name="T22" fmla="*/ 52 w 68"/>
                <a:gd name="T23" fmla="*/ 74 h 74"/>
                <a:gd name="T24" fmla="*/ 34 w 68"/>
                <a:gd name="T25" fmla="*/ 62 h 74"/>
                <a:gd name="T26" fmla="*/ 36 w 68"/>
                <a:gd name="T27" fmla="*/ 58 h 74"/>
                <a:gd name="T28" fmla="*/ 30 w 68"/>
                <a:gd name="T29" fmla="*/ 48 h 74"/>
                <a:gd name="T30" fmla="*/ 14 w 68"/>
                <a:gd name="T31" fmla="*/ 58 h 7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8" h="74">
                  <a:moveTo>
                    <a:pt x="14" y="58"/>
                  </a:moveTo>
                  <a:lnTo>
                    <a:pt x="0" y="40"/>
                  </a:lnTo>
                  <a:lnTo>
                    <a:pt x="6" y="32"/>
                  </a:lnTo>
                  <a:lnTo>
                    <a:pt x="0" y="30"/>
                  </a:lnTo>
                  <a:lnTo>
                    <a:pt x="2" y="10"/>
                  </a:lnTo>
                  <a:lnTo>
                    <a:pt x="6" y="0"/>
                  </a:lnTo>
                  <a:lnTo>
                    <a:pt x="36" y="4"/>
                  </a:lnTo>
                  <a:lnTo>
                    <a:pt x="46" y="20"/>
                  </a:lnTo>
                  <a:lnTo>
                    <a:pt x="68" y="32"/>
                  </a:lnTo>
                  <a:lnTo>
                    <a:pt x="58" y="34"/>
                  </a:lnTo>
                  <a:lnTo>
                    <a:pt x="52" y="60"/>
                  </a:lnTo>
                  <a:lnTo>
                    <a:pt x="52" y="74"/>
                  </a:lnTo>
                  <a:lnTo>
                    <a:pt x="34" y="62"/>
                  </a:lnTo>
                  <a:lnTo>
                    <a:pt x="36" y="58"/>
                  </a:lnTo>
                  <a:lnTo>
                    <a:pt x="30" y="48"/>
                  </a:lnTo>
                  <a:lnTo>
                    <a:pt x="14" y="5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97" name="Freeform 164">
              <a:extLst>
                <a:ext uri="{FF2B5EF4-FFF2-40B4-BE49-F238E27FC236}">
                  <a16:creationId xmlns:a16="http://schemas.microsoft.com/office/drawing/2014/main" id="{23F39DF6-40AF-E9B1-6B95-F6558C3FAA61}"/>
                </a:ext>
              </a:extLst>
            </p:cNvPr>
            <p:cNvSpPr>
              <a:spLocks noChangeAspect="1"/>
            </p:cNvSpPr>
            <p:nvPr/>
          </p:nvSpPr>
          <p:spPr bwMode="auto">
            <a:xfrm>
              <a:off x="5276107" y="4795182"/>
              <a:ext cx="85153" cy="246358"/>
            </a:xfrm>
            <a:custGeom>
              <a:avLst/>
              <a:gdLst>
                <a:gd name="T0" fmla="*/ 32 w 56"/>
                <a:gd name="T1" fmla="*/ 114 h 162"/>
                <a:gd name="T2" fmla="*/ 26 w 56"/>
                <a:gd name="T3" fmla="*/ 106 h 162"/>
                <a:gd name="T4" fmla="*/ 14 w 56"/>
                <a:gd name="T5" fmla="*/ 106 h 162"/>
                <a:gd name="T6" fmla="*/ 8 w 56"/>
                <a:gd name="T7" fmla="*/ 98 h 162"/>
                <a:gd name="T8" fmla="*/ 0 w 56"/>
                <a:gd name="T9" fmla="*/ 88 h 162"/>
                <a:gd name="T10" fmla="*/ 8 w 56"/>
                <a:gd name="T11" fmla="*/ 66 h 162"/>
                <a:gd name="T12" fmla="*/ 12 w 56"/>
                <a:gd name="T13" fmla="*/ 62 h 162"/>
                <a:gd name="T14" fmla="*/ 12 w 56"/>
                <a:gd name="T15" fmla="*/ 46 h 162"/>
                <a:gd name="T16" fmla="*/ 14 w 56"/>
                <a:gd name="T17" fmla="*/ 30 h 162"/>
                <a:gd name="T18" fmla="*/ 18 w 56"/>
                <a:gd name="T19" fmla="*/ 22 h 162"/>
                <a:gd name="T20" fmla="*/ 6 w 56"/>
                <a:gd name="T21" fmla="*/ 4 h 162"/>
                <a:gd name="T22" fmla="*/ 4 w 56"/>
                <a:gd name="T23" fmla="*/ 0 h 162"/>
                <a:gd name="T24" fmla="*/ 24 w 56"/>
                <a:gd name="T25" fmla="*/ 2 h 162"/>
                <a:gd name="T26" fmla="*/ 30 w 56"/>
                <a:gd name="T27" fmla="*/ 6 h 162"/>
                <a:gd name="T28" fmla="*/ 36 w 56"/>
                <a:gd name="T29" fmla="*/ 28 h 162"/>
                <a:gd name="T30" fmla="*/ 42 w 56"/>
                <a:gd name="T31" fmla="*/ 44 h 162"/>
                <a:gd name="T32" fmla="*/ 34 w 56"/>
                <a:gd name="T33" fmla="*/ 50 h 162"/>
                <a:gd name="T34" fmla="*/ 32 w 56"/>
                <a:gd name="T35" fmla="*/ 64 h 162"/>
                <a:gd name="T36" fmla="*/ 34 w 56"/>
                <a:gd name="T37" fmla="*/ 86 h 162"/>
                <a:gd name="T38" fmla="*/ 46 w 56"/>
                <a:gd name="T39" fmla="*/ 98 h 162"/>
                <a:gd name="T40" fmla="*/ 56 w 56"/>
                <a:gd name="T41" fmla="*/ 112 h 162"/>
                <a:gd name="T42" fmla="*/ 54 w 56"/>
                <a:gd name="T43" fmla="*/ 126 h 162"/>
                <a:gd name="T44" fmla="*/ 50 w 56"/>
                <a:gd name="T45" fmla="*/ 142 h 162"/>
                <a:gd name="T46" fmla="*/ 40 w 56"/>
                <a:gd name="T47" fmla="*/ 150 h 162"/>
                <a:gd name="T48" fmla="*/ 44 w 56"/>
                <a:gd name="T49" fmla="*/ 162 h 162"/>
                <a:gd name="T50" fmla="*/ 34 w 56"/>
                <a:gd name="T51" fmla="*/ 150 h 162"/>
                <a:gd name="T52" fmla="*/ 26 w 56"/>
                <a:gd name="T53" fmla="*/ 136 h 162"/>
                <a:gd name="T54" fmla="*/ 32 w 56"/>
                <a:gd name="T55" fmla="*/ 114 h 1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6" h="162">
                  <a:moveTo>
                    <a:pt x="32" y="114"/>
                  </a:moveTo>
                  <a:lnTo>
                    <a:pt x="26" y="106"/>
                  </a:lnTo>
                  <a:lnTo>
                    <a:pt x="14" y="106"/>
                  </a:lnTo>
                  <a:lnTo>
                    <a:pt x="8" y="98"/>
                  </a:lnTo>
                  <a:lnTo>
                    <a:pt x="0" y="88"/>
                  </a:lnTo>
                  <a:lnTo>
                    <a:pt x="8" y="66"/>
                  </a:lnTo>
                  <a:lnTo>
                    <a:pt x="12" y="62"/>
                  </a:lnTo>
                  <a:lnTo>
                    <a:pt x="12" y="46"/>
                  </a:lnTo>
                  <a:lnTo>
                    <a:pt x="14" y="30"/>
                  </a:lnTo>
                  <a:lnTo>
                    <a:pt x="18" y="22"/>
                  </a:lnTo>
                  <a:lnTo>
                    <a:pt x="6" y="4"/>
                  </a:lnTo>
                  <a:lnTo>
                    <a:pt x="4" y="0"/>
                  </a:lnTo>
                  <a:lnTo>
                    <a:pt x="24" y="2"/>
                  </a:lnTo>
                  <a:lnTo>
                    <a:pt x="30" y="6"/>
                  </a:lnTo>
                  <a:lnTo>
                    <a:pt x="36" y="28"/>
                  </a:lnTo>
                  <a:lnTo>
                    <a:pt x="42" y="44"/>
                  </a:lnTo>
                  <a:lnTo>
                    <a:pt x="34" y="50"/>
                  </a:lnTo>
                  <a:lnTo>
                    <a:pt x="32" y="64"/>
                  </a:lnTo>
                  <a:lnTo>
                    <a:pt x="34" y="86"/>
                  </a:lnTo>
                  <a:lnTo>
                    <a:pt x="46" y="98"/>
                  </a:lnTo>
                  <a:lnTo>
                    <a:pt x="56" y="112"/>
                  </a:lnTo>
                  <a:lnTo>
                    <a:pt x="54" y="126"/>
                  </a:lnTo>
                  <a:lnTo>
                    <a:pt x="50" y="142"/>
                  </a:lnTo>
                  <a:lnTo>
                    <a:pt x="40" y="150"/>
                  </a:lnTo>
                  <a:lnTo>
                    <a:pt x="44" y="162"/>
                  </a:lnTo>
                  <a:lnTo>
                    <a:pt x="34" y="150"/>
                  </a:lnTo>
                  <a:lnTo>
                    <a:pt x="26" y="136"/>
                  </a:lnTo>
                  <a:lnTo>
                    <a:pt x="32" y="11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98" name="Freeform 165">
              <a:extLst>
                <a:ext uri="{FF2B5EF4-FFF2-40B4-BE49-F238E27FC236}">
                  <a16:creationId xmlns:a16="http://schemas.microsoft.com/office/drawing/2014/main" id="{52537E40-8C8A-C593-6887-5E8675AA2071}"/>
                </a:ext>
              </a:extLst>
            </p:cNvPr>
            <p:cNvSpPr>
              <a:spLocks noChangeAspect="1" noEditPoints="1"/>
            </p:cNvSpPr>
            <p:nvPr/>
          </p:nvSpPr>
          <p:spPr bwMode="auto">
            <a:xfrm>
              <a:off x="2584657" y="3929886"/>
              <a:ext cx="9123" cy="9123"/>
            </a:xfrm>
            <a:custGeom>
              <a:avLst/>
              <a:gdLst>
                <a:gd name="T0" fmla="*/ 4 w 6"/>
                <a:gd name="T1" fmla="*/ 6 h 6"/>
                <a:gd name="T2" fmla="*/ 4 w 6"/>
                <a:gd name="T3" fmla="*/ 4 h 6"/>
                <a:gd name="T4" fmla="*/ 6 w 6"/>
                <a:gd name="T5" fmla="*/ 6 h 6"/>
                <a:gd name="T6" fmla="*/ 4 w 6"/>
                <a:gd name="T7" fmla="*/ 6 h 6"/>
                <a:gd name="T8" fmla="*/ 4 w 6"/>
                <a:gd name="T9" fmla="*/ 4 h 6"/>
                <a:gd name="T10" fmla="*/ 2 w 6"/>
                <a:gd name="T11" fmla="*/ 2 h 6"/>
                <a:gd name="T12" fmla="*/ 0 w 6"/>
                <a:gd name="T13" fmla="*/ 0 h 6"/>
                <a:gd name="T14" fmla="*/ 4 w 6"/>
                <a:gd name="T15" fmla="*/ 2 h 6"/>
                <a:gd name="T16" fmla="*/ 4 w 6"/>
                <a:gd name="T17" fmla="*/ 4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6">
                  <a:moveTo>
                    <a:pt x="4" y="6"/>
                  </a:moveTo>
                  <a:lnTo>
                    <a:pt x="4" y="4"/>
                  </a:lnTo>
                  <a:lnTo>
                    <a:pt x="6" y="6"/>
                  </a:lnTo>
                  <a:lnTo>
                    <a:pt x="4" y="6"/>
                  </a:lnTo>
                  <a:close/>
                  <a:moveTo>
                    <a:pt x="4" y="4"/>
                  </a:moveTo>
                  <a:lnTo>
                    <a:pt x="2" y="2"/>
                  </a:lnTo>
                  <a:lnTo>
                    <a:pt x="0" y="0"/>
                  </a:lnTo>
                  <a:lnTo>
                    <a:pt x="4" y="2"/>
                  </a:lnTo>
                  <a:lnTo>
                    <a:pt x="4" y="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99" name="Freeform 166">
              <a:extLst>
                <a:ext uri="{FF2B5EF4-FFF2-40B4-BE49-F238E27FC236}">
                  <a16:creationId xmlns:a16="http://schemas.microsoft.com/office/drawing/2014/main" id="{B0419D8E-53F7-2ECE-DE96-5D39C9784926}"/>
                </a:ext>
              </a:extLst>
            </p:cNvPr>
            <p:cNvSpPr>
              <a:spLocks noChangeAspect="1" noEditPoints="1"/>
            </p:cNvSpPr>
            <p:nvPr/>
          </p:nvSpPr>
          <p:spPr bwMode="auto">
            <a:xfrm>
              <a:off x="2584657" y="3929886"/>
              <a:ext cx="9123" cy="9123"/>
            </a:xfrm>
            <a:custGeom>
              <a:avLst/>
              <a:gdLst>
                <a:gd name="T0" fmla="*/ 4 w 6"/>
                <a:gd name="T1" fmla="*/ 6 h 6"/>
                <a:gd name="T2" fmla="*/ 4 w 6"/>
                <a:gd name="T3" fmla="*/ 4 h 6"/>
                <a:gd name="T4" fmla="*/ 6 w 6"/>
                <a:gd name="T5" fmla="*/ 6 h 6"/>
                <a:gd name="T6" fmla="*/ 4 w 6"/>
                <a:gd name="T7" fmla="*/ 6 h 6"/>
                <a:gd name="T8" fmla="*/ 4 w 6"/>
                <a:gd name="T9" fmla="*/ 4 h 6"/>
                <a:gd name="T10" fmla="*/ 2 w 6"/>
                <a:gd name="T11" fmla="*/ 2 h 6"/>
                <a:gd name="T12" fmla="*/ 0 w 6"/>
                <a:gd name="T13" fmla="*/ 0 h 6"/>
                <a:gd name="T14" fmla="*/ 4 w 6"/>
                <a:gd name="T15" fmla="*/ 2 h 6"/>
                <a:gd name="T16" fmla="*/ 4 w 6"/>
                <a:gd name="T17" fmla="*/ 4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6">
                  <a:moveTo>
                    <a:pt x="4" y="6"/>
                  </a:moveTo>
                  <a:lnTo>
                    <a:pt x="4" y="4"/>
                  </a:lnTo>
                  <a:lnTo>
                    <a:pt x="6" y="6"/>
                  </a:lnTo>
                  <a:lnTo>
                    <a:pt x="4" y="6"/>
                  </a:lnTo>
                  <a:close/>
                  <a:moveTo>
                    <a:pt x="4" y="4"/>
                  </a:moveTo>
                  <a:lnTo>
                    <a:pt x="2" y="2"/>
                  </a:lnTo>
                  <a:lnTo>
                    <a:pt x="0" y="0"/>
                  </a:lnTo>
                  <a:lnTo>
                    <a:pt x="4" y="2"/>
                  </a:lnTo>
                  <a:lnTo>
                    <a:pt x="4" y="4"/>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00" name="Freeform 167">
              <a:extLst>
                <a:ext uri="{FF2B5EF4-FFF2-40B4-BE49-F238E27FC236}">
                  <a16:creationId xmlns:a16="http://schemas.microsoft.com/office/drawing/2014/main" id="{634E34E1-D1AF-B872-79D6-0156205E937D}"/>
                </a:ext>
              </a:extLst>
            </p:cNvPr>
            <p:cNvSpPr>
              <a:spLocks noChangeAspect="1"/>
            </p:cNvSpPr>
            <p:nvPr/>
          </p:nvSpPr>
          <p:spPr bwMode="auto">
            <a:xfrm>
              <a:off x="5306516" y="3411313"/>
              <a:ext cx="109482" cy="136865"/>
            </a:xfrm>
            <a:custGeom>
              <a:avLst/>
              <a:gdLst>
                <a:gd name="T0" fmla="*/ 4 w 72"/>
                <a:gd name="T1" fmla="*/ 32 h 90"/>
                <a:gd name="T2" fmla="*/ 4 w 72"/>
                <a:gd name="T3" fmla="*/ 30 h 90"/>
                <a:gd name="T4" fmla="*/ 6 w 72"/>
                <a:gd name="T5" fmla="*/ 22 h 90"/>
                <a:gd name="T6" fmla="*/ 6 w 72"/>
                <a:gd name="T7" fmla="*/ 14 h 90"/>
                <a:gd name="T8" fmla="*/ 28 w 72"/>
                <a:gd name="T9" fmla="*/ 22 h 90"/>
                <a:gd name="T10" fmla="*/ 44 w 72"/>
                <a:gd name="T11" fmla="*/ 12 h 90"/>
                <a:gd name="T12" fmla="*/ 60 w 72"/>
                <a:gd name="T13" fmla="*/ 0 h 90"/>
                <a:gd name="T14" fmla="*/ 72 w 72"/>
                <a:gd name="T15" fmla="*/ 24 h 90"/>
                <a:gd name="T16" fmla="*/ 52 w 72"/>
                <a:gd name="T17" fmla="*/ 32 h 90"/>
                <a:gd name="T18" fmla="*/ 32 w 72"/>
                <a:gd name="T19" fmla="*/ 40 h 90"/>
                <a:gd name="T20" fmla="*/ 54 w 72"/>
                <a:gd name="T21" fmla="*/ 62 h 90"/>
                <a:gd name="T22" fmla="*/ 46 w 72"/>
                <a:gd name="T23" fmla="*/ 72 h 90"/>
                <a:gd name="T24" fmla="*/ 32 w 72"/>
                <a:gd name="T25" fmla="*/ 76 h 90"/>
                <a:gd name="T26" fmla="*/ 20 w 72"/>
                <a:gd name="T27" fmla="*/ 90 h 90"/>
                <a:gd name="T28" fmla="*/ 0 w 72"/>
                <a:gd name="T29" fmla="*/ 86 h 90"/>
                <a:gd name="T30" fmla="*/ 0 w 72"/>
                <a:gd name="T31" fmla="*/ 82 h 90"/>
                <a:gd name="T32" fmla="*/ 2 w 72"/>
                <a:gd name="T33" fmla="*/ 64 h 90"/>
                <a:gd name="T34" fmla="*/ 4 w 72"/>
                <a:gd name="T35" fmla="*/ 48 h 90"/>
                <a:gd name="T36" fmla="*/ 4 w 72"/>
                <a:gd name="T37" fmla="*/ 32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2" h="90">
                  <a:moveTo>
                    <a:pt x="4" y="32"/>
                  </a:moveTo>
                  <a:lnTo>
                    <a:pt x="4" y="30"/>
                  </a:lnTo>
                  <a:lnTo>
                    <a:pt x="6" y="22"/>
                  </a:lnTo>
                  <a:lnTo>
                    <a:pt x="6" y="14"/>
                  </a:lnTo>
                  <a:lnTo>
                    <a:pt x="28" y="22"/>
                  </a:lnTo>
                  <a:lnTo>
                    <a:pt x="44" y="12"/>
                  </a:lnTo>
                  <a:lnTo>
                    <a:pt x="60" y="0"/>
                  </a:lnTo>
                  <a:lnTo>
                    <a:pt x="72" y="24"/>
                  </a:lnTo>
                  <a:lnTo>
                    <a:pt x="52" y="32"/>
                  </a:lnTo>
                  <a:lnTo>
                    <a:pt x="32" y="40"/>
                  </a:lnTo>
                  <a:lnTo>
                    <a:pt x="54" y="62"/>
                  </a:lnTo>
                  <a:lnTo>
                    <a:pt x="46" y="72"/>
                  </a:lnTo>
                  <a:lnTo>
                    <a:pt x="32" y="76"/>
                  </a:lnTo>
                  <a:lnTo>
                    <a:pt x="20" y="90"/>
                  </a:lnTo>
                  <a:lnTo>
                    <a:pt x="0" y="86"/>
                  </a:lnTo>
                  <a:lnTo>
                    <a:pt x="0" y="82"/>
                  </a:lnTo>
                  <a:lnTo>
                    <a:pt x="2" y="64"/>
                  </a:lnTo>
                  <a:lnTo>
                    <a:pt x="4" y="48"/>
                  </a:lnTo>
                  <a:lnTo>
                    <a:pt x="4" y="3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01" name="Freeform 168">
              <a:extLst>
                <a:ext uri="{FF2B5EF4-FFF2-40B4-BE49-F238E27FC236}">
                  <a16:creationId xmlns:a16="http://schemas.microsoft.com/office/drawing/2014/main" id="{E175B30B-0565-E34B-C12C-7C8B55A6F751}"/>
                </a:ext>
              </a:extLst>
            </p:cNvPr>
            <p:cNvSpPr>
              <a:spLocks noChangeAspect="1"/>
            </p:cNvSpPr>
            <p:nvPr/>
          </p:nvSpPr>
          <p:spPr bwMode="auto">
            <a:xfrm>
              <a:off x="4905078" y="5065872"/>
              <a:ext cx="261543" cy="290461"/>
            </a:xfrm>
            <a:custGeom>
              <a:avLst/>
              <a:gdLst>
                <a:gd name="T0" fmla="*/ 0 w 172"/>
                <a:gd name="T1" fmla="*/ 149 h 191"/>
                <a:gd name="T2" fmla="*/ 0 w 172"/>
                <a:gd name="T3" fmla="*/ 119 h 191"/>
                <a:gd name="T4" fmla="*/ 2 w 172"/>
                <a:gd name="T5" fmla="*/ 89 h 191"/>
                <a:gd name="T6" fmla="*/ 20 w 172"/>
                <a:gd name="T7" fmla="*/ 89 h 191"/>
                <a:gd name="T8" fmla="*/ 20 w 172"/>
                <a:gd name="T9" fmla="*/ 69 h 191"/>
                <a:gd name="T10" fmla="*/ 22 w 172"/>
                <a:gd name="T11" fmla="*/ 51 h 191"/>
                <a:gd name="T12" fmla="*/ 22 w 172"/>
                <a:gd name="T13" fmla="*/ 30 h 191"/>
                <a:gd name="T14" fmla="*/ 22 w 172"/>
                <a:gd name="T15" fmla="*/ 10 h 191"/>
                <a:gd name="T16" fmla="*/ 44 w 172"/>
                <a:gd name="T17" fmla="*/ 8 h 191"/>
                <a:gd name="T18" fmla="*/ 66 w 172"/>
                <a:gd name="T19" fmla="*/ 6 h 191"/>
                <a:gd name="T20" fmla="*/ 72 w 172"/>
                <a:gd name="T21" fmla="*/ 12 h 191"/>
                <a:gd name="T22" fmla="*/ 86 w 172"/>
                <a:gd name="T23" fmla="*/ 6 h 191"/>
                <a:gd name="T24" fmla="*/ 102 w 172"/>
                <a:gd name="T25" fmla="*/ 0 h 191"/>
                <a:gd name="T26" fmla="*/ 112 w 172"/>
                <a:gd name="T27" fmla="*/ 20 h 191"/>
                <a:gd name="T28" fmla="*/ 124 w 172"/>
                <a:gd name="T29" fmla="*/ 40 h 191"/>
                <a:gd name="T30" fmla="*/ 136 w 172"/>
                <a:gd name="T31" fmla="*/ 53 h 191"/>
                <a:gd name="T32" fmla="*/ 140 w 172"/>
                <a:gd name="T33" fmla="*/ 57 h 191"/>
                <a:gd name="T34" fmla="*/ 144 w 172"/>
                <a:gd name="T35" fmla="*/ 63 h 191"/>
                <a:gd name="T36" fmla="*/ 150 w 172"/>
                <a:gd name="T37" fmla="*/ 81 h 191"/>
                <a:gd name="T38" fmla="*/ 168 w 172"/>
                <a:gd name="T39" fmla="*/ 87 h 191"/>
                <a:gd name="T40" fmla="*/ 172 w 172"/>
                <a:gd name="T41" fmla="*/ 91 h 191"/>
                <a:gd name="T42" fmla="*/ 170 w 172"/>
                <a:gd name="T43" fmla="*/ 93 h 191"/>
                <a:gd name="T44" fmla="*/ 146 w 172"/>
                <a:gd name="T45" fmla="*/ 109 h 191"/>
                <a:gd name="T46" fmla="*/ 126 w 172"/>
                <a:gd name="T47" fmla="*/ 125 h 191"/>
                <a:gd name="T48" fmla="*/ 118 w 172"/>
                <a:gd name="T49" fmla="*/ 145 h 191"/>
                <a:gd name="T50" fmla="*/ 106 w 172"/>
                <a:gd name="T51" fmla="*/ 151 h 191"/>
                <a:gd name="T52" fmla="*/ 96 w 172"/>
                <a:gd name="T53" fmla="*/ 169 h 191"/>
                <a:gd name="T54" fmla="*/ 68 w 172"/>
                <a:gd name="T55" fmla="*/ 165 h 191"/>
                <a:gd name="T56" fmla="*/ 54 w 172"/>
                <a:gd name="T57" fmla="*/ 159 h 191"/>
                <a:gd name="T58" fmla="*/ 44 w 172"/>
                <a:gd name="T59" fmla="*/ 175 h 191"/>
                <a:gd name="T60" fmla="*/ 34 w 172"/>
                <a:gd name="T61" fmla="*/ 187 h 191"/>
                <a:gd name="T62" fmla="*/ 16 w 172"/>
                <a:gd name="T63" fmla="*/ 191 h 191"/>
                <a:gd name="T64" fmla="*/ 8 w 172"/>
                <a:gd name="T65" fmla="*/ 189 h 191"/>
                <a:gd name="T66" fmla="*/ 12 w 172"/>
                <a:gd name="T67" fmla="*/ 169 h 191"/>
                <a:gd name="T68" fmla="*/ 0 w 172"/>
                <a:gd name="T69" fmla="*/ 149 h 1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72" h="191">
                  <a:moveTo>
                    <a:pt x="0" y="149"/>
                  </a:moveTo>
                  <a:lnTo>
                    <a:pt x="0" y="119"/>
                  </a:lnTo>
                  <a:lnTo>
                    <a:pt x="2" y="89"/>
                  </a:lnTo>
                  <a:lnTo>
                    <a:pt x="20" y="89"/>
                  </a:lnTo>
                  <a:lnTo>
                    <a:pt x="20" y="69"/>
                  </a:lnTo>
                  <a:lnTo>
                    <a:pt x="22" y="51"/>
                  </a:lnTo>
                  <a:lnTo>
                    <a:pt x="22" y="30"/>
                  </a:lnTo>
                  <a:lnTo>
                    <a:pt x="22" y="10"/>
                  </a:lnTo>
                  <a:lnTo>
                    <a:pt x="44" y="8"/>
                  </a:lnTo>
                  <a:lnTo>
                    <a:pt x="66" y="6"/>
                  </a:lnTo>
                  <a:lnTo>
                    <a:pt x="72" y="12"/>
                  </a:lnTo>
                  <a:lnTo>
                    <a:pt x="86" y="6"/>
                  </a:lnTo>
                  <a:lnTo>
                    <a:pt x="102" y="0"/>
                  </a:lnTo>
                  <a:lnTo>
                    <a:pt x="112" y="20"/>
                  </a:lnTo>
                  <a:lnTo>
                    <a:pt x="124" y="40"/>
                  </a:lnTo>
                  <a:lnTo>
                    <a:pt x="136" y="53"/>
                  </a:lnTo>
                  <a:lnTo>
                    <a:pt x="140" y="57"/>
                  </a:lnTo>
                  <a:lnTo>
                    <a:pt x="144" y="63"/>
                  </a:lnTo>
                  <a:lnTo>
                    <a:pt x="150" y="81"/>
                  </a:lnTo>
                  <a:lnTo>
                    <a:pt x="168" y="87"/>
                  </a:lnTo>
                  <a:lnTo>
                    <a:pt x="172" y="91"/>
                  </a:lnTo>
                  <a:lnTo>
                    <a:pt x="170" y="93"/>
                  </a:lnTo>
                  <a:lnTo>
                    <a:pt x="146" y="109"/>
                  </a:lnTo>
                  <a:lnTo>
                    <a:pt x="126" y="125"/>
                  </a:lnTo>
                  <a:lnTo>
                    <a:pt x="118" y="145"/>
                  </a:lnTo>
                  <a:lnTo>
                    <a:pt x="106" y="151"/>
                  </a:lnTo>
                  <a:lnTo>
                    <a:pt x="96" y="169"/>
                  </a:lnTo>
                  <a:lnTo>
                    <a:pt x="68" y="165"/>
                  </a:lnTo>
                  <a:lnTo>
                    <a:pt x="54" y="159"/>
                  </a:lnTo>
                  <a:lnTo>
                    <a:pt x="44" y="175"/>
                  </a:lnTo>
                  <a:lnTo>
                    <a:pt x="34" y="187"/>
                  </a:lnTo>
                  <a:lnTo>
                    <a:pt x="16" y="191"/>
                  </a:lnTo>
                  <a:lnTo>
                    <a:pt x="8" y="189"/>
                  </a:lnTo>
                  <a:lnTo>
                    <a:pt x="12" y="169"/>
                  </a:lnTo>
                  <a:lnTo>
                    <a:pt x="0" y="149"/>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02" name="Freeform 169">
              <a:extLst>
                <a:ext uri="{FF2B5EF4-FFF2-40B4-BE49-F238E27FC236}">
                  <a16:creationId xmlns:a16="http://schemas.microsoft.com/office/drawing/2014/main" id="{10FB4737-E433-A479-77CC-D9F03FC9C772}"/>
                </a:ext>
              </a:extLst>
            </p:cNvPr>
            <p:cNvSpPr>
              <a:spLocks noChangeAspect="1" noEditPoints="1"/>
            </p:cNvSpPr>
            <p:nvPr/>
          </p:nvSpPr>
          <p:spPr bwMode="auto">
            <a:xfrm>
              <a:off x="1985543" y="3741313"/>
              <a:ext cx="291952" cy="109493"/>
            </a:xfrm>
            <a:custGeom>
              <a:avLst/>
              <a:gdLst>
                <a:gd name="T0" fmla="*/ 40 w 192"/>
                <a:gd name="T1" fmla="*/ 36 h 72"/>
                <a:gd name="T2" fmla="*/ 32 w 192"/>
                <a:gd name="T3" fmla="*/ 38 h 72"/>
                <a:gd name="T4" fmla="*/ 32 w 192"/>
                <a:gd name="T5" fmla="*/ 36 h 72"/>
                <a:gd name="T6" fmla="*/ 32 w 192"/>
                <a:gd name="T7" fmla="*/ 30 h 72"/>
                <a:gd name="T8" fmla="*/ 40 w 192"/>
                <a:gd name="T9" fmla="*/ 28 h 72"/>
                <a:gd name="T10" fmla="*/ 130 w 192"/>
                <a:gd name="T11" fmla="*/ 30 h 72"/>
                <a:gd name="T12" fmla="*/ 138 w 192"/>
                <a:gd name="T13" fmla="*/ 34 h 72"/>
                <a:gd name="T14" fmla="*/ 140 w 192"/>
                <a:gd name="T15" fmla="*/ 38 h 72"/>
                <a:gd name="T16" fmla="*/ 146 w 192"/>
                <a:gd name="T17" fmla="*/ 40 h 72"/>
                <a:gd name="T18" fmla="*/ 156 w 192"/>
                <a:gd name="T19" fmla="*/ 42 h 72"/>
                <a:gd name="T20" fmla="*/ 164 w 192"/>
                <a:gd name="T21" fmla="*/ 44 h 72"/>
                <a:gd name="T22" fmla="*/ 166 w 192"/>
                <a:gd name="T23" fmla="*/ 48 h 72"/>
                <a:gd name="T24" fmla="*/ 164 w 192"/>
                <a:gd name="T25" fmla="*/ 54 h 72"/>
                <a:gd name="T26" fmla="*/ 182 w 192"/>
                <a:gd name="T27" fmla="*/ 56 h 72"/>
                <a:gd name="T28" fmla="*/ 192 w 192"/>
                <a:gd name="T29" fmla="*/ 64 h 72"/>
                <a:gd name="T30" fmla="*/ 180 w 192"/>
                <a:gd name="T31" fmla="*/ 68 h 72"/>
                <a:gd name="T32" fmla="*/ 168 w 192"/>
                <a:gd name="T33" fmla="*/ 70 h 72"/>
                <a:gd name="T34" fmla="*/ 144 w 192"/>
                <a:gd name="T35" fmla="*/ 70 h 72"/>
                <a:gd name="T36" fmla="*/ 126 w 192"/>
                <a:gd name="T37" fmla="*/ 70 h 72"/>
                <a:gd name="T38" fmla="*/ 138 w 192"/>
                <a:gd name="T39" fmla="*/ 62 h 72"/>
                <a:gd name="T40" fmla="*/ 136 w 192"/>
                <a:gd name="T41" fmla="*/ 58 h 72"/>
                <a:gd name="T42" fmla="*/ 120 w 192"/>
                <a:gd name="T43" fmla="*/ 54 h 72"/>
                <a:gd name="T44" fmla="*/ 114 w 192"/>
                <a:gd name="T45" fmla="*/ 40 h 72"/>
                <a:gd name="T46" fmla="*/ 106 w 192"/>
                <a:gd name="T47" fmla="*/ 36 h 72"/>
                <a:gd name="T48" fmla="*/ 88 w 192"/>
                <a:gd name="T49" fmla="*/ 32 h 72"/>
                <a:gd name="T50" fmla="*/ 82 w 192"/>
                <a:gd name="T51" fmla="*/ 24 h 72"/>
                <a:gd name="T52" fmla="*/ 72 w 192"/>
                <a:gd name="T53" fmla="*/ 24 h 72"/>
                <a:gd name="T54" fmla="*/ 64 w 192"/>
                <a:gd name="T55" fmla="*/ 24 h 72"/>
                <a:gd name="T56" fmla="*/ 58 w 192"/>
                <a:gd name="T57" fmla="*/ 22 h 72"/>
                <a:gd name="T58" fmla="*/ 52 w 192"/>
                <a:gd name="T59" fmla="*/ 16 h 72"/>
                <a:gd name="T60" fmla="*/ 60 w 192"/>
                <a:gd name="T61" fmla="*/ 14 h 72"/>
                <a:gd name="T62" fmla="*/ 40 w 192"/>
                <a:gd name="T63" fmla="*/ 12 h 72"/>
                <a:gd name="T64" fmla="*/ 26 w 192"/>
                <a:gd name="T65" fmla="*/ 22 h 72"/>
                <a:gd name="T66" fmla="*/ 16 w 192"/>
                <a:gd name="T67" fmla="*/ 22 h 72"/>
                <a:gd name="T68" fmla="*/ 10 w 192"/>
                <a:gd name="T69" fmla="*/ 28 h 72"/>
                <a:gd name="T70" fmla="*/ 8 w 192"/>
                <a:gd name="T71" fmla="*/ 28 h 72"/>
                <a:gd name="T72" fmla="*/ 0 w 192"/>
                <a:gd name="T73" fmla="*/ 30 h 72"/>
                <a:gd name="T74" fmla="*/ 6 w 192"/>
                <a:gd name="T75" fmla="*/ 24 h 72"/>
                <a:gd name="T76" fmla="*/ 10 w 192"/>
                <a:gd name="T77" fmla="*/ 24 h 72"/>
                <a:gd name="T78" fmla="*/ 10 w 192"/>
                <a:gd name="T79" fmla="*/ 16 h 72"/>
                <a:gd name="T80" fmla="*/ 30 w 192"/>
                <a:gd name="T81" fmla="*/ 6 h 72"/>
                <a:gd name="T82" fmla="*/ 38 w 192"/>
                <a:gd name="T83" fmla="*/ 4 h 72"/>
                <a:gd name="T84" fmla="*/ 48 w 192"/>
                <a:gd name="T85" fmla="*/ 0 h 72"/>
                <a:gd name="T86" fmla="*/ 70 w 192"/>
                <a:gd name="T87" fmla="*/ 2 h 72"/>
                <a:gd name="T88" fmla="*/ 82 w 192"/>
                <a:gd name="T89" fmla="*/ 2 h 72"/>
                <a:gd name="T90" fmla="*/ 86 w 192"/>
                <a:gd name="T91" fmla="*/ 8 h 72"/>
                <a:gd name="T92" fmla="*/ 98 w 192"/>
                <a:gd name="T93" fmla="*/ 12 h 72"/>
                <a:gd name="T94" fmla="*/ 104 w 192"/>
                <a:gd name="T95" fmla="*/ 18 h 72"/>
                <a:gd name="T96" fmla="*/ 118 w 192"/>
                <a:gd name="T97" fmla="*/ 20 h 72"/>
                <a:gd name="T98" fmla="*/ 130 w 192"/>
                <a:gd name="T99" fmla="*/ 30 h 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92" h="72">
                  <a:moveTo>
                    <a:pt x="40" y="32"/>
                  </a:moveTo>
                  <a:lnTo>
                    <a:pt x="40" y="36"/>
                  </a:lnTo>
                  <a:lnTo>
                    <a:pt x="34" y="38"/>
                  </a:lnTo>
                  <a:lnTo>
                    <a:pt x="32" y="38"/>
                  </a:lnTo>
                  <a:lnTo>
                    <a:pt x="30" y="34"/>
                  </a:lnTo>
                  <a:lnTo>
                    <a:pt x="32" y="36"/>
                  </a:lnTo>
                  <a:lnTo>
                    <a:pt x="34" y="34"/>
                  </a:lnTo>
                  <a:lnTo>
                    <a:pt x="32" y="30"/>
                  </a:lnTo>
                  <a:lnTo>
                    <a:pt x="34" y="28"/>
                  </a:lnTo>
                  <a:lnTo>
                    <a:pt x="40" y="28"/>
                  </a:lnTo>
                  <a:lnTo>
                    <a:pt x="40" y="32"/>
                  </a:lnTo>
                  <a:close/>
                  <a:moveTo>
                    <a:pt x="130" y="30"/>
                  </a:moveTo>
                  <a:lnTo>
                    <a:pt x="134" y="30"/>
                  </a:lnTo>
                  <a:lnTo>
                    <a:pt x="138" y="34"/>
                  </a:lnTo>
                  <a:lnTo>
                    <a:pt x="138" y="36"/>
                  </a:lnTo>
                  <a:lnTo>
                    <a:pt x="140" y="38"/>
                  </a:lnTo>
                  <a:lnTo>
                    <a:pt x="142" y="36"/>
                  </a:lnTo>
                  <a:lnTo>
                    <a:pt x="146" y="40"/>
                  </a:lnTo>
                  <a:lnTo>
                    <a:pt x="152" y="40"/>
                  </a:lnTo>
                  <a:lnTo>
                    <a:pt x="156" y="42"/>
                  </a:lnTo>
                  <a:lnTo>
                    <a:pt x="160" y="44"/>
                  </a:lnTo>
                  <a:lnTo>
                    <a:pt x="164" y="44"/>
                  </a:lnTo>
                  <a:lnTo>
                    <a:pt x="168" y="46"/>
                  </a:lnTo>
                  <a:lnTo>
                    <a:pt x="166" y="48"/>
                  </a:lnTo>
                  <a:lnTo>
                    <a:pt x="164" y="52"/>
                  </a:lnTo>
                  <a:lnTo>
                    <a:pt x="164" y="54"/>
                  </a:lnTo>
                  <a:lnTo>
                    <a:pt x="166" y="52"/>
                  </a:lnTo>
                  <a:lnTo>
                    <a:pt x="182" y="56"/>
                  </a:lnTo>
                  <a:lnTo>
                    <a:pt x="188" y="62"/>
                  </a:lnTo>
                  <a:lnTo>
                    <a:pt x="192" y="64"/>
                  </a:lnTo>
                  <a:lnTo>
                    <a:pt x="190" y="66"/>
                  </a:lnTo>
                  <a:lnTo>
                    <a:pt x="180" y="68"/>
                  </a:lnTo>
                  <a:lnTo>
                    <a:pt x="176" y="70"/>
                  </a:lnTo>
                  <a:lnTo>
                    <a:pt x="168" y="70"/>
                  </a:lnTo>
                  <a:lnTo>
                    <a:pt x="162" y="70"/>
                  </a:lnTo>
                  <a:lnTo>
                    <a:pt x="144" y="70"/>
                  </a:lnTo>
                  <a:lnTo>
                    <a:pt x="126" y="72"/>
                  </a:lnTo>
                  <a:lnTo>
                    <a:pt x="126" y="70"/>
                  </a:lnTo>
                  <a:lnTo>
                    <a:pt x="132" y="64"/>
                  </a:lnTo>
                  <a:lnTo>
                    <a:pt x="138" y="62"/>
                  </a:lnTo>
                  <a:lnTo>
                    <a:pt x="138" y="58"/>
                  </a:lnTo>
                  <a:lnTo>
                    <a:pt x="136" y="58"/>
                  </a:lnTo>
                  <a:lnTo>
                    <a:pt x="134" y="54"/>
                  </a:lnTo>
                  <a:lnTo>
                    <a:pt x="120" y="54"/>
                  </a:lnTo>
                  <a:lnTo>
                    <a:pt x="114" y="46"/>
                  </a:lnTo>
                  <a:lnTo>
                    <a:pt x="114" y="40"/>
                  </a:lnTo>
                  <a:lnTo>
                    <a:pt x="112" y="34"/>
                  </a:lnTo>
                  <a:lnTo>
                    <a:pt x="106" y="36"/>
                  </a:lnTo>
                  <a:lnTo>
                    <a:pt x="102" y="36"/>
                  </a:lnTo>
                  <a:lnTo>
                    <a:pt x="88" y="32"/>
                  </a:lnTo>
                  <a:lnTo>
                    <a:pt x="82" y="28"/>
                  </a:lnTo>
                  <a:lnTo>
                    <a:pt x="82" y="24"/>
                  </a:lnTo>
                  <a:lnTo>
                    <a:pt x="78" y="24"/>
                  </a:lnTo>
                  <a:lnTo>
                    <a:pt x="72" y="24"/>
                  </a:lnTo>
                  <a:lnTo>
                    <a:pt x="68" y="22"/>
                  </a:lnTo>
                  <a:lnTo>
                    <a:pt x="64" y="24"/>
                  </a:lnTo>
                  <a:lnTo>
                    <a:pt x="62" y="22"/>
                  </a:lnTo>
                  <a:lnTo>
                    <a:pt x="58" y="22"/>
                  </a:lnTo>
                  <a:lnTo>
                    <a:pt x="52" y="18"/>
                  </a:lnTo>
                  <a:lnTo>
                    <a:pt x="52" y="16"/>
                  </a:lnTo>
                  <a:lnTo>
                    <a:pt x="60" y="16"/>
                  </a:lnTo>
                  <a:lnTo>
                    <a:pt x="60" y="14"/>
                  </a:lnTo>
                  <a:lnTo>
                    <a:pt x="56" y="12"/>
                  </a:lnTo>
                  <a:lnTo>
                    <a:pt x="40" y="12"/>
                  </a:lnTo>
                  <a:lnTo>
                    <a:pt x="36" y="14"/>
                  </a:lnTo>
                  <a:lnTo>
                    <a:pt x="26" y="22"/>
                  </a:lnTo>
                  <a:lnTo>
                    <a:pt x="22" y="20"/>
                  </a:lnTo>
                  <a:lnTo>
                    <a:pt x="16" y="22"/>
                  </a:lnTo>
                  <a:lnTo>
                    <a:pt x="14" y="28"/>
                  </a:lnTo>
                  <a:lnTo>
                    <a:pt x="10" y="28"/>
                  </a:lnTo>
                  <a:lnTo>
                    <a:pt x="6" y="32"/>
                  </a:lnTo>
                  <a:lnTo>
                    <a:pt x="8" y="28"/>
                  </a:lnTo>
                  <a:lnTo>
                    <a:pt x="4" y="28"/>
                  </a:lnTo>
                  <a:lnTo>
                    <a:pt x="0" y="30"/>
                  </a:lnTo>
                  <a:lnTo>
                    <a:pt x="0" y="28"/>
                  </a:lnTo>
                  <a:lnTo>
                    <a:pt x="6" y="24"/>
                  </a:lnTo>
                  <a:lnTo>
                    <a:pt x="10" y="24"/>
                  </a:lnTo>
                  <a:lnTo>
                    <a:pt x="10" y="20"/>
                  </a:lnTo>
                  <a:lnTo>
                    <a:pt x="10" y="16"/>
                  </a:lnTo>
                  <a:lnTo>
                    <a:pt x="20" y="10"/>
                  </a:lnTo>
                  <a:lnTo>
                    <a:pt x="30" y="6"/>
                  </a:lnTo>
                  <a:lnTo>
                    <a:pt x="32" y="4"/>
                  </a:lnTo>
                  <a:lnTo>
                    <a:pt x="38" y="4"/>
                  </a:lnTo>
                  <a:lnTo>
                    <a:pt x="44" y="4"/>
                  </a:lnTo>
                  <a:lnTo>
                    <a:pt x="48" y="0"/>
                  </a:lnTo>
                  <a:lnTo>
                    <a:pt x="64" y="2"/>
                  </a:lnTo>
                  <a:lnTo>
                    <a:pt x="70" y="2"/>
                  </a:lnTo>
                  <a:lnTo>
                    <a:pt x="74" y="4"/>
                  </a:lnTo>
                  <a:lnTo>
                    <a:pt x="82" y="2"/>
                  </a:lnTo>
                  <a:lnTo>
                    <a:pt x="84" y="6"/>
                  </a:lnTo>
                  <a:lnTo>
                    <a:pt x="86" y="8"/>
                  </a:lnTo>
                  <a:lnTo>
                    <a:pt x="90" y="6"/>
                  </a:lnTo>
                  <a:lnTo>
                    <a:pt x="98" y="12"/>
                  </a:lnTo>
                  <a:lnTo>
                    <a:pt x="100" y="16"/>
                  </a:lnTo>
                  <a:lnTo>
                    <a:pt x="104" y="18"/>
                  </a:lnTo>
                  <a:lnTo>
                    <a:pt x="112" y="18"/>
                  </a:lnTo>
                  <a:lnTo>
                    <a:pt x="118" y="20"/>
                  </a:lnTo>
                  <a:lnTo>
                    <a:pt x="128" y="26"/>
                  </a:lnTo>
                  <a:lnTo>
                    <a:pt x="130" y="3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03" name="Freeform 170">
              <a:extLst>
                <a:ext uri="{FF2B5EF4-FFF2-40B4-BE49-F238E27FC236}">
                  <a16:creationId xmlns:a16="http://schemas.microsoft.com/office/drawing/2014/main" id="{A9EA1199-4183-CD34-6E01-8F90CB42A1E0}"/>
                </a:ext>
              </a:extLst>
            </p:cNvPr>
            <p:cNvSpPr>
              <a:spLocks noChangeAspect="1"/>
            </p:cNvSpPr>
            <p:nvPr/>
          </p:nvSpPr>
          <p:spPr bwMode="auto">
            <a:xfrm>
              <a:off x="5744446" y="3642465"/>
              <a:ext cx="6083" cy="15206"/>
            </a:xfrm>
            <a:custGeom>
              <a:avLst/>
              <a:gdLst>
                <a:gd name="T0" fmla="*/ 0 w 4"/>
                <a:gd name="T1" fmla="*/ 0 h 10"/>
                <a:gd name="T2" fmla="*/ 0 w 4"/>
                <a:gd name="T3" fmla="*/ 0 h 10"/>
                <a:gd name="T4" fmla="*/ 4 w 4"/>
                <a:gd name="T5" fmla="*/ 2 h 10"/>
                <a:gd name="T6" fmla="*/ 4 w 4"/>
                <a:gd name="T7" fmla="*/ 8 h 10"/>
                <a:gd name="T8" fmla="*/ 2 w 4"/>
                <a:gd name="T9" fmla="*/ 10 h 10"/>
                <a:gd name="T10" fmla="*/ 2 w 4"/>
                <a:gd name="T11" fmla="*/ 8 h 10"/>
                <a:gd name="T12" fmla="*/ 0 w 4"/>
                <a:gd name="T13" fmla="*/ 8 h 10"/>
                <a:gd name="T14" fmla="*/ 0 w 4"/>
                <a:gd name="T15" fmla="*/ 6 h 10"/>
                <a:gd name="T16" fmla="*/ 0 w 4"/>
                <a:gd name="T17" fmla="*/ 4 h 10"/>
                <a:gd name="T18" fmla="*/ 0 w 4"/>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10">
                  <a:moveTo>
                    <a:pt x="0" y="0"/>
                  </a:moveTo>
                  <a:lnTo>
                    <a:pt x="0" y="0"/>
                  </a:lnTo>
                  <a:lnTo>
                    <a:pt x="4" y="2"/>
                  </a:lnTo>
                  <a:lnTo>
                    <a:pt x="4" y="8"/>
                  </a:lnTo>
                  <a:lnTo>
                    <a:pt x="2" y="10"/>
                  </a:lnTo>
                  <a:lnTo>
                    <a:pt x="2" y="8"/>
                  </a:lnTo>
                  <a:lnTo>
                    <a:pt x="0" y="8"/>
                  </a:lnTo>
                  <a:lnTo>
                    <a:pt x="0" y="6"/>
                  </a:lnTo>
                  <a:lnTo>
                    <a:pt x="0" y="4"/>
                  </a:lnTo>
                  <a:lnTo>
                    <a:pt x="0" y="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04" name="Freeform 171">
              <a:extLst>
                <a:ext uri="{FF2B5EF4-FFF2-40B4-BE49-F238E27FC236}">
                  <a16:creationId xmlns:a16="http://schemas.microsoft.com/office/drawing/2014/main" id="{F32E3733-2059-8E99-E8C2-F1666225011D}"/>
                </a:ext>
              </a:extLst>
            </p:cNvPr>
            <p:cNvSpPr>
              <a:spLocks noChangeAspect="1"/>
            </p:cNvSpPr>
            <p:nvPr/>
          </p:nvSpPr>
          <p:spPr bwMode="auto">
            <a:xfrm>
              <a:off x="5744446" y="3642465"/>
              <a:ext cx="6083" cy="15206"/>
            </a:xfrm>
            <a:custGeom>
              <a:avLst/>
              <a:gdLst>
                <a:gd name="T0" fmla="*/ 0 w 4"/>
                <a:gd name="T1" fmla="*/ 0 h 10"/>
                <a:gd name="T2" fmla="*/ 0 w 4"/>
                <a:gd name="T3" fmla="*/ 0 h 10"/>
                <a:gd name="T4" fmla="*/ 4 w 4"/>
                <a:gd name="T5" fmla="*/ 2 h 10"/>
                <a:gd name="T6" fmla="*/ 4 w 4"/>
                <a:gd name="T7" fmla="*/ 8 h 10"/>
                <a:gd name="T8" fmla="*/ 2 w 4"/>
                <a:gd name="T9" fmla="*/ 10 h 10"/>
                <a:gd name="T10" fmla="*/ 2 w 4"/>
                <a:gd name="T11" fmla="*/ 8 h 10"/>
                <a:gd name="T12" fmla="*/ 0 w 4"/>
                <a:gd name="T13" fmla="*/ 8 h 10"/>
                <a:gd name="T14" fmla="*/ 0 w 4"/>
                <a:gd name="T15" fmla="*/ 6 h 10"/>
                <a:gd name="T16" fmla="*/ 0 w 4"/>
                <a:gd name="T17" fmla="*/ 4 h 10"/>
                <a:gd name="T18" fmla="*/ 0 w 4"/>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 h="10">
                  <a:moveTo>
                    <a:pt x="0" y="0"/>
                  </a:moveTo>
                  <a:lnTo>
                    <a:pt x="0" y="0"/>
                  </a:lnTo>
                  <a:lnTo>
                    <a:pt x="4" y="2"/>
                  </a:lnTo>
                  <a:lnTo>
                    <a:pt x="4" y="8"/>
                  </a:lnTo>
                  <a:lnTo>
                    <a:pt x="2" y="10"/>
                  </a:lnTo>
                  <a:lnTo>
                    <a:pt x="2" y="8"/>
                  </a:lnTo>
                  <a:lnTo>
                    <a:pt x="0" y="8"/>
                  </a:lnTo>
                  <a:lnTo>
                    <a:pt x="0" y="6"/>
                  </a:lnTo>
                  <a:lnTo>
                    <a:pt x="0" y="4"/>
                  </a:lnTo>
                  <a:lnTo>
                    <a:pt x="0" y="0"/>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05" name="Freeform 172">
              <a:extLst>
                <a:ext uri="{FF2B5EF4-FFF2-40B4-BE49-F238E27FC236}">
                  <a16:creationId xmlns:a16="http://schemas.microsoft.com/office/drawing/2014/main" id="{515974AF-060C-3D54-B5CF-BB0069AC985E}"/>
                </a:ext>
              </a:extLst>
            </p:cNvPr>
            <p:cNvSpPr>
              <a:spLocks noChangeAspect="1"/>
            </p:cNvSpPr>
            <p:nvPr/>
          </p:nvSpPr>
          <p:spPr bwMode="auto">
            <a:xfrm>
              <a:off x="5555893" y="4880342"/>
              <a:ext cx="215925" cy="436449"/>
            </a:xfrm>
            <a:custGeom>
              <a:avLst/>
              <a:gdLst>
                <a:gd name="T0" fmla="*/ 52 w 142"/>
                <a:gd name="T1" fmla="*/ 80 h 287"/>
                <a:gd name="T2" fmla="*/ 66 w 142"/>
                <a:gd name="T3" fmla="*/ 80 h 287"/>
                <a:gd name="T4" fmla="*/ 74 w 142"/>
                <a:gd name="T5" fmla="*/ 68 h 287"/>
                <a:gd name="T6" fmla="*/ 78 w 142"/>
                <a:gd name="T7" fmla="*/ 70 h 287"/>
                <a:gd name="T8" fmla="*/ 82 w 142"/>
                <a:gd name="T9" fmla="*/ 70 h 287"/>
                <a:gd name="T10" fmla="*/ 86 w 142"/>
                <a:gd name="T11" fmla="*/ 56 h 287"/>
                <a:gd name="T12" fmla="*/ 86 w 142"/>
                <a:gd name="T13" fmla="*/ 62 h 287"/>
                <a:gd name="T14" fmla="*/ 96 w 142"/>
                <a:gd name="T15" fmla="*/ 56 h 287"/>
                <a:gd name="T16" fmla="*/ 94 w 142"/>
                <a:gd name="T17" fmla="*/ 52 h 287"/>
                <a:gd name="T18" fmla="*/ 98 w 142"/>
                <a:gd name="T19" fmla="*/ 44 h 287"/>
                <a:gd name="T20" fmla="*/ 96 w 142"/>
                <a:gd name="T21" fmla="*/ 32 h 287"/>
                <a:gd name="T22" fmla="*/ 102 w 142"/>
                <a:gd name="T23" fmla="*/ 34 h 287"/>
                <a:gd name="T24" fmla="*/ 106 w 142"/>
                <a:gd name="T25" fmla="*/ 32 h 287"/>
                <a:gd name="T26" fmla="*/ 112 w 142"/>
                <a:gd name="T27" fmla="*/ 28 h 287"/>
                <a:gd name="T28" fmla="*/ 116 w 142"/>
                <a:gd name="T29" fmla="*/ 8 h 287"/>
                <a:gd name="T30" fmla="*/ 120 w 142"/>
                <a:gd name="T31" fmla="*/ 0 h 287"/>
                <a:gd name="T32" fmla="*/ 126 w 142"/>
                <a:gd name="T33" fmla="*/ 0 h 287"/>
                <a:gd name="T34" fmla="*/ 134 w 142"/>
                <a:gd name="T35" fmla="*/ 18 h 287"/>
                <a:gd name="T36" fmla="*/ 140 w 142"/>
                <a:gd name="T37" fmla="*/ 36 h 287"/>
                <a:gd name="T38" fmla="*/ 142 w 142"/>
                <a:gd name="T39" fmla="*/ 68 h 287"/>
                <a:gd name="T40" fmla="*/ 138 w 142"/>
                <a:gd name="T41" fmla="*/ 80 h 287"/>
                <a:gd name="T42" fmla="*/ 128 w 142"/>
                <a:gd name="T43" fmla="*/ 76 h 287"/>
                <a:gd name="T44" fmla="*/ 132 w 142"/>
                <a:gd name="T45" fmla="*/ 92 h 287"/>
                <a:gd name="T46" fmla="*/ 124 w 142"/>
                <a:gd name="T47" fmla="*/ 114 h 287"/>
                <a:gd name="T48" fmla="*/ 120 w 142"/>
                <a:gd name="T49" fmla="*/ 132 h 287"/>
                <a:gd name="T50" fmla="*/ 110 w 142"/>
                <a:gd name="T51" fmla="*/ 154 h 287"/>
                <a:gd name="T52" fmla="*/ 106 w 142"/>
                <a:gd name="T53" fmla="*/ 173 h 287"/>
                <a:gd name="T54" fmla="*/ 96 w 142"/>
                <a:gd name="T55" fmla="*/ 197 h 287"/>
                <a:gd name="T56" fmla="*/ 90 w 142"/>
                <a:gd name="T57" fmla="*/ 213 h 287"/>
                <a:gd name="T58" fmla="*/ 84 w 142"/>
                <a:gd name="T59" fmla="*/ 233 h 287"/>
                <a:gd name="T60" fmla="*/ 78 w 142"/>
                <a:gd name="T61" fmla="*/ 253 h 287"/>
                <a:gd name="T62" fmla="*/ 70 w 142"/>
                <a:gd name="T63" fmla="*/ 277 h 287"/>
                <a:gd name="T64" fmla="*/ 54 w 142"/>
                <a:gd name="T65" fmla="*/ 279 h 287"/>
                <a:gd name="T66" fmla="*/ 34 w 142"/>
                <a:gd name="T67" fmla="*/ 287 h 287"/>
                <a:gd name="T68" fmla="*/ 10 w 142"/>
                <a:gd name="T69" fmla="*/ 275 h 287"/>
                <a:gd name="T70" fmla="*/ 4 w 142"/>
                <a:gd name="T71" fmla="*/ 249 h 287"/>
                <a:gd name="T72" fmla="*/ 0 w 142"/>
                <a:gd name="T73" fmla="*/ 225 h 287"/>
                <a:gd name="T74" fmla="*/ 0 w 142"/>
                <a:gd name="T75" fmla="*/ 197 h 287"/>
                <a:gd name="T76" fmla="*/ 10 w 142"/>
                <a:gd name="T77" fmla="*/ 179 h 287"/>
                <a:gd name="T78" fmla="*/ 18 w 142"/>
                <a:gd name="T79" fmla="*/ 167 h 287"/>
                <a:gd name="T80" fmla="*/ 18 w 142"/>
                <a:gd name="T81" fmla="*/ 144 h 287"/>
                <a:gd name="T82" fmla="*/ 16 w 142"/>
                <a:gd name="T83" fmla="*/ 126 h 287"/>
                <a:gd name="T84" fmla="*/ 24 w 142"/>
                <a:gd name="T85" fmla="*/ 108 h 287"/>
                <a:gd name="T86" fmla="*/ 28 w 142"/>
                <a:gd name="T87" fmla="*/ 90 h 287"/>
                <a:gd name="T88" fmla="*/ 46 w 142"/>
                <a:gd name="T89" fmla="*/ 82 h 287"/>
                <a:gd name="T90" fmla="*/ 52 w 142"/>
                <a:gd name="T91" fmla="*/ 80 h 28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2" h="287">
                  <a:moveTo>
                    <a:pt x="52" y="80"/>
                  </a:moveTo>
                  <a:lnTo>
                    <a:pt x="66" y="80"/>
                  </a:lnTo>
                  <a:lnTo>
                    <a:pt x="74" y="68"/>
                  </a:lnTo>
                  <a:lnTo>
                    <a:pt x="78" y="70"/>
                  </a:lnTo>
                  <a:lnTo>
                    <a:pt x="82" y="70"/>
                  </a:lnTo>
                  <a:lnTo>
                    <a:pt x="86" y="56"/>
                  </a:lnTo>
                  <a:lnTo>
                    <a:pt x="86" y="62"/>
                  </a:lnTo>
                  <a:lnTo>
                    <a:pt x="96" y="56"/>
                  </a:lnTo>
                  <a:lnTo>
                    <a:pt x="94" y="52"/>
                  </a:lnTo>
                  <a:lnTo>
                    <a:pt x="98" y="44"/>
                  </a:lnTo>
                  <a:lnTo>
                    <a:pt x="96" y="32"/>
                  </a:lnTo>
                  <a:lnTo>
                    <a:pt x="102" y="34"/>
                  </a:lnTo>
                  <a:lnTo>
                    <a:pt x="106" y="32"/>
                  </a:lnTo>
                  <a:lnTo>
                    <a:pt x="112" y="28"/>
                  </a:lnTo>
                  <a:lnTo>
                    <a:pt x="116" y="8"/>
                  </a:lnTo>
                  <a:lnTo>
                    <a:pt x="120" y="0"/>
                  </a:lnTo>
                  <a:lnTo>
                    <a:pt x="126" y="0"/>
                  </a:lnTo>
                  <a:lnTo>
                    <a:pt x="134" y="18"/>
                  </a:lnTo>
                  <a:lnTo>
                    <a:pt x="140" y="36"/>
                  </a:lnTo>
                  <a:lnTo>
                    <a:pt x="142" y="68"/>
                  </a:lnTo>
                  <a:lnTo>
                    <a:pt x="138" y="80"/>
                  </a:lnTo>
                  <a:lnTo>
                    <a:pt x="128" y="76"/>
                  </a:lnTo>
                  <a:lnTo>
                    <a:pt x="132" y="92"/>
                  </a:lnTo>
                  <a:lnTo>
                    <a:pt x="124" y="114"/>
                  </a:lnTo>
                  <a:lnTo>
                    <a:pt x="120" y="132"/>
                  </a:lnTo>
                  <a:lnTo>
                    <a:pt x="110" y="154"/>
                  </a:lnTo>
                  <a:lnTo>
                    <a:pt x="106" y="173"/>
                  </a:lnTo>
                  <a:lnTo>
                    <a:pt x="96" y="197"/>
                  </a:lnTo>
                  <a:lnTo>
                    <a:pt x="90" y="213"/>
                  </a:lnTo>
                  <a:lnTo>
                    <a:pt x="84" y="233"/>
                  </a:lnTo>
                  <a:lnTo>
                    <a:pt x="78" y="253"/>
                  </a:lnTo>
                  <a:lnTo>
                    <a:pt x="70" y="277"/>
                  </a:lnTo>
                  <a:lnTo>
                    <a:pt x="54" y="279"/>
                  </a:lnTo>
                  <a:lnTo>
                    <a:pt x="34" y="287"/>
                  </a:lnTo>
                  <a:lnTo>
                    <a:pt x="10" y="275"/>
                  </a:lnTo>
                  <a:lnTo>
                    <a:pt x="4" y="249"/>
                  </a:lnTo>
                  <a:lnTo>
                    <a:pt x="0" y="225"/>
                  </a:lnTo>
                  <a:lnTo>
                    <a:pt x="0" y="197"/>
                  </a:lnTo>
                  <a:lnTo>
                    <a:pt x="10" y="179"/>
                  </a:lnTo>
                  <a:lnTo>
                    <a:pt x="18" y="167"/>
                  </a:lnTo>
                  <a:lnTo>
                    <a:pt x="18" y="144"/>
                  </a:lnTo>
                  <a:lnTo>
                    <a:pt x="16" y="126"/>
                  </a:lnTo>
                  <a:lnTo>
                    <a:pt x="24" y="108"/>
                  </a:lnTo>
                  <a:lnTo>
                    <a:pt x="28" y="90"/>
                  </a:lnTo>
                  <a:lnTo>
                    <a:pt x="46" y="82"/>
                  </a:lnTo>
                  <a:lnTo>
                    <a:pt x="52" y="8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06" name="Freeform 173">
              <a:extLst>
                <a:ext uri="{FF2B5EF4-FFF2-40B4-BE49-F238E27FC236}">
                  <a16:creationId xmlns:a16="http://schemas.microsoft.com/office/drawing/2014/main" id="{7293E726-35ED-5122-F3AB-3A4DA65667A5}"/>
                </a:ext>
              </a:extLst>
            </p:cNvPr>
            <p:cNvSpPr>
              <a:spLocks noChangeAspect="1"/>
            </p:cNvSpPr>
            <p:nvPr/>
          </p:nvSpPr>
          <p:spPr bwMode="auto">
            <a:xfrm>
              <a:off x="3925819" y="4081957"/>
              <a:ext cx="203759" cy="173364"/>
            </a:xfrm>
            <a:custGeom>
              <a:avLst/>
              <a:gdLst>
                <a:gd name="T0" fmla="*/ 122 w 134"/>
                <a:gd name="T1" fmla="*/ 26 h 114"/>
                <a:gd name="T2" fmla="*/ 120 w 134"/>
                <a:gd name="T3" fmla="*/ 32 h 114"/>
                <a:gd name="T4" fmla="*/ 122 w 134"/>
                <a:gd name="T5" fmla="*/ 34 h 114"/>
                <a:gd name="T6" fmla="*/ 130 w 134"/>
                <a:gd name="T7" fmla="*/ 54 h 114"/>
                <a:gd name="T8" fmla="*/ 128 w 134"/>
                <a:gd name="T9" fmla="*/ 68 h 114"/>
                <a:gd name="T10" fmla="*/ 132 w 134"/>
                <a:gd name="T11" fmla="*/ 72 h 114"/>
                <a:gd name="T12" fmla="*/ 132 w 134"/>
                <a:gd name="T13" fmla="*/ 78 h 114"/>
                <a:gd name="T14" fmla="*/ 134 w 134"/>
                <a:gd name="T15" fmla="*/ 84 h 114"/>
                <a:gd name="T16" fmla="*/ 134 w 134"/>
                <a:gd name="T17" fmla="*/ 88 h 114"/>
                <a:gd name="T18" fmla="*/ 126 w 134"/>
                <a:gd name="T19" fmla="*/ 90 h 114"/>
                <a:gd name="T20" fmla="*/ 128 w 134"/>
                <a:gd name="T21" fmla="*/ 100 h 114"/>
                <a:gd name="T22" fmla="*/ 122 w 134"/>
                <a:gd name="T23" fmla="*/ 106 h 114"/>
                <a:gd name="T24" fmla="*/ 122 w 134"/>
                <a:gd name="T25" fmla="*/ 108 h 114"/>
                <a:gd name="T26" fmla="*/ 116 w 134"/>
                <a:gd name="T27" fmla="*/ 108 h 114"/>
                <a:gd name="T28" fmla="*/ 108 w 134"/>
                <a:gd name="T29" fmla="*/ 114 h 114"/>
                <a:gd name="T30" fmla="*/ 102 w 134"/>
                <a:gd name="T31" fmla="*/ 110 h 114"/>
                <a:gd name="T32" fmla="*/ 98 w 134"/>
                <a:gd name="T33" fmla="*/ 88 h 114"/>
                <a:gd name="T34" fmla="*/ 88 w 134"/>
                <a:gd name="T35" fmla="*/ 88 h 114"/>
                <a:gd name="T36" fmla="*/ 80 w 134"/>
                <a:gd name="T37" fmla="*/ 90 h 114"/>
                <a:gd name="T38" fmla="*/ 82 w 134"/>
                <a:gd name="T39" fmla="*/ 76 h 114"/>
                <a:gd name="T40" fmla="*/ 70 w 134"/>
                <a:gd name="T41" fmla="*/ 56 h 114"/>
                <a:gd name="T42" fmla="*/ 44 w 134"/>
                <a:gd name="T43" fmla="*/ 62 h 114"/>
                <a:gd name="T44" fmla="*/ 30 w 134"/>
                <a:gd name="T45" fmla="*/ 78 h 114"/>
                <a:gd name="T46" fmla="*/ 28 w 134"/>
                <a:gd name="T47" fmla="*/ 70 h 114"/>
                <a:gd name="T48" fmla="*/ 24 w 134"/>
                <a:gd name="T49" fmla="*/ 64 h 114"/>
                <a:gd name="T50" fmla="*/ 20 w 134"/>
                <a:gd name="T51" fmla="*/ 58 h 114"/>
                <a:gd name="T52" fmla="*/ 16 w 134"/>
                <a:gd name="T53" fmla="*/ 54 h 114"/>
                <a:gd name="T54" fmla="*/ 6 w 134"/>
                <a:gd name="T55" fmla="*/ 44 h 114"/>
                <a:gd name="T56" fmla="*/ 8 w 134"/>
                <a:gd name="T57" fmla="*/ 40 h 114"/>
                <a:gd name="T58" fmla="*/ 4 w 134"/>
                <a:gd name="T59" fmla="*/ 40 h 114"/>
                <a:gd name="T60" fmla="*/ 4 w 134"/>
                <a:gd name="T61" fmla="*/ 34 h 114"/>
                <a:gd name="T62" fmla="*/ 0 w 134"/>
                <a:gd name="T63" fmla="*/ 36 h 114"/>
                <a:gd name="T64" fmla="*/ 0 w 134"/>
                <a:gd name="T65" fmla="*/ 36 h 114"/>
                <a:gd name="T66" fmla="*/ 4 w 134"/>
                <a:gd name="T67" fmla="*/ 28 h 114"/>
                <a:gd name="T68" fmla="*/ 20 w 134"/>
                <a:gd name="T69" fmla="*/ 20 h 114"/>
                <a:gd name="T70" fmla="*/ 22 w 134"/>
                <a:gd name="T71" fmla="*/ 8 h 114"/>
                <a:gd name="T72" fmla="*/ 24 w 134"/>
                <a:gd name="T73" fmla="*/ 0 h 114"/>
                <a:gd name="T74" fmla="*/ 40 w 134"/>
                <a:gd name="T75" fmla="*/ 4 h 114"/>
                <a:gd name="T76" fmla="*/ 68 w 134"/>
                <a:gd name="T77" fmla="*/ 6 h 114"/>
                <a:gd name="T78" fmla="*/ 66 w 134"/>
                <a:gd name="T79" fmla="*/ 10 h 114"/>
                <a:gd name="T80" fmla="*/ 76 w 134"/>
                <a:gd name="T81" fmla="*/ 10 h 114"/>
                <a:gd name="T82" fmla="*/ 82 w 134"/>
                <a:gd name="T83" fmla="*/ 12 h 114"/>
                <a:gd name="T84" fmla="*/ 94 w 134"/>
                <a:gd name="T85" fmla="*/ 12 h 114"/>
                <a:gd name="T86" fmla="*/ 106 w 134"/>
                <a:gd name="T87" fmla="*/ 6 h 114"/>
                <a:gd name="T88" fmla="*/ 108 w 134"/>
                <a:gd name="T89" fmla="*/ 4 h 114"/>
                <a:gd name="T90" fmla="*/ 114 w 134"/>
                <a:gd name="T91" fmla="*/ 20 h 114"/>
                <a:gd name="T92" fmla="*/ 122 w 134"/>
                <a:gd name="T93" fmla="*/ 26 h 11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4" h="114">
                  <a:moveTo>
                    <a:pt x="122" y="26"/>
                  </a:moveTo>
                  <a:lnTo>
                    <a:pt x="120" y="32"/>
                  </a:lnTo>
                  <a:lnTo>
                    <a:pt x="122" y="34"/>
                  </a:lnTo>
                  <a:lnTo>
                    <a:pt x="130" y="54"/>
                  </a:lnTo>
                  <a:lnTo>
                    <a:pt x="128" y="68"/>
                  </a:lnTo>
                  <a:lnTo>
                    <a:pt x="132" y="72"/>
                  </a:lnTo>
                  <a:lnTo>
                    <a:pt x="132" y="78"/>
                  </a:lnTo>
                  <a:lnTo>
                    <a:pt x="134" y="84"/>
                  </a:lnTo>
                  <a:lnTo>
                    <a:pt x="134" y="88"/>
                  </a:lnTo>
                  <a:lnTo>
                    <a:pt x="126" y="90"/>
                  </a:lnTo>
                  <a:lnTo>
                    <a:pt x="128" y="100"/>
                  </a:lnTo>
                  <a:lnTo>
                    <a:pt x="122" y="106"/>
                  </a:lnTo>
                  <a:lnTo>
                    <a:pt x="122" y="108"/>
                  </a:lnTo>
                  <a:lnTo>
                    <a:pt x="116" y="108"/>
                  </a:lnTo>
                  <a:lnTo>
                    <a:pt x="108" y="114"/>
                  </a:lnTo>
                  <a:lnTo>
                    <a:pt x="102" y="110"/>
                  </a:lnTo>
                  <a:lnTo>
                    <a:pt x="98" y="88"/>
                  </a:lnTo>
                  <a:lnTo>
                    <a:pt x="88" y="88"/>
                  </a:lnTo>
                  <a:lnTo>
                    <a:pt x="80" y="90"/>
                  </a:lnTo>
                  <a:lnTo>
                    <a:pt x="82" y="76"/>
                  </a:lnTo>
                  <a:lnTo>
                    <a:pt x="70" y="56"/>
                  </a:lnTo>
                  <a:lnTo>
                    <a:pt x="44" y="62"/>
                  </a:lnTo>
                  <a:lnTo>
                    <a:pt x="30" y="78"/>
                  </a:lnTo>
                  <a:lnTo>
                    <a:pt x="28" y="70"/>
                  </a:lnTo>
                  <a:lnTo>
                    <a:pt x="24" y="64"/>
                  </a:lnTo>
                  <a:lnTo>
                    <a:pt x="20" y="58"/>
                  </a:lnTo>
                  <a:lnTo>
                    <a:pt x="16" y="54"/>
                  </a:lnTo>
                  <a:lnTo>
                    <a:pt x="6" y="44"/>
                  </a:lnTo>
                  <a:lnTo>
                    <a:pt x="8" y="40"/>
                  </a:lnTo>
                  <a:lnTo>
                    <a:pt x="4" y="40"/>
                  </a:lnTo>
                  <a:lnTo>
                    <a:pt x="4" y="34"/>
                  </a:lnTo>
                  <a:lnTo>
                    <a:pt x="0" y="36"/>
                  </a:lnTo>
                  <a:lnTo>
                    <a:pt x="4" y="28"/>
                  </a:lnTo>
                  <a:lnTo>
                    <a:pt x="20" y="20"/>
                  </a:lnTo>
                  <a:lnTo>
                    <a:pt x="22" y="8"/>
                  </a:lnTo>
                  <a:lnTo>
                    <a:pt x="24" y="0"/>
                  </a:lnTo>
                  <a:lnTo>
                    <a:pt x="40" y="4"/>
                  </a:lnTo>
                  <a:lnTo>
                    <a:pt x="68" y="6"/>
                  </a:lnTo>
                  <a:lnTo>
                    <a:pt x="66" y="10"/>
                  </a:lnTo>
                  <a:lnTo>
                    <a:pt x="76" y="10"/>
                  </a:lnTo>
                  <a:lnTo>
                    <a:pt x="82" y="12"/>
                  </a:lnTo>
                  <a:lnTo>
                    <a:pt x="94" y="12"/>
                  </a:lnTo>
                  <a:lnTo>
                    <a:pt x="106" y="6"/>
                  </a:lnTo>
                  <a:lnTo>
                    <a:pt x="108" y="4"/>
                  </a:lnTo>
                  <a:lnTo>
                    <a:pt x="114" y="20"/>
                  </a:lnTo>
                  <a:lnTo>
                    <a:pt x="122" y="2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07" name="Freeform 174">
              <a:extLst>
                <a:ext uri="{FF2B5EF4-FFF2-40B4-BE49-F238E27FC236}">
                  <a16:creationId xmlns:a16="http://schemas.microsoft.com/office/drawing/2014/main" id="{FC183F5D-A906-08CF-B86F-2EF217EA3093}"/>
                </a:ext>
              </a:extLst>
            </p:cNvPr>
            <p:cNvSpPr>
              <a:spLocks noChangeAspect="1" noEditPoints="1"/>
            </p:cNvSpPr>
            <p:nvPr/>
          </p:nvSpPr>
          <p:spPr bwMode="auto">
            <a:xfrm>
              <a:off x="5279147" y="3438689"/>
              <a:ext cx="36495" cy="42582"/>
            </a:xfrm>
            <a:custGeom>
              <a:avLst/>
              <a:gdLst>
                <a:gd name="T0" fmla="*/ 2 w 24"/>
                <a:gd name="T1" fmla="*/ 20 h 28"/>
                <a:gd name="T2" fmla="*/ 6 w 24"/>
                <a:gd name="T3" fmla="*/ 22 h 28"/>
                <a:gd name="T4" fmla="*/ 6 w 24"/>
                <a:gd name="T5" fmla="*/ 22 h 28"/>
                <a:gd name="T6" fmla="*/ 4 w 24"/>
                <a:gd name="T7" fmla="*/ 24 h 28"/>
                <a:gd name="T8" fmla="*/ 4 w 24"/>
                <a:gd name="T9" fmla="*/ 24 h 28"/>
                <a:gd name="T10" fmla="*/ 4 w 24"/>
                <a:gd name="T11" fmla="*/ 26 h 28"/>
                <a:gd name="T12" fmla="*/ 2 w 24"/>
                <a:gd name="T13" fmla="*/ 28 h 28"/>
                <a:gd name="T14" fmla="*/ 0 w 24"/>
                <a:gd name="T15" fmla="*/ 26 h 28"/>
                <a:gd name="T16" fmla="*/ 2 w 24"/>
                <a:gd name="T17" fmla="*/ 20 h 28"/>
                <a:gd name="T18" fmla="*/ 24 w 24"/>
                <a:gd name="T19" fmla="*/ 4 h 28"/>
                <a:gd name="T20" fmla="*/ 22 w 24"/>
                <a:gd name="T21" fmla="*/ 22 h 28"/>
                <a:gd name="T22" fmla="*/ 22 w 24"/>
                <a:gd name="T23" fmla="*/ 24 h 28"/>
                <a:gd name="T24" fmla="*/ 20 w 24"/>
                <a:gd name="T25" fmla="*/ 24 h 28"/>
                <a:gd name="T26" fmla="*/ 18 w 24"/>
                <a:gd name="T27" fmla="*/ 26 h 28"/>
                <a:gd name="T28" fmla="*/ 16 w 24"/>
                <a:gd name="T29" fmla="*/ 26 h 28"/>
                <a:gd name="T30" fmla="*/ 14 w 24"/>
                <a:gd name="T31" fmla="*/ 24 h 28"/>
                <a:gd name="T32" fmla="*/ 14 w 24"/>
                <a:gd name="T33" fmla="*/ 24 h 28"/>
                <a:gd name="T34" fmla="*/ 14 w 24"/>
                <a:gd name="T35" fmla="*/ 22 h 28"/>
                <a:gd name="T36" fmla="*/ 14 w 24"/>
                <a:gd name="T37" fmla="*/ 20 h 28"/>
                <a:gd name="T38" fmla="*/ 16 w 24"/>
                <a:gd name="T39" fmla="*/ 20 h 28"/>
                <a:gd name="T40" fmla="*/ 18 w 24"/>
                <a:gd name="T41" fmla="*/ 18 h 28"/>
                <a:gd name="T42" fmla="*/ 18 w 24"/>
                <a:gd name="T43" fmla="*/ 16 h 28"/>
                <a:gd name="T44" fmla="*/ 16 w 24"/>
                <a:gd name="T45" fmla="*/ 16 h 28"/>
                <a:gd name="T46" fmla="*/ 14 w 24"/>
                <a:gd name="T47" fmla="*/ 16 h 28"/>
                <a:gd name="T48" fmla="*/ 14 w 24"/>
                <a:gd name="T49" fmla="*/ 14 h 28"/>
                <a:gd name="T50" fmla="*/ 14 w 24"/>
                <a:gd name="T51" fmla="*/ 14 h 28"/>
                <a:gd name="T52" fmla="*/ 14 w 24"/>
                <a:gd name="T53" fmla="*/ 12 h 28"/>
                <a:gd name="T54" fmla="*/ 14 w 24"/>
                <a:gd name="T55" fmla="*/ 10 h 28"/>
                <a:gd name="T56" fmla="*/ 14 w 24"/>
                <a:gd name="T57" fmla="*/ 10 h 28"/>
                <a:gd name="T58" fmla="*/ 12 w 24"/>
                <a:gd name="T59" fmla="*/ 8 h 28"/>
                <a:gd name="T60" fmla="*/ 14 w 24"/>
                <a:gd name="T61" fmla="*/ 6 h 28"/>
                <a:gd name="T62" fmla="*/ 14 w 24"/>
                <a:gd name="T63" fmla="*/ 4 h 28"/>
                <a:gd name="T64" fmla="*/ 14 w 24"/>
                <a:gd name="T65" fmla="*/ 4 h 28"/>
                <a:gd name="T66" fmla="*/ 14 w 24"/>
                <a:gd name="T67" fmla="*/ 2 h 28"/>
                <a:gd name="T68" fmla="*/ 16 w 24"/>
                <a:gd name="T69" fmla="*/ 0 h 28"/>
                <a:gd name="T70" fmla="*/ 18 w 24"/>
                <a:gd name="T71" fmla="*/ 0 h 28"/>
                <a:gd name="T72" fmla="*/ 20 w 24"/>
                <a:gd name="T73" fmla="*/ 0 h 28"/>
                <a:gd name="T74" fmla="*/ 20 w 24"/>
                <a:gd name="T75" fmla="*/ 2 h 28"/>
                <a:gd name="T76" fmla="*/ 22 w 24"/>
                <a:gd name="T77" fmla="*/ 2 h 28"/>
                <a:gd name="T78" fmla="*/ 24 w 24"/>
                <a:gd name="T79" fmla="*/ 4 h 2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4" h="28">
                  <a:moveTo>
                    <a:pt x="2" y="20"/>
                  </a:moveTo>
                  <a:lnTo>
                    <a:pt x="6" y="22"/>
                  </a:lnTo>
                  <a:lnTo>
                    <a:pt x="4" y="24"/>
                  </a:lnTo>
                  <a:lnTo>
                    <a:pt x="4" y="26"/>
                  </a:lnTo>
                  <a:lnTo>
                    <a:pt x="2" y="28"/>
                  </a:lnTo>
                  <a:lnTo>
                    <a:pt x="0" y="26"/>
                  </a:lnTo>
                  <a:lnTo>
                    <a:pt x="2" y="20"/>
                  </a:lnTo>
                  <a:close/>
                  <a:moveTo>
                    <a:pt x="24" y="4"/>
                  </a:moveTo>
                  <a:lnTo>
                    <a:pt x="22" y="22"/>
                  </a:lnTo>
                  <a:lnTo>
                    <a:pt x="22" y="24"/>
                  </a:lnTo>
                  <a:lnTo>
                    <a:pt x="20" y="24"/>
                  </a:lnTo>
                  <a:lnTo>
                    <a:pt x="18" y="26"/>
                  </a:lnTo>
                  <a:lnTo>
                    <a:pt x="16" y="26"/>
                  </a:lnTo>
                  <a:lnTo>
                    <a:pt x="14" y="24"/>
                  </a:lnTo>
                  <a:lnTo>
                    <a:pt x="14" y="22"/>
                  </a:lnTo>
                  <a:lnTo>
                    <a:pt x="14" y="20"/>
                  </a:lnTo>
                  <a:lnTo>
                    <a:pt x="16" y="20"/>
                  </a:lnTo>
                  <a:lnTo>
                    <a:pt x="18" y="18"/>
                  </a:lnTo>
                  <a:lnTo>
                    <a:pt x="18" y="16"/>
                  </a:lnTo>
                  <a:lnTo>
                    <a:pt x="16" y="16"/>
                  </a:lnTo>
                  <a:lnTo>
                    <a:pt x="14" y="16"/>
                  </a:lnTo>
                  <a:lnTo>
                    <a:pt x="14" y="14"/>
                  </a:lnTo>
                  <a:lnTo>
                    <a:pt x="14" y="12"/>
                  </a:lnTo>
                  <a:lnTo>
                    <a:pt x="14" y="10"/>
                  </a:lnTo>
                  <a:lnTo>
                    <a:pt x="12" y="8"/>
                  </a:lnTo>
                  <a:lnTo>
                    <a:pt x="14" y="6"/>
                  </a:lnTo>
                  <a:lnTo>
                    <a:pt x="14" y="4"/>
                  </a:lnTo>
                  <a:lnTo>
                    <a:pt x="14" y="2"/>
                  </a:lnTo>
                  <a:lnTo>
                    <a:pt x="16" y="0"/>
                  </a:lnTo>
                  <a:lnTo>
                    <a:pt x="18" y="0"/>
                  </a:lnTo>
                  <a:lnTo>
                    <a:pt x="20" y="0"/>
                  </a:lnTo>
                  <a:lnTo>
                    <a:pt x="20" y="2"/>
                  </a:lnTo>
                  <a:lnTo>
                    <a:pt x="22" y="2"/>
                  </a:lnTo>
                  <a:lnTo>
                    <a:pt x="24" y="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08" name="Freeform 175">
              <a:extLst>
                <a:ext uri="{FF2B5EF4-FFF2-40B4-BE49-F238E27FC236}">
                  <a16:creationId xmlns:a16="http://schemas.microsoft.com/office/drawing/2014/main" id="{88386621-5F7A-4F99-C6AA-E21656F8C6ED}"/>
                </a:ext>
              </a:extLst>
            </p:cNvPr>
            <p:cNvSpPr>
              <a:spLocks noChangeAspect="1"/>
            </p:cNvSpPr>
            <p:nvPr/>
          </p:nvSpPr>
          <p:spPr bwMode="auto">
            <a:xfrm>
              <a:off x="4607043" y="3420439"/>
              <a:ext cx="440973" cy="439492"/>
            </a:xfrm>
            <a:custGeom>
              <a:avLst/>
              <a:gdLst>
                <a:gd name="T0" fmla="*/ 254 w 290"/>
                <a:gd name="T1" fmla="*/ 279 h 289"/>
                <a:gd name="T2" fmla="*/ 216 w 290"/>
                <a:gd name="T3" fmla="*/ 257 h 289"/>
                <a:gd name="T4" fmla="*/ 178 w 290"/>
                <a:gd name="T5" fmla="*/ 237 h 289"/>
                <a:gd name="T6" fmla="*/ 142 w 290"/>
                <a:gd name="T7" fmla="*/ 215 h 289"/>
                <a:gd name="T8" fmla="*/ 106 w 290"/>
                <a:gd name="T9" fmla="*/ 217 h 289"/>
                <a:gd name="T10" fmla="*/ 76 w 290"/>
                <a:gd name="T11" fmla="*/ 211 h 289"/>
                <a:gd name="T12" fmla="*/ 42 w 290"/>
                <a:gd name="T13" fmla="*/ 189 h 289"/>
                <a:gd name="T14" fmla="*/ 14 w 290"/>
                <a:gd name="T15" fmla="*/ 166 h 289"/>
                <a:gd name="T16" fmla="*/ 10 w 290"/>
                <a:gd name="T17" fmla="*/ 140 h 289"/>
                <a:gd name="T18" fmla="*/ 10 w 290"/>
                <a:gd name="T19" fmla="*/ 92 h 289"/>
                <a:gd name="T20" fmla="*/ 2 w 290"/>
                <a:gd name="T21" fmla="*/ 60 h 289"/>
                <a:gd name="T22" fmla="*/ 12 w 290"/>
                <a:gd name="T23" fmla="*/ 36 h 289"/>
                <a:gd name="T24" fmla="*/ 34 w 290"/>
                <a:gd name="T25" fmla="*/ 16 h 289"/>
                <a:gd name="T26" fmla="*/ 50 w 290"/>
                <a:gd name="T27" fmla="*/ 4 h 289"/>
                <a:gd name="T28" fmla="*/ 62 w 290"/>
                <a:gd name="T29" fmla="*/ 6 h 289"/>
                <a:gd name="T30" fmla="*/ 70 w 290"/>
                <a:gd name="T31" fmla="*/ 6 h 289"/>
                <a:gd name="T32" fmla="*/ 78 w 290"/>
                <a:gd name="T33" fmla="*/ 10 h 289"/>
                <a:gd name="T34" fmla="*/ 84 w 290"/>
                <a:gd name="T35" fmla="*/ 10 h 289"/>
                <a:gd name="T36" fmla="*/ 94 w 290"/>
                <a:gd name="T37" fmla="*/ 14 h 289"/>
                <a:gd name="T38" fmla="*/ 110 w 290"/>
                <a:gd name="T39" fmla="*/ 34 h 289"/>
                <a:gd name="T40" fmla="*/ 152 w 290"/>
                <a:gd name="T41" fmla="*/ 50 h 289"/>
                <a:gd name="T42" fmla="*/ 180 w 290"/>
                <a:gd name="T43" fmla="*/ 58 h 289"/>
                <a:gd name="T44" fmla="*/ 190 w 290"/>
                <a:gd name="T45" fmla="*/ 50 h 289"/>
                <a:gd name="T46" fmla="*/ 188 w 290"/>
                <a:gd name="T47" fmla="*/ 34 h 289"/>
                <a:gd name="T48" fmla="*/ 188 w 290"/>
                <a:gd name="T49" fmla="*/ 22 h 289"/>
                <a:gd name="T50" fmla="*/ 202 w 290"/>
                <a:gd name="T51" fmla="*/ 12 h 289"/>
                <a:gd name="T52" fmla="*/ 234 w 290"/>
                <a:gd name="T53" fmla="*/ 8 h 289"/>
                <a:gd name="T54" fmla="*/ 242 w 290"/>
                <a:gd name="T55" fmla="*/ 16 h 289"/>
                <a:gd name="T56" fmla="*/ 280 w 290"/>
                <a:gd name="T57" fmla="*/ 28 h 289"/>
                <a:gd name="T58" fmla="*/ 276 w 290"/>
                <a:gd name="T59" fmla="*/ 44 h 289"/>
                <a:gd name="T60" fmla="*/ 278 w 290"/>
                <a:gd name="T61" fmla="*/ 78 h 289"/>
                <a:gd name="T62" fmla="*/ 282 w 290"/>
                <a:gd name="T63" fmla="*/ 116 h 289"/>
                <a:gd name="T64" fmla="*/ 284 w 290"/>
                <a:gd name="T65" fmla="*/ 156 h 289"/>
                <a:gd name="T66" fmla="*/ 286 w 290"/>
                <a:gd name="T67" fmla="*/ 197 h 289"/>
                <a:gd name="T68" fmla="*/ 290 w 290"/>
                <a:gd name="T69" fmla="*/ 237 h 289"/>
                <a:gd name="T70" fmla="*/ 290 w 290"/>
                <a:gd name="T71" fmla="*/ 279 h 289"/>
                <a:gd name="T72" fmla="*/ 274 w 290"/>
                <a:gd name="T73" fmla="*/ 289 h 28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90" h="289">
                  <a:moveTo>
                    <a:pt x="274" y="289"/>
                  </a:moveTo>
                  <a:lnTo>
                    <a:pt x="254" y="279"/>
                  </a:lnTo>
                  <a:lnTo>
                    <a:pt x="234" y="269"/>
                  </a:lnTo>
                  <a:lnTo>
                    <a:pt x="216" y="257"/>
                  </a:lnTo>
                  <a:lnTo>
                    <a:pt x="198" y="247"/>
                  </a:lnTo>
                  <a:lnTo>
                    <a:pt x="178" y="237"/>
                  </a:lnTo>
                  <a:lnTo>
                    <a:pt x="160" y="227"/>
                  </a:lnTo>
                  <a:lnTo>
                    <a:pt x="142" y="215"/>
                  </a:lnTo>
                  <a:lnTo>
                    <a:pt x="124" y="205"/>
                  </a:lnTo>
                  <a:lnTo>
                    <a:pt x="106" y="217"/>
                  </a:lnTo>
                  <a:lnTo>
                    <a:pt x="92" y="225"/>
                  </a:lnTo>
                  <a:lnTo>
                    <a:pt x="76" y="211"/>
                  </a:lnTo>
                  <a:lnTo>
                    <a:pt x="50" y="205"/>
                  </a:lnTo>
                  <a:lnTo>
                    <a:pt x="42" y="189"/>
                  </a:lnTo>
                  <a:lnTo>
                    <a:pt x="20" y="182"/>
                  </a:lnTo>
                  <a:lnTo>
                    <a:pt x="14" y="166"/>
                  </a:lnTo>
                  <a:lnTo>
                    <a:pt x="2" y="148"/>
                  </a:lnTo>
                  <a:lnTo>
                    <a:pt x="10" y="140"/>
                  </a:lnTo>
                  <a:lnTo>
                    <a:pt x="10" y="116"/>
                  </a:lnTo>
                  <a:lnTo>
                    <a:pt x="10" y="92"/>
                  </a:lnTo>
                  <a:lnTo>
                    <a:pt x="0" y="66"/>
                  </a:lnTo>
                  <a:lnTo>
                    <a:pt x="2" y="60"/>
                  </a:lnTo>
                  <a:lnTo>
                    <a:pt x="12" y="54"/>
                  </a:lnTo>
                  <a:lnTo>
                    <a:pt x="12" y="36"/>
                  </a:lnTo>
                  <a:lnTo>
                    <a:pt x="24" y="26"/>
                  </a:lnTo>
                  <a:lnTo>
                    <a:pt x="34" y="16"/>
                  </a:lnTo>
                  <a:lnTo>
                    <a:pt x="36" y="0"/>
                  </a:lnTo>
                  <a:lnTo>
                    <a:pt x="50" y="4"/>
                  </a:lnTo>
                  <a:lnTo>
                    <a:pt x="58" y="6"/>
                  </a:lnTo>
                  <a:lnTo>
                    <a:pt x="62" y="6"/>
                  </a:lnTo>
                  <a:lnTo>
                    <a:pt x="66" y="4"/>
                  </a:lnTo>
                  <a:lnTo>
                    <a:pt x="70" y="6"/>
                  </a:lnTo>
                  <a:lnTo>
                    <a:pt x="74" y="10"/>
                  </a:lnTo>
                  <a:lnTo>
                    <a:pt x="78" y="10"/>
                  </a:lnTo>
                  <a:lnTo>
                    <a:pt x="82" y="10"/>
                  </a:lnTo>
                  <a:lnTo>
                    <a:pt x="84" y="10"/>
                  </a:lnTo>
                  <a:lnTo>
                    <a:pt x="88" y="12"/>
                  </a:lnTo>
                  <a:lnTo>
                    <a:pt x="94" y="14"/>
                  </a:lnTo>
                  <a:lnTo>
                    <a:pt x="102" y="16"/>
                  </a:lnTo>
                  <a:lnTo>
                    <a:pt x="110" y="34"/>
                  </a:lnTo>
                  <a:lnTo>
                    <a:pt x="130" y="40"/>
                  </a:lnTo>
                  <a:lnTo>
                    <a:pt x="152" y="50"/>
                  </a:lnTo>
                  <a:lnTo>
                    <a:pt x="172" y="60"/>
                  </a:lnTo>
                  <a:lnTo>
                    <a:pt x="180" y="58"/>
                  </a:lnTo>
                  <a:lnTo>
                    <a:pt x="188" y="54"/>
                  </a:lnTo>
                  <a:lnTo>
                    <a:pt x="190" y="50"/>
                  </a:lnTo>
                  <a:lnTo>
                    <a:pt x="192" y="38"/>
                  </a:lnTo>
                  <a:lnTo>
                    <a:pt x="188" y="34"/>
                  </a:lnTo>
                  <a:lnTo>
                    <a:pt x="188" y="32"/>
                  </a:lnTo>
                  <a:lnTo>
                    <a:pt x="188" y="22"/>
                  </a:lnTo>
                  <a:lnTo>
                    <a:pt x="188" y="20"/>
                  </a:lnTo>
                  <a:lnTo>
                    <a:pt x="202" y="12"/>
                  </a:lnTo>
                  <a:lnTo>
                    <a:pt x="216" y="4"/>
                  </a:lnTo>
                  <a:lnTo>
                    <a:pt x="234" y="8"/>
                  </a:lnTo>
                  <a:lnTo>
                    <a:pt x="240" y="10"/>
                  </a:lnTo>
                  <a:lnTo>
                    <a:pt x="242" y="16"/>
                  </a:lnTo>
                  <a:lnTo>
                    <a:pt x="270" y="24"/>
                  </a:lnTo>
                  <a:lnTo>
                    <a:pt x="280" y="28"/>
                  </a:lnTo>
                  <a:lnTo>
                    <a:pt x="280" y="32"/>
                  </a:lnTo>
                  <a:lnTo>
                    <a:pt x="276" y="44"/>
                  </a:lnTo>
                  <a:lnTo>
                    <a:pt x="278" y="60"/>
                  </a:lnTo>
                  <a:lnTo>
                    <a:pt x="278" y="78"/>
                  </a:lnTo>
                  <a:lnTo>
                    <a:pt x="280" y="96"/>
                  </a:lnTo>
                  <a:lnTo>
                    <a:pt x="282" y="116"/>
                  </a:lnTo>
                  <a:lnTo>
                    <a:pt x="284" y="136"/>
                  </a:lnTo>
                  <a:lnTo>
                    <a:pt x="284" y="156"/>
                  </a:lnTo>
                  <a:lnTo>
                    <a:pt x="286" y="176"/>
                  </a:lnTo>
                  <a:lnTo>
                    <a:pt x="286" y="197"/>
                  </a:lnTo>
                  <a:lnTo>
                    <a:pt x="288" y="217"/>
                  </a:lnTo>
                  <a:lnTo>
                    <a:pt x="290" y="237"/>
                  </a:lnTo>
                  <a:lnTo>
                    <a:pt x="290" y="257"/>
                  </a:lnTo>
                  <a:lnTo>
                    <a:pt x="290" y="279"/>
                  </a:lnTo>
                  <a:lnTo>
                    <a:pt x="272" y="279"/>
                  </a:lnTo>
                  <a:lnTo>
                    <a:pt x="274" y="289"/>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09" name="Freeform 176">
              <a:extLst>
                <a:ext uri="{FF2B5EF4-FFF2-40B4-BE49-F238E27FC236}">
                  <a16:creationId xmlns:a16="http://schemas.microsoft.com/office/drawing/2014/main" id="{9F77C8E9-F5A4-0B23-CFFA-E962244EC02B}"/>
                </a:ext>
              </a:extLst>
            </p:cNvPr>
            <p:cNvSpPr>
              <a:spLocks noChangeAspect="1"/>
            </p:cNvSpPr>
            <p:nvPr/>
          </p:nvSpPr>
          <p:spPr bwMode="auto">
            <a:xfrm>
              <a:off x="4491477" y="2877538"/>
              <a:ext cx="21289" cy="21289"/>
            </a:xfrm>
            <a:custGeom>
              <a:avLst/>
              <a:gdLst>
                <a:gd name="T0" fmla="*/ 0 w 14"/>
                <a:gd name="T1" fmla="*/ 6 h 14"/>
                <a:gd name="T2" fmla="*/ 0 w 14"/>
                <a:gd name="T3" fmla="*/ 4 h 14"/>
                <a:gd name="T4" fmla="*/ 2 w 14"/>
                <a:gd name="T5" fmla="*/ 4 h 14"/>
                <a:gd name="T6" fmla="*/ 2 w 14"/>
                <a:gd name="T7" fmla="*/ 4 h 14"/>
                <a:gd name="T8" fmla="*/ 2 w 14"/>
                <a:gd name="T9" fmla="*/ 2 h 14"/>
                <a:gd name="T10" fmla="*/ 2 w 14"/>
                <a:gd name="T11" fmla="*/ 2 h 14"/>
                <a:gd name="T12" fmla="*/ 2 w 14"/>
                <a:gd name="T13" fmla="*/ 2 h 14"/>
                <a:gd name="T14" fmla="*/ 2 w 14"/>
                <a:gd name="T15" fmla="*/ 0 h 14"/>
                <a:gd name="T16" fmla="*/ 4 w 14"/>
                <a:gd name="T17" fmla="*/ 0 h 14"/>
                <a:gd name="T18" fmla="*/ 4 w 14"/>
                <a:gd name="T19" fmla="*/ 0 h 14"/>
                <a:gd name="T20" fmla="*/ 4 w 14"/>
                <a:gd name="T21" fmla="*/ 0 h 14"/>
                <a:gd name="T22" fmla="*/ 6 w 14"/>
                <a:gd name="T23" fmla="*/ 0 h 14"/>
                <a:gd name="T24" fmla="*/ 6 w 14"/>
                <a:gd name="T25" fmla="*/ 0 h 14"/>
                <a:gd name="T26" fmla="*/ 6 w 14"/>
                <a:gd name="T27" fmla="*/ 0 h 14"/>
                <a:gd name="T28" fmla="*/ 6 w 14"/>
                <a:gd name="T29" fmla="*/ 2 h 14"/>
                <a:gd name="T30" fmla="*/ 6 w 14"/>
                <a:gd name="T31" fmla="*/ 2 h 14"/>
                <a:gd name="T32" fmla="*/ 8 w 14"/>
                <a:gd name="T33" fmla="*/ 4 h 14"/>
                <a:gd name="T34" fmla="*/ 8 w 14"/>
                <a:gd name="T35" fmla="*/ 4 h 14"/>
                <a:gd name="T36" fmla="*/ 10 w 14"/>
                <a:gd name="T37" fmla="*/ 6 h 14"/>
                <a:gd name="T38" fmla="*/ 10 w 14"/>
                <a:gd name="T39" fmla="*/ 6 h 14"/>
                <a:gd name="T40" fmla="*/ 12 w 14"/>
                <a:gd name="T41" fmla="*/ 6 h 14"/>
                <a:gd name="T42" fmla="*/ 12 w 14"/>
                <a:gd name="T43" fmla="*/ 8 h 14"/>
                <a:gd name="T44" fmla="*/ 12 w 14"/>
                <a:gd name="T45" fmla="*/ 8 h 14"/>
                <a:gd name="T46" fmla="*/ 14 w 14"/>
                <a:gd name="T47" fmla="*/ 8 h 14"/>
                <a:gd name="T48" fmla="*/ 14 w 14"/>
                <a:gd name="T49" fmla="*/ 8 h 14"/>
                <a:gd name="T50" fmla="*/ 12 w 14"/>
                <a:gd name="T51" fmla="*/ 10 h 14"/>
                <a:gd name="T52" fmla="*/ 12 w 14"/>
                <a:gd name="T53" fmla="*/ 10 h 14"/>
                <a:gd name="T54" fmla="*/ 10 w 14"/>
                <a:gd name="T55" fmla="*/ 12 h 14"/>
                <a:gd name="T56" fmla="*/ 10 w 14"/>
                <a:gd name="T57" fmla="*/ 12 h 14"/>
                <a:gd name="T58" fmla="*/ 10 w 14"/>
                <a:gd name="T59" fmla="*/ 14 h 14"/>
                <a:gd name="T60" fmla="*/ 8 w 14"/>
                <a:gd name="T61" fmla="*/ 14 h 14"/>
                <a:gd name="T62" fmla="*/ 8 w 14"/>
                <a:gd name="T63" fmla="*/ 14 h 14"/>
                <a:gd name="T64" fmla="*/ 6 w 14"/>
                <a:gd name="T65" fmla="*/ 14 h 14"/>
                <a:gd name="T66" fmla="*/ 4 w 14"/>
                <a:gd name="T67" fmla="*/ 14 h 14"/>
                <a:gd name="T68" fmla="*/ 4 w 14"/>
                <a:gd name="T69" fmla="*/ 14 h 14"/>
                <a:gd name="T70" fmla="*/ 2 w 14"/>
                <a:gd name="T71" fmla="*/ 14 h 14"/>
                <a:gd name="T72" fmla="*/ 2 w 14"/>
                <a:gd name="T73" fmla="*/ 12 h 14"/>
                <a:gd name="T74" fmla="*/ 2 w 14"/>
                <a:gd name="T75" fmla="*/ 12 h 14"/>
                <a:gd name="T76" fmla="*/ 2 w 14"/>
                <a:gd name="T77" fmla="*/ 12 h 14"/>
                <a:gd name="T78" fmla="*/ 2 w 14"/>
                <a:gd name="T79" fmla="*/ 10 h 14"/>
                <a:gd name="T80" fmla="*/ 4 w 14"/>
                <a:gd name="T81" fmla="*/ 10 h 14"/>
                <a:gd name="T82" fmla="*/ 2 w 14"/>
                <a:gd name="T83" fmla="*/ 10 h 14"/>
                <a:gd name="T84" fmla="*/ 2 w 14"/>
                <a:gd name="T85" fmla="*/ 8 h 14"/>
                <a:gd name="T86" fmla="*/ 2 w 14"/>
                <a:gd name="T87" fmla="*/ 8 h 14"/>
                <a:gd name="T88" fmla="*/ 2 w 14"/>
                <a:gd name="T89" fmla="*/ 8 h 14"/>
                <a:gd name="T90" fmla="*/ 0 w 14"/>
                <a:gd name="T91" fmla="*/ 8 h 14"/>
                <a:gd name="T92" fmla="*/ 0 w 14"/>
                <a:gd name="T93" fmla="*/ 8 h 14"/>
                <a:gd name="T94" fmla="*/ 0 w 14"/>
                <a:gd name="T95" fmla="*/ 6 h 14"/>
                <a:gd name="T96" fmla="*/ 0 w 14"/>
                <a:gd name="T97" fmla="*/ 6 h 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 h="14">
                  <a:moveTo>
                    <a:pt x="0" y="6"/>
                  </a:moveTo>
                  <a:lnTo>
                    <a:pt x="0" y="4"/>
                  </a:lnTo>
                  <a:lnTo>
                    <a:pt x="2" y="4"/>
                  </a:lnTo>
                  <a:lnTo>
                    <a:pt x="2" y="2"/>
                  </a:lnTo>
                  <a:lnTo>
                    <a:pt x="2" y="0"/>
                  </a:lnTo>
                  <a:lnTo>
                    <a:pt x="4" y="0"/>
                  </a:lnTo>
                  <a:lnTo>
                    <a:pt x="6" y="0"/>
                  </a:lnTo>
                  <a:lnTo>
                    <a:pt x="6" y="2"/>
                  </a:lnTo>
                  <a:lnTo>
                    <a:pt x="8" y="4"/>
                  </a:lnTo>
                  <a:lnTo>
                    <a:pt x="10" y="6"/>
                  </a:lnTo>
                  <a:lnTo>
                    <a:pt x="12" y="6"/>
                  </a:lnTo>
                  <a:lnTo>
                    <a:pt x="12" y="8"/>
                  </a:lnTo>
                  <a:lnTo>
                    <a:pt x="14" y="8"/>
                  </a:lnTo>
                  <a:lnTo>
                    <a:pt x="12" y="10"/>
                  </a:lnTo>
                  <a:lnTo>
                    <a:pt x="10" y="12"/>
                  </a:lnTo>
                  <a:lnTo>
                    <a:pt x="10" y="14"/>
                  </a:lnTo>
                  <a:lnTo>
                    <a:pt x="8" y="14"/>
                  </a:lnTo>
                  <a:lnTo>
                    <a:pt x="6" y="14"/>
                  </a:lnTo>
                  <a:lnTo>
                    <a:pt x="4" y="14"/>
                  </a:lnTo>
                  <a:lnTo>
                    <a:pt x="2" y="14"/>
                  </a:lnTo>
                  <a:lnTo>
                    <a:pt x="2" y="12"/>
                  </a:lnTo>
                  <a:lnTo>
                    <a:pt x="2" y="10"/>
                  </a:lnTo>
                  <a:lnTo>
                    <a:pt x="4" y="10"/>
                  </a:lnTo>
                  <a:lnTo>
                    <a:pt x="2" y="10"/>
                  </a:lnTo>
                  <a:lnTo>
                    <a:pt x="2" y="8"/>
                  </a:lnTo>
                  <a:lnTo>
                    <a:pt x="0" y="8"/>
                  </a:lnTo>
                  <a:lnTo>
                    <a:pt x="0" y="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10" name="Freeform 177">
              <a:extLst>
                <a:ext uri="{FF2B5EF4-FFF2-40B4-BE49-F238E27FC236}">
                  <a16:creationId xmlns:a16="http://schemas.microsoft.com/office/drawing/2014/main" id="{49CCDF67-2DFF-7208-7969-328C19D90484}"/>
                </a:ext>
              </a:extLst>
            </p:cNvPr>
            <p:cNvSpPr>
              <a:spLocks noChangeAspect="1"/>
            </p:cNvSpPr>
            <p:nvPr/>
          </p:nvSpPr>
          <p:spPr bwMode="auto">
            <a:xfrm>
              <a:off x="4491477" y="2877538"/>
              <a:ext cx="21289" cy="21289"/>
            </a:xfrm>
            <a:custGeom>
              <a:avLst/>
              <a:gdLst>
                <a:gd name="T0" fmla="*/ 0 w 14"/>
                <a:gd name="T1" fmla="*/ 6 h 14"/>
                <a:gd name="T2" fmla="*/ 0 w 14"/>
                <a:gd name="T3" fmla="*/ 4 h 14"/>
                <a:gd name="T4" fmla="*/ 2 w 14"/>
                <a:gd name="T5" fmla="*/ 4 h 14"/>
                <a:gd name="T6" fmla="*/ 2 w 14"/>
                <a:gd name="T7" fmla="*/ 4 h 14"/>
                <a:gd name="T8" fmla="*/ 2 w 14"/>
                <a:gd name="T9" fmla="*/ 2 h 14"/>
                <a:gd name="T10" fmla="*/ 2 w 14"/>
                <a:gd name="T11" fmla="*/ 2 h 14"/>
                <a:gd name="T12" fmla="*/ 2 w 14"/>
                <a:gd name="T13" fmla="*/ 2 h 14"/>
                <a:gd name="T14" fmla="*/ 2 w 14"/>
                <a:gd name="T15" fmla="*/ 0 h 14"/>
                <a:gd name="T16" fmla="*/ 4 w 14"/>
                <a:gd name="T17" fmla="*/ 0 h 14"/>
                <a:gd name="T18" fmla="*/ 4 w 14"/>
                <a:gd name="T19" fmla="*/ 0 h 14"/>
                <a:gd name="T20" fmla="*/ 4 w 14"/>
                <a:gd name="T21" fmla="*/ 0 h 14"/>
                <a:gd name="T22" fmla="*/ 6 w 14"/>
                <a:gd name="T23" fmla="*/ 0 h 14"/>
                <a:gd name="T24" fmla="*/ 6 w 14"/>
                <a:gd name="T25" fmla="*/ 0 h 14"/>
                <a:gd name="T26" fmla="*/ 6 w 14"/>
                <a:gd name="T27" fmla="*/ 0 h 14"/>
                <a:gd name="T28" fmla="*/ 6 w 14"/>
                <a:gd name="T29" fmla="*/ 2 h 14"/>
                <a:gd name="T30" fmla="*/ 6 w 14"/>
                <a:gd name="T31" fmla="*/ 2 h 14"/>
                <a:gd name="T32" fmla="*/ 8 w 14"/>
                <a:gd name="T33" fmla="*/ 4 h 14"/>
                <a:gd name="T34" fmla="*/ 8 w 14"/>
                <a:gd name="T35" fmla="*/ 4 h 14"/>
                <a:gd name="T36" fmla="*/ 10 w 14"/>
                <a:gd name="T37" fmla="*/ 6 h 14"/>
                <a:gd name="T38" fmla="*/ 10 w 14"/>
                <a:gd name="T39" fmla="*/ 6 h 14"/>
                <a:gd name="T40" fmla="*/ 12 w 14"/>
                <a:gd name="T41" fmla="*/ 6 h 14"/>
                <a:gd name="T42" fmla="*/ 12 w 14"/>
                <a:gd name="T43" fmla="*/ 8 h 14"/>
                <a:gd name="T44" fmla="*/ 12 w 14"/>
                <a:gd name="T45" fmla="*/ 8 h 14"/>
                <a:gd name="T46" fmla="*/ 14 w 14"/>
                <a:gd name="T47" fmla="*/ 8 h 14"/>
                <a:gd name="T48" fmla="*/ 14 w 14"/>
                <a:gd name="T49" fmla="*/ 8 h 14"/>
                <a:gd name="T50" fmla="*/ 12 w 14"/>
                <a:gd name="T51" fmla="*/ 10 h 14"/>
                <a:gd name="T52" fmla="*/ 12 w 14"/>
                <a:gd name="T53" fmla="*/ 10 h 14"/>
                <a:gd name="T54" fmla="*/ 10 w 14"/>
                <a:gd name="T55" fmla="*/ 12 h 14"/>
                <a:gd name="T56" fmla="*/ 10 w 14"/>
                <a:gd name="T57" fmla="*/ 12 h 14"/>
                <a:gd name="T58" fmla="*/ 10 w 14"/>
                <a:gd name="T59" fmla="*/ 14 h 14"/>
                <a:gd name="T60" fmla="*/ 8 w 14"/>
                <a:gd name="T61" fmla="*/ 14 h 14"/>
                <a:gd name="T62" fmla="*/ 8 w 14"/>
                <a:gd name="T63" fmla="*/ 14 h 14"/>
                <a:gd name="T64" fmla="*/ 6 w 14"/>
                <a:gd name="T65" fmla="*/ 14 h 14"/>
                <a:gd name="T66" fmla="*/ 4 w 14"/>
                <a:gd name="T67" fmla="*/ 14 h 14"/>
                <a:gd name="T68" fmla="*/ 4 w 14"/>
                <a:gd name="T69" fmla="*/ 14 h 14"/>
                <a:gd name="T70" fmla="*/ 2 w 14"/>
                <a:gd name="T71" fmla="*/ 14 h 14"/>
                <a:gd name="T72" fmla="*/ 2 w 14"/>
                <a:gd name="T73" fmla="*/ 12 h 14"/>
                <a:gd name="T74" fmla="*/ 2 w 14"/>
                <a:gd name="T75" fmla="*/ 12 h 14"/>
                <a:gd name="T76" fmla="*/ 2 w 14"/>
                <a:gd name="T77" fmla="*/ 12 h 14"/>
                <a:gd name="T78" fmla="*/ 2 w 14"/>
                <a:gd name="T79" fmla="*/ 10 h 14"/>
                <a:gd name="T80" fmla="*/ 4 w 14"/>
                <a:gd name="T81" fmla="*/ 10 h 14"/>
                <a:gd name="T82" fmla="*/ 2 w 14"/>
                <a:gd name="T83" fmla="*/ 10 h 14"/>
                <a:gd name="T84" fmla="*/ 2 w 14"/>
                <a:gd name="T85" fmla="*/ 8 h 14"/>
                <a:gd name="T86" fmla="*/ 2 w 14"/>
                <a:gd name="T87" fmla="*/ 8 h 14"/>
                <a:gd name="T88" fmla="*/ 2 w 14"/>
                <a:gd name="T89" fmla="*/ 8 h 14"/>
                <a:gd name="T90" fmla="*/ 0 w 14"/>
                <a:gd name="T91" fmla="*/ 8 h 14"/>
                <a:gd name="T92" fmla="*/ 0 w 14"/>
                <a:gd name="T93" fmla="*/ 8 h 14"/>
                <a:gd name="T94" fmla="*/ 0 w 14"/>
                <a:gd name="T95" fmla="*/ 6 h 14"/>
                <a:gd name="T96" fmla="*/ 0 w 14"/>
                <a:gd name="T97" fmla="*/ 6 h 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4" h="14">
                  <a:moveTo>
                    <a:pt x="0" y="6"/>
                  </a:moveTo>
                  <a:lnTo>
                    <a:pt x="0" y="4"/>
                  </a:lnTo>
                  <a:lnTo>
                    <a:pt x="2" y="4"/>
                  </a:lnTo>
                  <a:lnTo>
                    <a:pt x="2" y="2"/>
                  </a:lnTo>
                  <a:lnTo>
                    <a:pt x="2" y="0"/>
                  </a:lnTo>
                  <a:lnTo>
                    <a:pt x="4" y="0"/>
                  </a:lnTo>
                  <a:lnTo>
                    <a:pt x="6" y="0"/>
                  </a:lnTo>
                  <a:lnTo>
                    <a:pt x="6" y="2"/>
                  </a:lnTo>
                  <a:lnTo>
                    <a:pt x="8" y="4"/>
                  </a:lnTo>
                  <a:lnTo>
                    <a:pt x="10" y="6"/>
                  </a:lnTo>
                  <a:lnTo>
                    <a:pt x="12" y="6"/>
                  </a:lnTo>
                  <a:lnTo>
                    <a:pt x="12" y="8"/>
                  </a:lnTo>
                  <a:lnTo>
                    <a:pt x="14" y="8"/>
                  </a:lnTo>
                  <a:lnTo>
                    <a:pt x="12" y="10"/>
                  </a:lnTo>
                  <a:lnTo>
                    <a:pt x="10" y="12"/>
                  </a:lnTo>
                  <a:lnTo>
                    <a:pt x="10" y="14"/>
                  </a:lnTo>
                  <a:lnTo>
                    <a:pt x="8" y="14"/>
                  </a:lnTo>
                  <a:lnTo>
                    <a:pt x="6" y="14"/>
                  </a:lnTo>
                  <a:lnTo>
                    <a:pt x="4" y="14"/>
                  </a:lnTo>
                  <a:lnTo>
                    <a:pt x="2" y="14"/>
                  </a:lnTo>
                  <a:lnTo>
                    <a:pt x="2" y="12"/>
                  </a:lnTo>
                  <a:lnTo>
                    <a:pt x="2" y="10"/>
                  </a:lnTo>
                  <a:lnTo>
                    <a:pt x="4" y="10"/>
                  </a:lnTo>
                  <a:lnTo>
                    <a:pt x="2" y="10"/>
                  </a:lnTo>
                  <a:lnTo>
                    <a:pt x="2" y="8"/>
                  </a:lnTo>
                  <a:lnTo>
                    <a:pt x="0" y="8"/>
                  </a:lnTo>
                  <a:lnTo>
                    <a:pt x="0" y="6"/>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11" name="Freeform 178">
              <a:extLst>
                <a:ext uri="{FF2B5EF4-FFF2-40B4-BE49-F238E27FC236}">
                  <a16:creationId xmlns:a16="http://schemas.microsoft.com/office/drawing/2014/main" id="{930C9603-187D-A784-8C12-7AE69F7C1DB2}"/>
                </a:ext>
              </a:extLst>
            </p:cNvPr>
            <p:cNvSpPr>
              <a:spLocks noChangeAspect="1"/>
            </p:cNvSpPr>
            <p:nvPr/>
          </p:nvSpPr>
          <p:spPr bwMode="auto">
            <a:xfrm>
              <a:off x="6611187" y="4170160"/>
              <a:ext cx="63864" cy="130782"/>
            </a:xfrm>
            <a:custGeom>
              <a:avLst/>
              <a:gdLst>
                <a:gd name="T0" fmla="*/ 10 w 42"/>
                <a:gd name="T1" fmla="*/ 2 h 86"/>
                <a:gd name="T2" fmla="*/ 18 w 42"/>
                <a:gd name="T3" fmla="*/ 12 h 86"/>
                <a:gd name="T4" fmla="*/ 30 w 42"/>
                <a:gd name="T5" fmla="*/ 28 h 86"/>
                <a:gd name="T6" fmla="*/ 38 w 42"/>
                <a:gd name="T7" fmla="*/ 46 h 86"/>
                <a:gd name="T8" fmla="*/ 42 w 42"/>
                <a:gd name="T9" fmla="*/ 62 h 86"/>
                <a:gd name="T10" fmla="*/ 32 w 42"/>
                <a:gd name="T11" fmla="*/ 80 h 86"/>
                <a:gd name="T12" fmla="*/ 16 w 42"/>
                <a:gd name="T13" fmla="*/ 86 h 86"/>
                <a:gd name="T14" fmla="*/ 10 w 42"/>
                <a:gd name="T15" fmla="*/ 84 h 86"/>
                <a:gd name="T16" fmla="*/ 8 w 42"/>
                <a:gd name="T17" fmla="*/ 78 h 86"/>
                <a:gd name="T18" fmla="*/ 4 w 42"/>
                <a:gd name="T19" fmla="*/ 68 h 86"/>
                <a:gd name="T20" fmla="*/ 4 w 42"/>
                <a:gd name="T21" fmla="*/ 66 h 86"/>
                <a:gd name="T22" fmla="*/ 4 w 42"/>
                <a:gd name="T23" fmla="*/ 60 h 86"/>
                <a:gd name="T24" fmla="*/ 4 w 42"/>
                <a:gd name="T25" fmla="*/ 56 h 86"/>
                <a:gd name="T26" fmla="*/ 0 w 42"/>
                <a:gd name="T27" fmla="*/ 36 h 86"/>
                <a:gd name="T28" fmla="*/ 2 w 42"/>
                <a:gd name="T29" fmla="*/ 38 h 86"/>
                <a:gd name="T30" fmla="*/ 6 w 42"/>
                <a:gd name="T31" fmla="*/ 22 h 86"/>
                <a:gd name="T32" fmla="*/ 6 w 42"/>
                <a:gd name="T33" fmla="*/ 8 h 86"/>
                <a:gd name="T34" fmla="*/ 2 w 42"/>
                <a:gd name="T35" fmla="*/ 4 h 86"/>
                <a:gd name="T36" fmla="*/ 4 w 42"/>
                <a:gd name="T37" fmla="*/ 2 h 86"/>
                <a:gd name="T38" fmla="*/ 8 w 42"/>
                <a:gd name="T39" fmla="*/ 0 h 86"/>
                <a:gd name="T40" fmla="*/ 10 w 42"/>
                <a:gd name="T41" fmla="*/ 2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2" h="86">
                  <a:moveTo>
                    <a:pt x="10" y="2"/>
                  </a:moveTo>
                  <a:lnTo>
                    <a:pt x="18" y="12"/>
                  </a:lnTo>
                  <a:lnTo>
                    <a:pt x="30" y="28"/>
                  </a:lnTo>
                  <a:lnTo>
                    <a:pt x="38" y="46"/>
                  </a:lnTo>
                  <a:lnTo>
                    <a:pt x="42" y="62"/>
                  </a:lnTo>
                  <a:lnTo>
                    <a:pt x="32" y="80"/>
                  </a:lnTo>
                  <a:lnTo>
                    <a:pt x="16" y="86"/>
                  </a:lnTo>
                  <a:lnTo>
                    <a:pt x="10" y="84"/>
                  </a:lnTo>
                  <a:lnTo>
                    <a:pt x="8" y="78"/>
                  </a:lnTo>
                  <a:lnTo>
                    <a:pt x="4" y="68"/>
                  </a:lnTo>
                  <a:lnTo>
                    <a:pt x="4" y="66"/>
                  </a:lnTo>
                  <a:lnTo>
                    <a:pt x="4" y="60"/>
                  </a:lnTo>
                  <a:lnTo>
                    <a:pt x="4" y="56"/>
                  </a:lnTo>
                  <a:lnTo>
                    <a:pt x="0" y="36"/>
                  </a:lnTo>
                  <a:lnTo>
                    <a:pt x="2" y="38"/>
                  </a:lnTo>
                  <a:lnTo>
                    <a:pt x="6" y="22"/>
                  </a:lnTo>
                  <a:lnTo>
                    <a:pt x="6" y="8"/>
                  </a:lnTo>
                  <a:lnTo>
                    <a:pt x="2" y="4"/>
                  </a:lnTo>
                  <a:lnTo>
                    <a:pt x="4" y="2"/>
                  </a:lnTo>
                  <a:lnTo>
                    <a:pt x="8" y="0"/>
                  </a:lnTo>
                  <a:lnTo>
                    <a:pt x="10" y="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12" name="Freeform 179">
              <a:extLst>
                <a:ext uri="{FF2B5EF4-FFF2-40B4-BE49-F238E27FC236}">
                  <a16:creationId xmlns:a16="http://schemas.microsoft.com/office/drawing/2014/main" id="{CFC95401-6E07-84E6-964F-B43621475EF0}"/>
                </a:ext>
              </a:extLst>
            </p:cNvPr>
            <p:cNvSpPr>
              <a:spLocks noChangeAspect="1"/>
            </p:cNvSpPr>
            <p:nvPr/>
          </p:nvSpPr>
          <p:spPr bwMode="auto">
            <a:xfrm>
              <a:off x="4023135" y="4215782"/>
              <a:ext cx="118605" cy="133825"/>
            </a:xfrm>
            <a:custGeom>
              <a:avLst/>
              <a:gdLst>
                <a:gd name="T0" fmla="*/ 74 w 78"/>
                <a:gd name="T1" fmla="*/ 88 h 88"/>
                <a:gd name="T2" fmla="*/ 52 w 78"/>
                <a:gd name="T3" fmla="*/ 78 h 88"/>
                <a:gd name="T4" fmla="*/ 34 w 78"/>
                <a:gd name="T5" fmla="*/ 66 h 88"/>
                <a:gd name="T6" fmla="*/ 16 w 78"/>
                <a:gd name="T7" fmla="*/ 50 h 88"/>
                <a:gd name="T8" fmla="*/ 0 w 78"/>
                <a:gd name="T9" fmla="*/ 34 h 88"/>
                <a:gd name="T10" fmla="*/ 6 w 78"/>
                <a:gd name="T11" fmla="*/ 26 h 88"/>
                <a:gd name="T12" fmla="*/ 14 w 78"/>
                <a:gd name="T13" fmla="*/ 14 h 88"/>
                <a:gd name="T14" fmla="*/ 24 w 78"/>
                <a:gd name="T15" fmla="*/ 0 h 88"/>
                <a:gd name="T16" fmla="*/ 34 w 78"/>
                <a:gd name="T17" fmla="*/ 0 h 88"/>
                <a:gd name="T18" fmla="*/ 38 w 78"/>
                <a:gd name="T19" fmla="*/ 22 h 88"/>
                <a:gd name="T20" fmla="*/ 44 w 78"/>
                <a:gd name="T21" fmla="*/ 26 h 88"/>
                <a:gd name="T22" fmla="*/ 52 w 78"/>
                <a:gd name="T23" fmla="*/ 20 h 88"/>
                <a:gd name="T24" fmla="*/ 58 w 78"/>
                <a:gd name="T25" fmla="*/ 20 h 88"/>
                <a:gd name="T26" fmla="*/ 58 w 78"/>
                <a:gd name="T27" fmla="*/ 38 h 88"/>
                <a:gd name="T28" fmla="*/ 58 w 78"/>
                <a:gd name="T29" fmla="*/ 42 h 88"/>
                <a:gd name="T30" fmla="*/ 70 w 78"/>
                <a:gd name="T31" fmla="*/ 54 h 88"/>
                <a:gd name="T32" fmla="*/ 78 w 78"/>
                <a:gd name="T33" fmla="*/ 62 h 88"/>
                <a:gd name="T34" fmla="*/ 74 w 78"/>
                <a:gd name="T35" fmla="*/ 88 h 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8" h="88">
                  <a:moveTo>
                    <a:pt x="74" y="88"/>
                  </a:moveTo>
                  <a:lnTo>
                    <a:pt x="52" y="78"/>
                  </a:lnTo>
                  <a:lnTo>
                    <a:pt x="34" y="66"/>
                  </a:lnTo>
                  <a:lnTo>
                    <a:pt x="16" y="50"/>
                  </a:lnTo>
                  <a:lnTo>
                    <a:pt x="0" y="34"/>
                  </a:lnTo>
                  <a:lnTo>
                    <a:pt x="6" y="26"/>
                  </a:lnTo>
                  <a:lnTo>
                    <a:pt x="14" y="14"/>
                  </a:lnTo>
                  <a:lnTo>
                    <a:pt x="24" y="0"/>
                  </a:lnTo>
                  <a:lnTo>
                    <a:pt x="34" y="0"/>
                  </a:lnTo>
                  <a:lnTo>
                    <a:pt x="38" y="22"/>
                  </a:lnTo>
                  <a:lnTo>
                    <a:pt x="44" y="26"/>
                  </a:lnTo>
                  <a:lnTo>
                    <a:pt x="52" y="20"/>
                  </a:lnTo>
                  <a:lnTo>
                    <a:pt x="58" y="20"/>
                  </a:lnTo>
                  <a:lnTo>
                    <a:pt x="58" y="38"/>
                  </a:lnTo>
                  <a:lnTo>
                    <a:pt x="58" y="42"/>
                  </a:lnTo>
                  <a:lnTo>
                    <a:pt x="70" y="54"/>
                  </a:lnTo>
                  <a:lnTo>
                    <a:pt x="78" y="62"/>
                  </a:lnTo>
                  <a:lnTo>
                    <a:pt x="74" y="8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13" name="Freeform 180">
              <a:extLst>
                <a:ext uri="{FF2B5EF4-FFF2-40B4-BE49-F238E27FC236}">
                  <a16:creationId xmlns:a16="http://schemas.microsoft.com/office/drawing/2014/main" id="{6F5FC6FD-9AE6-819B-EE7B-4F3A6ACD21E1}"/>
                </a:ext>
              </a:extLst>
            </p:cNvPr>
            <p:cNvSpPr>
              <a:spLocks noChangeAspect="1" noEditPoints="1"/>
            </p:cNvSpPr>
            <p:nvPr/>
          </p:nvSpPr>
          <p:spPr bwMode="auto">
            <a:xfrm>
              <a:off x="4680034" y="4637025"/>
              <a:ext cx="349737" cy="431887"/>
            </a:xfrm>
            <a:custGeom>
              <a:avLst/>
              <a:gdLst>
                <a:gd name="T0" fmla="*/ 10 w 230"/>
                <a:gd name="T1" fmla="*/ 26 h 284"/>
                <a:gd name="T2" fmla="*/ 8 w 230"/>
                <a:gd name="T3" fmla="*/ 10 h 284"/>
                <a:gd name="T4" fmla="*/ 20 w 230"/>
                <a:gd name="T5" fmla="*/ 0 h 284"/>
                <a:gd name="T6" fmla="*/ 28 w 230"/>
                <a:gd name="T7" fmla="*/ 2 h 284"/>
                <a:gd name="T8" fmla="*/ 18 w 230"/>
                <a:gd name="T9" fmla="*/ 8 h 284"/>
                <a:gd name="T10" fmla="*/ 16 w 230"/>
                <a:gd name="T11" fmla="*/ 24 h 284"/>
                <a:gd name="T12" fmla="*/ 10 w 230"/>
                <a:gd name="T13" fmla="*/ 26 h 284"/>
                <a:gd name="T14" fmla="*/ 228 w 230"/>
                <a:gd name="T15" fmla="*/ 178 h 284"/>
                <a:gd name="T16" fmla="*/ 210 w 230"/>
                <a:gd name="T17" fmla="*/ 178 h 284"/>
                <a:gd name="T18" fmla="*/ 192 w 230"/>
                <a:gd name="T19" fmla="*/ 180 h 284"/>
                <a:gd name="T20" fmla="*/ 192 w 230"/>
                <a:gd name="T21" fmla="*/ 196 h 284"/>
                <a:gd name="T22" fmla="*/ 190 w 230"/>
                <a:gd name="T23" fmla="*/ 214 h 284"/>
                <a:gd name="T24" fmla="*/ 190 w 230"/>
                <a:gd name="T25" fmla="*/ 230 h 284"/>
                <a:gd name="T26" fmla="*/ 190 w 230"/>
                <a:gd name="T27" fmla="*/ 246 h 284"/>
                <a:gd name="T28" fmla="*/ 202 w 230"/>
                <a:gd name="T29" fmla="*/ 262 h 284"/>
                <a:gd name="T30" fmla="*/ 216 w 230"/>
                <a:gd name="T31" fmla="*/ 278 h 284"/>
                <a:gd name="T32" fmla="*/ 188 w 230"/>
                <a:gd name="T33" fmla="*/ 282 h 284"/>
                <a:gd name="T34" fmla="*/ 160 w 230"/>
                <a:gd name="T35" fmla="*/ 284 h 284"/>
                <a:gd name="T36" fmla="*/ 144 w 230"/>
                <a:gd name="T37" fmla="*/ 280 h 284"/>
                <a:gd name="T38" fmla="*/ 126 w 230"/>
                <a:gd name="T39" fmla="*/ 276 h 284"/>
                <a:gd name="T40" fmla="*/ 122 w 230"/>
                <a:gd name="T41" fmla="*/ 272 h 284"/>
                <a:gd name="T42" fmla="*/ 102 w 230"/>
                <a:gd name="T43" fmla="*/ 272 h 284"/>
                <a:gd name="T44" fmla="*/ 80 w 230"/>
                <a:gd name="T45" fmla="*/ 272 h 284"/>
                <a:gd name="T46" fmla="*/ 58 w 230"/>
                <a:gd name="T47" fmla="*/ 270 h 284"/>
                <a:gd name="T48" fmla="*/ 36 w 230"/>
                <a:gd name="T49" fmla="*/ 270 h 284"/>
                <a:gd name="T50" fmla="*/ 22 w 230"/>
                <a:gd name="T51" fmla="*/ 264 h 284"/>
                <a:gd name="T52" fmla="*/ 0 w 230"/>
                <a:gd name="T53" fmla="*/ 270 h 284"/>
                <a:gd name="T54" fmla="*/ 0 w 230"/>
                <a:gd name="T55" fmla="*/ 252 h 284"/>
                <a:gd name="T56" fmla="*/ 2 w 230"/>
                <a:gd name="T57" fmla="*/ 238 h 284"/>
                <a:gd name="T58" fmla="*/ 12 w 230"/>
                <a:gd name="T59" fmla="*/ 210 h 284"/>
                <a:gd name="T60" fmla="*/ 20 w 230"/>
                <a:gd name="T61" fmla="*/ 182 h 284"/>
                <a:gd name="T62" fmla="*/ 30 w 230"/>
                <a:gd name="T63" fmla="*/ 168 h 284"/>
                <a:gd name="T64" fmla="*/ 40 w 230"/>
                <a:gd name="T65" fmla="*/ 154 h 284"/>
                <a:gd name="T66" fmla="*/ 36 w 230"/>
                <a:gd name="T67" fmla="*/ 126 h 284"/>
                <a:gd name="T68" fmla="*/ 32 w 230"/>
                <a:gd name="T69" fmla="*/ 110 h 284"/>
                <a:gd name="T70" fmla="*/ 26 w 230"/>
                <a:gd name="T71" fmla="*/ 94 h 284"/>
                <a:gd name="T72" fmla="*/ 34 w 230"/>
                <a:gd name="T73" fmla="*/ 84 h 284"/>
                <a:gd name="T74" fmla="*/ 24 w 230"/>
                <a:gd name="T75" fmla="*/ 58 h 284"/>
                <a:gd name="T76" fmla="*/ 14 w 230"/>
                <a:gd name="T77" fmla="*/ 32 h 284"/>
                <a:gd name="T78" fmla="*/ 30 w 230"/>
                <a:gd name="T79" fmla="*/ 28 h 284"/>
                <a:gd name="T80" fmla="*/ 46 w 230"/>
                <a:gd name="T81" fmla="*/ 28 h 284"/>
                <a:gd name="T82" fmla="*/ 60 w 230"/>
                <a:gd name="T83" fmla="*/ 30 h 284"/>
                <a:gd name="T84" fmla="*/ 78 w 230"/>
                <a:gd name="T85" fmla="*/ 30 h 284"/>
                <a:gd name="T86" fmla="*/ 94 w 230"/>
                <a:gd name="T87" fmla="*/ 30 h 284"/>
                <a:gd name="T88" fmla="*/ 100 w 230"/>
                <a:gd name="T89" fmla="*/ 50 h 284"/>
                <a:gd name="T90" fmla="*/ 108 w 230"/>
                <a:gd name="T91" fmla="*/ 72 h 284"/>
                <a:gd name="T92" fmla="*/ 122 w 230"/>
                <a:gd name="T93" fmla="*/ 76 h 284"/>
                <a:gd name="T94" fmla="*/ 144 w 230"/>
                <a:gd name="T95" fmla="*/ 72 h 284"/>
                <a:gd name="T96" fmla="*/ 148 w 230"/>
                <a:gd name="T97" fmla="*/ 52 h 284"/>
                <a:gd name="T98" fmla="*/ 168 w 230"/>
                <a:gd name="T99" fmla="*/ 54 h 284"/>
                <a:gd name="T100" fmla="*/ 166 w 230"/>
                <a:gd name="T101" fmla="*/ 58 h 284"/>
                <a:gd name="T102" fmla="*/ 190 w 230"/>
                <a:gd name="T103" fmla="*/ 62 h 284"/>
                <a:gd name="T104" fmla="*/ 192 w 230"/>
                <a:gd name="T105" fmla="*/ 86 h 284"/>
                <a:gd name="T106" fmla="*/ 192 w 230"/>
                <a:gd name="T107" fmla="*/ 110 h 284"/>
                <a:gd name="T108" fmla="*/ 198 w 230"/>
                <a:gd name="T109" fmla="*/ 132 h 284"/>
                <a:gd name="T110" fmla="*/ 200 w 230"/>
                <a:gd name="T111" fmla="*/ 142 h 284"/>
                <a:gd name="T112" fmla="*/ 214 w 230"/>
                <a:gd name="T113" fmla="*/ 138 h 284"/>
                <a:gd name="T114" fmla="*/ 230 w 230"/>
                <a:gd name="T115" fmla="*/ 134 h 284"/>
                <a:gd name="T116" fmla="*/ 228 w 230"/>
                <a:gd name="T117" fmla="*/ 156 h 284"/>
                <a:gd name="T118" fmla="*/ 228 w 230"/>
                <a:gd name="T119" fmla="*/ 178 h 28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0" h="284">
                  <a:moveTo>
                    <a:pt x="10" y="26"/>
                  </a:moveTo>
                  <a:lnTo>
                    <a:pt x="8" y="10"/>
                  </a:lnTo>
                  <a:lnTo>
                    <a:pt x="20" y="0"/>
                  </a:lnTo>
                  <a:lnTo>
                    <a:pt x="28" y="2"/>
                  </a:lnTo>
                  <a:lnTo>
                    <a:pt x="18" y="8"/>
                  </a:lnTo>
                  <a:lnTo>
                    <a:pt x="16" y="24"/>
                  </a:lnTo>
                  <a:lnTo>
                    <a:pt x="10" y="26"/>
                  </a:lnTo>
                  <a:close/>
                  <a:moveTo>
                    <a:pt x="228" y="178"/>
                  </a:moveTo>
                  <a:lnTo>
                    <a:pt x="210" y="178"/>
                  </a:lnTo>
                  <a:lnTo>
                    <a:pt x="192" y="180"/>
                  </a:lnTo>
                  <a:lnTo>
                    <a:pt x="192" y="196"/>
                  </a:lnTo>
                  <a:lnTo>
                    <a:pt x="190" y="214"/>
                  </a:lnTo>
                  <a:lnTo>
                    <a:pt x="190" y="230"/>
                  </a:lnTo>
                  <a:lnTo>
                    <a:pt x="190" y="246"/>
                  </a:lnTo>
                  <a:lnTo>
                    <a:pt x="202" y="262"/>
                  </a:lnTo>
                  <a:lnTo>
                    <a:pt x="216" y="278"/>
                  </a:lnTo>
                  <a:lnTo>
                    <a:pt x="188" y="282"/>
                  </a:lnTo>
                  <a:lnTo>
                    <a:pt x="160" y="284"/>
                  </a:lnTo>
                  <a:lnTo>
                    <a:pt x="144" y="280"/>
                  </a:lnTo>
                  <a:lnTo>
                    <a:pt x="126" y="276"/>
                  </a:lnTo>
                  <a:lnTo>
                    <a:pt x="122" y="272"/>
                  </a:lnTo>
                  <a:lnTo>
                    <a:pt x="102" y="272"/>
                  </a:lnTo>
                  <a:lnTo>
                    <a:pt x="80" y="272"/>
                  </a:lnTo>
                  <a:lnTo>
                    <a:pt x="58" y="270"/>
                  </a:lnTo>
                  <a:lnTo>
                    <a:pt x="36" y="270"/>
                  </a:lnTo>
                  <a:lnTo>
                    <a:pt x="22" y="264"/>
                  </a:lnTo>
                  <a:lnTo>
                    <a:pt x="0" y="270"/>
                  </a:lnTo>
                  <a:lnTo>
                    <a:pt x="0" y="252"/>
                  </a:lnTo>
                  <a:lnTo>
                    <a:pt x="2" y="238"/>
                  </a:lnTo>
                  <a:lnTo>
                    <a:pt x="12" y="210"/>
                  </a:lnTo>
                  <a:lnTo>
                    <a:pt x="20" y="182"/>
                  </a:lnTo>
                  <a:lnTo>
                    <a:pt x="30" y="168"/>
                  </a:lnTo>
                  <a:lnTo>
                    <a:pt x="40" y="154"/>
                  </a:lnTo>
                  <a:lnTo>
                    <a:pt x="36" y="126"/>
                  </a:lnTo>
                  <a:lnTo>
                    <a:pt x="32" y="110"/>
                  </a:lnTo>
                  <a:lnTo>
                    <a:pt x="26" y="94"/>
                  </a:lnTo>
                  <a:lnTo>
                    <a:pt x="34" y="84"/>
                  </a:lnTo>
                  <a:lnTo>
                    <a:pt x="24" y="58"/>
                  </a:lnTo>
                  <a:lnTo>
                    <a:pt x="14" y="32"/>
                  </a:lnTo>
                  <a:lnTo>
                    <a:pt x="30" y="28"/>
                  </a:lnTo>
                  <a:lnTo>
                    <a:pt x="46" y="28"/>
                  </a:lnTo>
                  <a:lnTo>
                    <a:pt x="60" y="30"/>
                  </a:lnTo>
                  <a:lnTo>
                    <a:pt x="78" y="30"/>
                  </a:lnTo>
                  <a:lnTo>
                    <a:pt x="94" y="30"/>
                  </a:lnTo>
                  <a:lnTo>
                    <a:pt x="100" y="50"/>
                  </a:lnTo>
                  <a:lnTo>
                    <a:pt x="108" y="72"/>
                  </a:lnTo>
                  <a:lnTo>
                    <a:pt x="122" y="76"/>
                  </a:lnTo>
                  <a:lnTo>
                    <a:pt x="144" y="72"/>
                  </a:lnTo>
                  <a:lnTo>
                    <a:pt x="148" y="52"/>
                  </a:lnTo>
                  <a:lnTo>
                    <a:pt x="168" y="54"/>
                  </a:lnTo>
                  <a:lnTo>
                    <a:pt x="166" y="58"/>
                  </a:lnTo>
                  <a:lnTo>
                    <a:pt x="190" y="62"/>
                  </a:lnTo>
                  <a:lnTo>
                    <a:pt x="192" y="86"/>
                  </a:lnTo>
                  <a:lnTo>
                    <a:pt x="192" y="110"/>
                  </a:lnTo>
                  <a:lnTo>
                    <a:pt x="198" y="132"/>
                  </a:lnTo>
                  <a:lnTo>
                    <a:pt x="200" y="142"/>
                  </a:lnTo>
                  <a:lnTo>
                    <a:pt x="214" y="138"/>
                  </a:lnTo>
                  <a:lnTo>
                    <a:pt x="230" y="134"/>
                  </a:lnTo>
                  <a:lnTo>
                    <a:pt x="228" y="156"/>
                  </a:lnTo>
                  <a:lnTo>
                    <a:pt x="228" y="17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14" name="Freeform 181">
              <a:extLst>
                <a:ext uri="{FF2B5EF4-FFF2-40B4-BE49-F238E27FC236}">
                  <a16:creationId xmlns:a16="http://schemas.microsoft.com/office/drawing/2014/main" id="{D60B31FD-B95D-D779-2119-A4EFC3B02048}"/>
                </a:ext>
              </a:extLst>
            </p:cNvPr>
            <p:cNvSpPr>
              <a:spLocks noChangeAspect="1"/>
            </p:cNvSpPr>
            <p:nvPr/>
          </p:nvSpPr>
          <p:spPr bwMode="auto">
            <a:xfrm>
              <a:off x="1176590" y="3435646"/>
              <a:ext cx="751171" cy="585483"/>
            </a:xfrm>
            <a:custGeom>
              <a:avLst/>
              <a:gdLst>
                <a:gd name="T0" fmla="*/ 300 w 494"/>
                <a:gd name="T1" fmla="*/ 231 h 385"/>
                <a:gd name="T2" fmla="*/ 320 w 494"/>
                <a:gd name="T3" fmla="*/ 293 h 385"/>
                <a:gd name="T4" fmla="*/ 366 w 494"/>
                <a:gd name="T5" fmla="*/ 303 h 385"/>
                <a:gd name="T6" fmla="*/ 398 w 494"/>
                <a:gd name="T7" fmla="*/ 303 h 385"/>
                <a:gd name="T8" fmla="*/ 422 w 494"/>
                <a:gd name="T9" fmla="*/ 271 h 385"/>
                <a:gd name="T10" fmla="*/ 468 w 494"/>
                <a:gd name="T11" fmla="*/ 237 h 385"/>
                <a:gd name="T12" fmla="*/ 494 w 494"/>
                <a:gd name="T13" fmla="*/ 241 h 385"/>
                <a:gd name="T14" fmla="*/ 478 w 494"/>
                <a:gd name="T15" fmla="*/ 279 h 385"/>
                <a:gd name="T16" fmla="*/ 460 w 494"/>
                <a:gd name="T17" fmla="*/ 301 h 385"/>
                <a:gd name="T18" fmla="*/ 414 w 494"/>
                <a:gd name="T19" fmla="*/ 349 h 385"/>
                <a:gd name="T20" fmla="*/ 338 w 494"/>
                <a:gd name="T21" fmla="*/ 349 h 385"/>
                <a:gd name="T22" fmla="*/ 244 w 494"/>
                <a:gd name="T23" fmla="*/ 337 h 385"/>
                <a:gd name="T24" fmla="*/ 202 w 494"/>
                <a:gd name="T25" fmla="*/ 313 h 385"/>
                <a:gd name="T26" fmla="*/ 144 w 494"/>
                <a:gd name="T27" fmla="*/ 261 h 385"/>
                <a:gd name="T28" fmla="*/ 152 w 494"/>
                <a:gd name="T29" fmla="*/ 225 h 385"/>
                <a:gd name="T30" fmla="*/ 134 w 494"/>
                <a:gd name="T31" fmla="*/ 189 h 385"/>
                <a:gd name="T32" fmla="*/ 116 w 494"/>
                <a:gd name="T33" fmla="*/ 160 h 385"/>
                <a:gd name="T34" fmla="*/ 96 w 494"/>
                <a:gd name="T35" fmla="*/ 148 h 385"/>
                <a:gd name="T36" fmla="*/ 94 w 494"/>
                <a:gd name="T37" fmla="*/ 122 h 385"/>
                <a:gd name="T38" fmla="*/ 80 w 494"/>
                <a:gd name="T39" fmla="*/ 100 h 385"/>
                <a:gd name="T40" fmla="*/ 64 w 494"/>
                <a:gd name="T41" fmla="*/ 72 h 385"/>
                <a:gd name="T42" fmla="*/ 62 w 494"/>
                <a:gd name="T43" fmla="*/ 50 h 385"/>
                <a:gd name="T44" fmla="*/ 56 w 494"/>
                <a:gd name="T45" fmla="*/ 30 h 385"/>
                <a:gd name="T46" fmla="*/ 40 w 494"/>
                <a:gd name="T47" fmla="*/ 22 h 385"/>
                <a:gd name="T48" fmla="*/ 30 w 494"/>
                <a:gd name="T49" fmla="*/ 42 h 385"/>
                <a:gd name="T50" fmla="*/ 40 w 494"/>
                <a:gd name="T51" fmla="*/ 72 h 385"/>
                <a:gd name="T52" fmla="*/ 48 w 494"/>
                <a:gd name="T53" fmla="*/ 98 h 385"/>
                <a:gd name="T54" fmla="*/ 58 w 494"/>
                <a:gd name="T55" fmla="*/ 126 h 385"/>
                <a:gd name="T56" fmla="*/ 66 w 494"/>
                <a:gd name="T57" fmla="*/ 158 h 385"/>
                <a:gd name="T58" fmla="*/ 76 w 494"/>
                <a:gd name="T59" fmla="*/ 179 h 385"/>
                <a:gd name="T60" fmla="*/ 82 w 494"/>
                <a:gd name="T61" fmla="*/ 205 h 385"/>
                <a:gd name="T62" fmla="*/ 62 w 494"/>
                <a:gd name="T63" fmla="*/ 183 h 385"/>
                <a:gd name="T64" fmla="*/ 48 w 494"/>
                <a:gd name="T65" fmla="*/ 148 h 385"/>
                <a:gd name="T66" fmla="*/ 26 w 494"/>
                <a:gd name="T67" fmla="*/ 126 h 385"/>
                <a:gd name="T68" fmla="*/ 6 w 494"/>
                <a:gd name="T69" fmla="*/ 104 h 385"/>
                <a:gd name="T70" fmla="*/ 26 w 494"/>
                <a:gd name="T71" fmla="*/ 86 h 385"/>
                <a:gd name="T72" fmla="*/ 6 w 494"/>
                <a:gd name="T73" fmla="*/ 40 h 385"/>
                <a:gd name="T74" fmla="*/ 0 w 494"/>
                <a:gd name="T75" fmla="*/ 10 h 385"/>
                <a:gd name="T76" fmla="*/ 42 w 494"/>
                <a:gd name="T77" fmla="*/ 2 h 385"/>
                <a:gd name="T78" fmla="*/ 96 w 494"/>
                <a:gd name="T79" fmla="*/ 26 h 385"/>
                <a:gd name="T80" fmla="*/ 154 w 494"/>
                <a:gd name="T81" fmla="*/ 18 h 385"/>
                <a:gd name="T82" fmla="*/ 188 w 494"/>
                <a:gd name="T83" fmla="*/ 26 h 385"/>
                <a:gd name="T84" fmla="*/ 204 w 494"/>
                <a:gd name="T85" fmla="*/ 44 h 385"/>
                <a:gd name="T86" fmla="*/ 212 w 494"/>
                <a:gd name="T87" fmla="*/ 70 h 385"/>
                <a:gd name="T88" fmla="*/ 228 w 494"/>
                <a:gd name="T89" fmla="*/ 78 h 385"/>
                <a:gd name="T90" fmla="*/ 248 w 494"/>
                <a:gd name="T91" fmla="*/ 58 h 385"/>
                <a:gd name="T92" fmla="*/ 264 w 494"/>
                <a:gd name="T93" fmla="*/ 64 h 385"/>
                <a:gd name="T94" fmla="*/ 272 w 494"/>
                <a:gd name="T95" fmla="*/ 72 h 385"/>
                <a:gd name="T96" fmla="*/ 276 w 494"/>
                <a:gd name="T97" fmla="*/ 94 h 385"/>
                <a:gd name="T98" fmla="*/ 286 w 494"/>
                <a:gd name="T99" fmla="*/ 110 h 385"/>
                <a:gd name="T100" fmla="*/ 294 w 494"/>
                <a:gd name="T101" fmla="*/ 134 h 385"/>
                <a:gd name="T102" fmla="*/ 312 w 494"/>
                <a:gd name="T103" fmla="*/ 142 h 385"/>
                <a:gd name="T104" fmla="*/ 314 w 494"/>
                <a:gd name="T105" fmla="*/ 156 h 385"/>
                <a:gd name="T106" fmla="*/ 306 w 494"/>
                <a:gd name="T107" fmla="*/ 168 h 3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94" h="385">
                  <a:moveTo>
                    <a:pt x="304" y="176"/>
                  </a:moveTo>
                  <a:lnTo>
                    <a:pt x="300" y="205"/>
                  </a:lnTo>
                  <a:lnTo>
                    <a:pt x="298" y="211"/>
                  </a:lnTo>
                  <a:lnTo>
                    <a:pt x="296" y="217"/>
                  </a:lnTo>
                  <a:lnTo>
                    <a:pt x="296" y="227"/>
                  </a:lnTo>
                  <a:lnTo>
                    <a:pt x="300" y="231"/>
                  </a:lnTo>
                  <a:lnTo>
                    <a:pt x="302" y="237"/>
                  </a:lnTo>
                  <a:lnTo>
                    <a:pt x="300" y="241"/>
                  </a:lnTo>
                  <a:lnTo>
                    <a:pt x="302" y="257"/>
                  </a:lnTo>
                  <a:lnTo>
                    <a:pt x="314" y="271"/>
                  </a:lnTo>
                  <a:lnTo>
                    <a:pt x="314" y="283"/>
                  </a:lnTo>
                  <a:lnTo>
                    <a:pt x="320" y="293"/>
                  </a:lnTo>
                  <a:lnTo>
                    <a:pt x="326" y="297"/>
                  </a:lnTo>
                  <a:lnTo>
                    <a:pt x="332" y="297"/>
                  </a:lnTo>
                  <a:lnTo>
                    <a:pt x="340" y="301"/>
                  </a:lnTo>
                  <a:lnTo>
                    <a:pt x="344" y="309"/>
                  </a:lnTo>
                  <a:lnTo>
                    <a:pt x="364" y="303"/>
                  </a:lnTo>
                  <a:lnTo>
                    <a:pt x="366" y="303"/>
                  </a:lnTo>
                  <a:lnTo>
                    <a:pt x="368" y="303"/>
                  </a:lnTo>
                  <a:lnTo>
                    <a:pt x="374" y="303"/>
                  </a:lnTo>
                  <a:lnTo>
                    <a:pt x="378" y="299"/>
                  </a:lnTo>
                  <a:lnTo>
                    <a:pt x="392" y="297"/>
                  </a:lnTo>
                  <a:lnTo>
                    <a:pt x="394" y="301"/>
                  </a:lnTo>
                  <a:lnTo>
                    <a:pt x="398" y="303"/>
                  </a:lnTo>
                  <a:lnTo>
                    <a:pt x="402" y="301"/>
                  </a:lnTo>
                  <a:lnTo>
                    <a:pt x="404" y="297"/>
                  </a:lnTo>
                  <a:lnTo>
                    <a:pt x="400" y="293"/>
                  </a:lnTo>
                  <a:lnTo>
                    <a:pt x="414" y="285"/>
                  </a:lnTo>
                  <a:lnTo>
                    <a:pt x="418" y="275"/>
                  </a:lnTo>
                  <a:lnTo>
                    <a:pt x="422" y="271"/>
                  </a:lnTo>
                  <a:lnTo>
                    <a:pt x="424" y="259"/>
                  </a:lnTo>
                  <a:lnTo>
                    <a:pt x="430" y="247"/>
                  </a:lnTo>
                  <a:lnTo>
                    <a:pt x="440" y="243"/>
                  </a:lnTo>
                  <a:lnTo>
                    <a:pt x="458" y="241"/>
                  </a:lnTo>
                  <a:lnTo>
                    <a:pt x="464" y="237"/>
                  </a:lnTo>
                  <a:lnTo>
                    <a:pt x="468" y="237"/>
                  </a:lnTo>
                  <a:lnTo>
                    <a:pt x="470" y="237"/>
                  </a:lnTo>
                  <a:lnTo>
                    <a:pt x="478" y="237"/>
                  </a:lnTo>
                  <a:lnTo>
                    <a:pt x="482" y="239"/>
                  </a:lnTo>
                  <a:lnTo>
                    <a:pt x="482" y="237"/>
                  </a:lnTo>
                  <a:lnTo>
                    <a:pt x="492" y="235"/>
                  </a:lnTo>
                  <a:lnTo>
                    <a:pt x="494" y="241"/>
                  </a:lnTo>
                  <a:lnTo>
                    <a:pt x="494" y="245"/>
                  </a:lnTo>
                  <a:lnTo>
                    <a:pt x="488" y="255"/>
                  </a:lnTo>
                  <a:lnTo>
                    <a:pt x="480" y="265"/>
                  </a:lnTo>
                  <a:lnTo>
                    <a:pt x="478" y="271"/>
                  </a:lnTo>
                  <a:lnTo>
                    <a:pt x="474" y="279"/>
                  </a:lnTo>
                  <a:lnTo>
                    <a:pt x="478" y="279"/>
                  </a:lnTo>
                  <a:lnTo>
                    <a:pt x="466" y="309"/>
                  </a:lnTo>
                  <a:lnTo>
                    <a:pt x="466" y="305"/>
                  </a:lnTo>
                  <a:lnTo>
                    <a:pt x="464" y="301"/>
                  </a:lnTo>
                  <a:lnTo>
                    <a:pt x="466" y="293"/>
                  </a:lnTo>
                  <a:lnTo>
                    <a:pt x="462" y="295"/>
                  </a:lnTo>
                  <a:lnTo>
                    <a:pt x="460" y="301"/>
                  </a:lnTo>
                  <a:lnTo>
                    <a:pt x="442" y="315"/>
                  </a:lnTo>
                  <a:lnTo>
                    <a:pt x="424" y="315"/>
                  </a:lnTo>
                  <a:lnTo>
                    <a:pt x="408" y="315"/>
                  </a:lnTo>
                  <a:lnTo>
                    <a:pt x="406" y="327"/>
                  </a:lnTo>
                  <a:lnTo>
                    <a:pt x="400" y="329"/>
                  </a:lnTo>
                  <a:lnTo>
                    <a:pt x="414" y="349"/>
                  </a:lnTo>
                  <a:lnTo>
                    <a:pt x="390" y="353"/>
                  </a:lnTo>
                  <a:lnTo>
                    <a:pt x="378" y="369"/>
                  </a:lnTo>
                  <a:lnTo>
                    <a:pt x="376" y="385"/>
                  </a:lnTo>
                  <a:lnTo>
                    <a:pt x="364" y="369"/>
                  </a:lnTo>
                  <a:lnTo>
                    <a:pt x="344" y="351"/>
                  </a:lnTo>
                  <a:lnTo>
                    <a:pt x="338" y="349"/>
                  </a:lnTo>
                  <a:lnTo>
                    <a:pt x="328" y="349"/>
                  </a:lnTo>
                  <a:lnTo>
                    <a:pt x="332" y="349"/>
                  </a:lnTo>
                  <a:lnTo>
                    <a:pt x="304" y="359"/>
                  </a:lnTo>
                  <a:lnTo>
                    <a:pt x="296" y="359"/>
                  </a:lnTo>
                  <a:lnTo>
                    <a:pt x="276" y="351"/>
                  </a:lnTo>
                  <a:lnTo>
                    <a:pt x="244" y="337"/>
                  </a:lnTo>
                  <a:lnTo>
                    <a:pt x="232" y="333"/>
                  </a:lnTo>
                  <a:lnTo>
                    <a:pt x="220" y="327"/>
                  </a:lnTo>
                  <a:lnTo>
                    <a:pt x="218" y="325"/>
                  </a:lnTo>
                  <a:lnTo>
                    <a:pt x="214" y="321"/>
                  </a:lnTo>
                  <a:lnTo>
                    <a:pt x="204" y="311"/>
                  </a:lnTo>
                  <a:lnTo>
                    <a:pt x="202" y="313"/>
                  </a:lnTo>
                  <a:lnTo>
                    <a:pt x="180" y="305"/>
                  </a:lnTo>
                  <a:lnTo>
                    <a:pt x="170" y="293"/>
                  </a:lnTo>
                  <a:lnTo>
                    <a:pt x="156" y="285"/>
                  </a:lnTo>
                  <a:lnTo>
                    <a:pt x="146" y="269"/>
                  </a:lnTo>
                  <a:lnTo>
                    <a:pt x="146" y="265"/>
                  </a:lnTo>
                  <a:lnTo>
                    <a:pt x="144" y="261"/>
                  </a:lnTo>
                  <a:lnTo>
                    <a:pt x="150" y="259"/>
                  </a:lnTo>
                  <a:lnTo>
                    <a:pt x="154" y="255"/>
                  </a:lnTo>
                  <a:lnTo>
                    <a:pt x="150" y="251"/>
                  </a:lnTo>
                  <a:lnTo>
                    <a:pt x="156" y="245"/>
                  </a:lnTo>
                  <a:lnTo>
                    <a:pt x="156" y="237"/>
                  </a:lnTo>
                  <a:lnTo>
                    <a:pt x="152" y="225"/>
                  </a:lnTo>
                  <a:lnTo>
                    <a:pt x="152" y="221"/>
                  </a:lnTo>
                  <a:lnTo>
                    <a:pt x="150" y="213"/>
                  </a:lnTo>
                  <a:lnTo>
                    <a:pt x="144" y="207"/>
                  </a:lnTo>
                  <a:lnTo>
                    <a:pt x="144" y="203"/>
                  </a:lnTo>
                  <a:lnTo>
                    <a:pt x="136" y="193"/>
                  </a:lnTo>
                  <a:lnTo>
                    <a:pt x="134" y="189"/>
                  </a:lnTo>
                  <a:lnTo>
                    <a:pt x="134" y="187"/>
                  </a:lnTo>
                  <a:lnTo>
                    <a:pt x="130" y="181"/>
                  </a:lnTo>
                  <a:lnTo>
                    <a:pt x="118" y="168"/>
                  </a:lnTo>
                  <a:lnTo>
                    <a:pt x="120" y="164"/>
                  </a:lnTo>
                  <a:lnTo>
                    <a:pt x="116" y="160"/>
                  </a:lnTo>
                  <a:lnTo>
                    <a:pt x="112" y="156"/>
                  </a:lnTo>
                  <a:lnTo>
                    <a:pt x="108" y="154"/>
                  </a:lnTo>
                  <a:lnTo>
                    <a:pt x="106" y="152"/>
                  </a:lnTo>
                  <a:lnTo>
                    <a:pt x="104" y="152"/>
                  </a:lnTo>
                  <a:lnTo>
                    <a:pt x="102" y="150"/>
                  </a:lnTo>
                  <a:lnTo>
                    <a:pt x="96" y="148"/>
                  </a:lnTo>
                  <a:lnTo>
                    <a:pt x="98" y="144"/>
                  </a:lnTo>
                  <a:lnTo>
                    <a:pt x="104" y="132"/>
                  </a:lnTo>
                  <a:lnTo>
                    <a:pt x="102" y="128"/>
                  </a:lnTo>
                  <a:lnTo>
                    <a:pt x="100" y="126"/>
                  </a:lnTo>
                  <a:lnTo>
                    <a:pt x="96" y="126"/>
                  </a:lnTo>
                  <a:lnTo>
                    <a:pt x="94" y="122"/>
                  </a:lnTo>
                  <a:lnTo>
                    <a:pt x="94" y="118"/>
                  </a:lnTo>
                  <a:lnTo>
                    <a:pt x="88" y="118"/>
                  </a:lnTo>
                  <a:lnTo>
                    <a:pt x="86" y="114"/>
                  </a:lnTo>
                  <a:lnTo>
                    <a:pt x="86" y="108"/>
                  </a:lnTo>
                  <a:lnTo>
                    <a:pt x="86" y="102"/>
                  </a:lnTo>
                  <a:lnTo>
                    <a:pt x="80" y="100"/>
                  </a:lnTo>
                  <a:lnTo>
                    <a:pt x="76" y="96"/>
                  </a:lnTo>
                  <a:lnTo>
                    <a:pt x="74" y="90"/>
                  </a:lnTo>
                  <a:lnTo>
                    <a:pt x="68" y="86"/>
                  </a:lnTo>
                  <a:lnTo>
                    <a:pt x="68" y="82"/>
                  </a:lnTo>
                  <a:lnTo>
                    <a:pt x="64" y="78"/>
                  </a:lnTo>
                  <a:lnTo>
                    <a:pt x="64" y="72"/>
                  </a:lnTo>
                  <a:lnTo>
                    <a:pt x="62" y="70"/>
                  </a:lnTo>
                  <a:lnTo>
                    <a:pt x="64" y="68"/>
                  </a:lnTo>
                  <a:lnTo>
                    <a:pt x="62" y="60"/>
                  </a:lnTo>
                  <a:lnTo>
                    <a:pt x="62" y="58"/>
                  </a:lnTo>
                  <a:lnTo>
                    <a:pt x="62" y="52"/>
                  </a:lnTo>
                  <a:lnTo>
                    <a:pt x="62" y="50"/>
                  </a:lnTo>
                  <a:lnTo>
                    <a:pt x="62" y="48"/>
                  </a:lnTo>
                  <a:lnTo>
                    <a:pt x="60" y="42"/>
                  </a:lnTo>
                  <a:lnTo>
                    <a:pt x="60" y="38"/>
                  </a:lnTo>
                  <a:lnTo>
                    <a:pt x="62" y="34"/>
                  </a:lnTo>
                  <a:lnTo>
                    <a:pt x="62" y="30"/>
                  </a:lnTo>
                  <a:lnTo>
                    <a:pt x="56" y="30"/>
                  </a:lnTo>
                  <a:lnTo>
                    <a:pt x="54" y="28"/>
                  </a:lnTo>
                  <a:lnTo>
                    <a:pt x="54" y="24"/>
                  </a:lnTo>
                  <a:lnTo>
                    <a:pt x="50" y="22"/>
                  </a:lnTo>
                  <a:lnTo>
                    <a:pt x="48" y="24"/>
                  </a:lnTo>
                  <a:lnTo>
                    <a:pt x="46" y="24"/>
                  </a:lnTo>
                  <a:lnTo>
                    <a:pt x="40" y="22"/>
                  </a:lnTo>
                  <a:lnTo>
                    <a:pt x="36" y="18"/>
                  </a:lnTo>
                  <a:lnTo>
                    <a:pt x="36" y="22"/>
                  </a:lnTo>
                  <a:lnTo>
                    <a:pt x="32" y="26"/>
                  </a:lnTo>
                  <a:lnTo>
                    <a:pt x="30" y="34"/>
                  </a:lnTo>
                  <a:lnTo>
                    <a:pt x="32" y="36"/>
                  </a:lnTo>
                  <a:lnTo>
                    <a:pt x="30" y="42"/>
                  </a:lnTo>
                  <a:lnTo>
                    <a:pt x="30" y="46"/>
                  </a:lnTo>
                  <a:lnTo>
                    <a:pt x="28" y="52"/>
                  </a:lnTo>
                  <a:lnTo>
                    <a:pt x="30" y="58"/>
                  </a:lnTo>
                  <a:lnTo>
                    <a:pt x="30" y="62"/>
                  </a:lnTo>
                  <a:lnTo>
                    <a:pt x="32" y="62"/>
                  </a:lnTo>
                  <a:lnTo>
                    <a:pt x="40" y="72"/>
                  </a:lnTo>
                  <a:lnTo>
                    <a:pt x="40" y="78"/>
                  </a:lnTo>
                  <a:lnTo>
                    <a:pt x="42" y="80"/>
                  </a:lnTo>
                  <a:lnTo>
                    <a:pt x="44" y="82"/>
                  </a:lnTo>
                  <a:lnTo>
                    <a:pt x="46" y="88"/>
                  </a:lnTo>
                  <a:lnTo>
                    <a:pt x="50" y="90"/>
                  </a:lnTo>
                  <a:lnTo>
                    <a:pt x="48" y="98"/>
                  </a:lnTo>
                  <a:lnTo>
                    <a:pt x="48" y="106"/>
                  </a:lnTo>
                  <a:lnTo>
                    <a:pt x="54" y="108"/>
                  </a:lnTo>
                  <a:lnTo>
                    <a:pt x="54" y="118"/>
                  </a:lnTo>
                  <a:lnTo>
                    <a:pt x="58" y="120"/>
                  </a:lnTo>
                  <a:lnTo>
                    <a:pt x="56" y="120"/>
                  </a:lnTo>
                  <a:lnTo>
                    <a:pt x="58" y="126"/>
                  </a:lnTo>
                  <a:lnTo>
                    <a:pt x="60" y="122"/>
                  </a:lnTo>
                  <a:lnTo>
                    <a:pt x="64" y="130"/>
                  </a:lnTo>
                  <a:lnTo>
                    <a:pt x="64" y="140"/>
                  </a:lnTo>
                  <a:lnTo>
                    <a:pt x="64" y="146"/>
                  </a:lnTo>
                  <a:lnTo>
                    <a:pt x="66" y="152"/>
                  </a:lnTo>
                  <a:lnTo>
                    <a:pt x="66" y="158"/>
                  </a:lnTo>
                  <a:lnTo>
                    <a:pt x="70" y="164"/>
                  </a:lnTo>
                  <a:lnTo>
                    <a:pt x="70" y="168"/>
                  </a:lnTo>
                  <a:lnTo>
                    <a:pt x="68" y="170"/>
                  </a:lnTo>
                  <a:lnTo>
                    <a:pt x="70" y="179"/>
                  </a:lnTo>
                  <a:lnTo>
                    <a:pt x="72" y="181"/>
                  </a:lnTo>
                  <a:lnTo>
                    <a:pt x="76" y="179"/>
                  </a:lnTo>
                  <a:lnTo>
                    <a:pt x="78" y="179"/>
                  </a:lnTo>
                  <a:lnTo>
                    <a:pt x="82" y="185"/>
                  </a:lnTo>
                  <a:lnTo>
                    <a:pt x="84" y="191"/>
                  </a:lnTo>
                  <a:lnTo>
                    <a:pt x="88" y="195"/>
                  </a:lnTo>
                  <a:lnTo>
                    <a:pt x="86" y="203"/>
                  </a:lnTo>
                  <a:lnTo>
                    <a:pt x="82" y="205"/>
                  </a:lnTo>
                  <a:lnTo>
                    <a:pt x="76" y="209"/>
                  </a:lnTo>
                  <a:lnTo>
                    <a:pt x="74" y="205"/>
                  </a:lnTo>
                  <a:lnTo>
                    <a:pt x="74" y="199"/>
                  </a:lnTo>
                  <a:lnTo>
                    <a:pt x="70" y="193"/>
                  </a:lnTo>
                  <a:lnTo>
                    <a:pt x="68" y="191"/>
                  </a:lnTo>
                  <a:lnTo>
                    <a:pt x="62" y="183"/>
                  </a:lnTo>
                  <a:lnTo>
                    <a:pt x="52" y="174"/>
                  </a:lnTo>
                  <a:lnTo>
                    <a:pt x="48" y="172"/>
                  </a:lnTo>
                  <a:lnTo>
                    <a:pt x="42" y="170"/>
                  </a:lnTo>
                  <a:lnTo>
                    <a:pt x="44" y="166"/>
                  </a:lnTo>
                  <a:lnTo>
                    <a:pt x="46" y="158"/>
                  </a:lnTo>
                  <a:lnTo>
                    <a:pt x="48" y="148"/>
                  </a:lnTo>
                  <a:lnTo>
                    <a:pt x="46" y="140"/>
                  </a:lnTo>
                  <a:lnTo>
                    <a:pt x="44" y="136"/>
                  </a:lnTo>
                  <a:lnTo>
                    <a:pt x="38" y="130"/>
                  </a:lnTo>
                  <a:lnTo>
                    <a:pt x="34" y="126"/>
                  </a:lnTo>
                  <a:lnTo>
                    <a:pt x="30" y="124"/>
                  </a:lnTo>
                  <a:lnTo>
                    <a:pt x="26" y="126"/>
                  </a:lnTo>
                  <a:lnTo>
                    <a:pt x="24" y="122"/>
                  </a:lnTo>
                  <a:lnTo>
                    <a:pt x="22" y="120"/>
                  </a:lnTo>
                  <a:lnTo>
                    <a:pt x="18" y="118"/>
                  </a:lnTo>
                  <a:lnTo>
                    <a:pt x="14" y="116"/>
                  </a:lnTo>
                  <a:lnTo>
                    <a:pt x="14" y="110"/>
                  </a:lnTo>
                  <a:lnTo>
                    <a:pt x="6" y="104"/>
                  </a:lnTo>
                  <a:lnTo>
                    <a:pt x="6" y="102"/>
                  </a:lnTo>
                  <a:lnTo>
                    <a:pt x="14" y="102"/>
                  </a:lnTo>
                  <a:lnTo>
                    <a:pt x="18" y="102"/>
                  </a:lnTo>
                  <a:lnTo>
                    <a:pt x="24" y="96"/>
                  </a:lnTo>
                  <a:lnTo>
                    <a:pt x="28" y="90"/>
                  </a:lnTo>
                  <a:lnTo>
                    <a:pt x="26" y="86"/>
                  </a:lnTo>
                  <a:lnTo>
                    <a:pt x="18" y="72"/>
                  </a:lnTo>
                  <a:lnTo>
                    <a:pt x="14" y="68"/>
                  </a:lnTo>
                  <a:lnTo>
                    <a:pt x="6" y="60"/>
                  </a:lnTo>
                  <a:lnTo>
                    <a:pt x="8" y="48"/>
                  </a:lnTo>
                  <a:lnTo>
                    <a:pt x="4" y="48"/>
                  </a:lnTo>
                  <a:lnTo>
                    <a:pt x="6" y="40"/>
                  </a:lnTo>
                  <a:lnTo>
                    <a:pt x="4" y="36"/>
                  </a:lnTo>
                  <a:lnTo>
                    <a:pt x="4" y="30"/>
                  </a:lnTo>
                  <a:lnTo>
                    <a:pt x="0" y="24"/>
                  </a:lnTo>
                  <a:lnTo>
                    <a:pt x="4" y="18"/>
                  </a:lnTo>
                  <a:lnTo>
                    <a:pt x="0" y="14"/>
                  </a:lnTo>
                  <a:lnTo>
                    <a:pt x="0" y="10"/>
                  </a:lnTo>
                  <a:lnTo>
                    <a:pt x="0" y="8"/>
                  </a:lnTo>
                  <a:lnTo>
                    <a:pt x="0" y="2"/>
                  </a:lnTo>
                  <a:lnTo>
                    <a:pt x="2" y="2"/>
                  </a:lnTo>
                  <a:lnTo>
                    <a:pt x="18" y="0"/>
                  </a:lnTo>
                  <a:lnTo>
                    <a:pt x="44" y="0"/>
                  </a:lnTo>
                  <a:lnTo>
                    <a:pt x="42" y="2"/>
                  </a:lnTo>
                  <a:lnTo>
                    <a:pt x="40" y="4"/>
                  </a:lnTo>
                  <a:lnTo>
                    <a:pt x="42" y="4"/>
                  </a:lnTo>
                  <a:lnTo>
                    <a:pt x="64" y="14"/>
                  </a:lnTo>
                  <a:lnTo>
                    <a:pt x="92" y="24"/>
                  </a:lnTo>
                  <a:lnTo>
                    <a:pt x="94" y="26"/>
                  </a:lnTo>
                  <a:lnTo>
                    <a:pt x="96" y="26"/>
                  </a:lnTo>
                  <a:lnTo>
                    <a:pt x="100" y="28"/>
                  </a:lnTo>
                  <a:lnTo>
                    <a:pt x="110" y="28"/>
                  </a:lnTo>
                  <a:lnTo>
                    <a:pt x="136" y="28"/>
                  </a:lnTo>
                  <a:lnTo>
                    <a:pt x="138" y="28"/>
                  </a:lnTo>
                  <a:lnTo>
                    <a:pt x="150" y="28"/>
                  </a:lnTo>
                  <a:lnTo>
                    <a:pt x="154" y="18"/>
                  </a:lnTo>
                  <a:lnTo>
                    <a:pt x="170" y="18"/>
                  </a:lnTo>
                  <a:lnTo>
                    <a:pt x="184" y="18"/>
                  </a:lnTo>
                  <a:lnTo>
                    <a:pt x="184" y="20"/>
                  </a:lnTo>
                  <a:lnTo>
                    <a:pt x="186" y="20"/>
                  </a:lnTo>
                  <a:lnTo>
                    <a:pt x="186" y="24"/>
                  </a:lnTo>
                  <a:lnTo>
                    <a:pt x="188" y="26"/>
                  </a:lnTo>
                  <a:lnTo>
                    <a:pt x="190" y="26"/>
                  </a:lnTo>
                  <a:lnTo>
                    <a:pt x="194" y="32"/>
                  </a:lnTo>
                  <a:lnTo>
                    <a:pt x="196" y="32"/>
                  </a:lnTo>
                  <a:lnTo>
                    <a:pt x="198" y="38"/>
                  </a:lnTo>
                  <a:lnTo>
                    <a:pt x="204" y="42"/>
                  </a:lnTo>
                  <a:lnTo>
                    <a:pt x="204" y="44"/>
                  </a:lnTo>
                  <a:lnTo>
                    <a:pt x="206" y="46"/>
                  </a:lnTo>
                  <a:lnTo>
                    <a:pt x="206" y="50"/>
                  </a:lnTo>
                  <a:lnTo>
                    <a:pt x="206" y="56"/>
                  </a:lnTo>
                  <a:lnTo>
                    <a:pt x="206" y="64"/>
                  </a:lnTo>
                  <a:lnTo>
                    <a:pt x="210" y="68"/>
                  </a:lnTo>
                  <a:lnTo>
                    <a:pt x="212" y="70"/>
                  </a:lnTo>
                  <a:lnTo>
                    <a:pt x="214" y="72"/>
                  </a:lnTo>
                  <a:lnTo>
                    <a:pt x="218" y="72"/>
                  </a:lnTo>
                  <a:lnTo>
                    <a:pt x="222" y="74"/>
                  </a:lnTo>
                  <a:lnTo>
                    <a:pt x="224" y="76"/>
                  </a:lnTo>
                  <a:lnTo>
                    <a:pt x="228" y="78"/>
                  </a:lnTo>
                  <a:lnTo>
                    <a:pt x="230" y="76"/>
                  </a:lnTo>
                  <a:lnTo>
                    <a:pt x="234" y="72"/>
                  </a:lnTo>
                  <a:lnTo>
                    <a:pt x="238" y="66"/>
                  </a:lnTo>
                  <a:lnTo>
                    <a:pt x="242" y="62"/>
                  </a:lnTo>
                  <a:lnTo>
                    <a:pt x="248" y="58"/>
                  </a:lnTo>
                  <a:lnTo>
                    <a:pt x="252" y="60"/>
                  </a:lnTo>
                  <a:lnTo>
                    <a:pt x="254" y="60"/>
                  </a:lnTo>
                  <a:lnTo>
                    <a:pt x="256" y="62"/>
                  </a:lnTo>
                  <a:lnTo>
                    <a:pt x="260" y="62"/>
                  </a:lnTo>
                  <a:lnTo>
                    <a:pt x="262" y="62"/>
                  </a:lnTo>
                  <a:lnTo>
                    <a:pt x="264" y="64"/>
                  </a:lnTo>
                  <a:lnTo>
                    <a:pt x="264" y="66"/>
                  </a:lnTo>
                  <a:lnTo>
                    <a:pt x="266" y="66"/>
                  </a:lnTo>
                  <a:lnTo>
                    <a:pt x="266" y="68"/>
                  </a:lnTo>
                  <a:lnTo>
                    <a:pt x="268" y="68"/>
                  </a:lnTo>
                  <a:lnTo>
                    <a:pt x="268" y="70"/>
                  </a:lnTo>
                  <a:lnTo>
                    <a:pt x="272" y="72"/>
                  </a:lnTo>
                  <a:lnTo>
                    <a:pt x="272" y="74"/>
                  </a:lnTo>
                  <a:lnTo>
                    <a:pt x="272" y="76"/>
                  </a:lnTo>
                  <a:lnTo>
                    <a:pt x="274" y="80"/>
                  </a:lnTo>
                  <a:lnTo>
                    <a:pt x="276" y="88"/>
                  </a:lnTo>
                  <a:lnTo>
                    <a:pt x="276" y="94"/>
                  </a:lnTo>
                  <a:lnTo>
                    <a:pt x="278" y="98"/>
                  </a:lnTo>
                  <a:lnTo>
                    <a:pt x="280" y="102"/>
                  </a:lnTo>
                  <a:lnTo>
                    <a:pt x="282" y="104"/>
                  </a:lnTo>
                  <a:lnTo>
                    <a:pt x="284" y="106"/>
                  </a:lnTo>
                  <a:lnTo>
                    <a:pt x="286" y="110"/>
                  </a:lnTo>
                  <a:lnTo>
                    <a:pt x="286" y="114"/>
                  </a:lnTo>
                  <a:lnTo>
                    <a:pt x="284" y="120"/>
                  </a:lnTo>
                  <a:lnTo>
                    <a:pt x="286" y="122"/>
                  </a:lnTo>
                  <a:lnTo>
                    <a:pt x="288" y="128"/>
                  </a:lnTo>
                  <a:lnTo>
                    <a:pt x="290" y="132"/>
                  </a:lnTo>
                  <a:lnTo>
                    <a:pt x="294" y="134"/>
                  </a:lnTo>
                  <a:lnTo>
                    <a:pt x="294" y="136"/>
                  </a:lnTo>
                  <a:lnTo>
                    <a:pt x="296" y="136"/>
                  </a:lnTo>
                  <a:lnTo>
                    <a:pt x="302" y="138"/>
                  </a:lnTo>
                  <a:lnTo>
                    <a:pt x="302" y="140"/>
                  </a:lnTo>
                  <a:lnTo>
                    <a:pt x="308" y="140"/>
                  </a:lnTo>
                  <a:lnTo>
                    <a:pt x="312" y="142"/>
                  </a:lnTo>
                  <a:lnTo>
                    <a:pt x="314" y="144"/>
                  </a:lnTo>
                  <a:lnTo>
                    <a:pt x="318" y="144"/>
                  </a:lnTo>
                  <a:lnTo>
                    <a:pt x="322" y="142"/>
                  </a:lnTo>
                  <a:lnTo>
                    <a:pt x="318" y="152"/>
                  </a:lnTo>
                  <a:lnTo>
                    <a:pt x="314" y="156"/>
                  </a:lnTo>
                  <a:lnTo>
                    <a:pt x="314" y="154"/>
                  </a:lnTo>
                  <a:lnTo>
                    <a:pt x="310" y="156"/>
                  </a:lnTo>
                  <a:lnTo>
                    <a:pt x="310" y="154"/>
                  </a:lnTo>
                  <a:lnTo>
                    <a:pt x="308" y="160"/>
                  </a:lnTo>
                  <a:lnTo>
                    <a:pt x="308" y="164"/>
                  </a:lnTo>
                  <a:lnTo>
                    <a:pt x="306" y="168"/>
                  </a:lnTo>
                  <a:lnTo>
                    <a:pt x="304" y="170"/>
                  </a:lnTo>
                  <a:lnTo>
                    <a:pt x="304" y="174"/>
                  </a:lnTo>
                  <a:lnTo>
                    <a:pt x="304" y="176"/>
                  </a:lnTo>
                  <a:close/>
                </a:path>
              </a:pathLst>
            </a:custGeom>
            <a:solidFill>
              <a:srgbClr val="53143F"/>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15" name="Freeform 182">
              <a:extLst>
                <a:ext uri="{FF2B5EF4-FFF2-40B4-BE49-F238E27FC236}">
                  <a16:creationId xmlns:a16="http://schemas.microsoft.com/office/drawing/2014/main" id="{01F9E396-6A6B-4434-B563-610840E40DAD}"/>
                </a:ext>
              </a:extLst>
            </p:cNvPr>
            <p:cNvSpPr>
              <a:spLocks noChangeAspect="1"/>
            </p:cNvSpPr>
            <p:nvPr/>
          </p:nvSpPr>
          <p:spPr bwMode="auto">
            <a:xfrm>
              <a:off x="4689157" y="2977904"/>
              <a:ext cx="79070" cy="50183"/>
            </a:xfrm>
            <a:custGeom>
              <a:avLst/>
              <a:gdLst>
                <a:gd name="T0" fmla="*/ 6 w 52"/>
                <a:gd name="T1" fmla="*/ 8 h 33"/>
                <a:gd name="T2" fmla="*/ 8 w 52"/>
                <a:gd name="T3" fmla="*/ 11 h 33"/>
                <a:gd name="T4" fmla="*/ 12 w 52"/>
                <a:gd name="T5" fmla="*/ 11 h 33"/>
                <a:gd name="T6" fmla="*/ 14 w 52"/>
                <a:gd name="T7" fmla="*/ 11 h 33"/>
                <a:gd name="T8" fmla="*/ 18 w 52"/>
                <a:gd name="T9" fmla="*/ 11 h 33"/>
                <a:gd name="T10" fmla="*/ 18 w 52"/>
                <a:gd name="T11" fmla="*/ 11 h 33"/>
                <a:gd name="T12" fmla="*/ 20 w 52"/>
                <a:gd name="T13" fmla="*/ 11 h 33"/>
                <a:gd name="T14" fmla="*/ 22 w 52"/>
                <a:gd name="T15" fmla="*/ 11 h 33"/>
                <a:gd name="T16" fmla="*/ 22 w 52"/>
                <a:gd name="T17" fmla="*/ 11 h 33"/>
                <a:gd name="T18" fmla="*/ 24 w 52"/>
                <a:gd name="T19" fmla="*/ 8 h 33"/>
                <a:gd name="T20" fmla="*/ 26 w 52"/>
                <a:gd name="T21" fmla="*/ 6 h 33"/>
                <a:gd name="T22" fmla="*/ 28 w 52"/>
                <a:gd name="T23" fmla="*/ 6 h 33"/>
                <a:gd name="T24" fmla="*/ 30 w 52"/>
                <a:gd name="T25" fmla="*/ 6 h 33"/>
                <a:gd name="T26" fmla="*/ 32 w 52"/>
                <a:gd name="T27" fmla="*/ 6 h 33"/>
                <a:gd name="T28" fmla="*/ 34 w 52"/>
                <a:gd name="T29" fmla="*/ 6 h 33"/>
                <a:gd name="T30" fmla="*/ 36 w 52"/>
                <a:gd name="T31" fmla="*/ 6 h 33"/>
                <a:gd name="T32" fmla="*/ 36 w 52"/>
                <a:gd name="T33" fmla="*/ 4 h 33"/>
                <a:gd name="T34" fmla="*/ 36 w 52"/>
                <a:gd name="T35" fmla="*/ 4 h 33"/>
                <a:gd name="T36" fmla="*/ 40 w 52"/>
                <a:gd name="T37" fmla="*/ 4 h 33"/>
                <a:gd name="T38" fmla="*/ 42 w 52"/>
                <a:gd name="T39" fmla="*/ 6 h 33"/>
                <a:gd name="T40" fmla="*/ 44 w 52"/>
                <a:gd name="T41" fmla="*/ 4 h 33"/>
                <a:gd name="T42" fmla="*/ 42 w 52"/>
                <a:gd name="T43" fmla="*/ 2 h 33"/>
                <a:gd name="T44" fmla="*/ 44 w 52"/>
                <a:gd name="T45" fmla="*/ 2 h 33"/>
                <a:gd name="T46" fmla="*/ 48 w 52"/>
                <a:gd name="T47" fmla="*/ 2 h 33"/>
                <a:gd name="T48" fmla="*/ 48 w 52"/>
                <a:gd name="T49" fmla="*/ 2 h 33"/>
                <a:gd name="T50" fmla="*/ 48 w 52"/>
                <a:gd name="T51" fmla="*/ 4 h 33"/>
                <a:gd name="T52" fmla="*/ 50 w 52"/>
                <a:gd name="T53" fmla="*/ 6 h 33"/>
                <a:gd name="T54" fmla="*/ 52 w 52"/>
                <a:gd name="T55" fmla="*/ 8 h 33"/>
                <a:gd name="T56" fmla="*/ 48 w 52"/>
                <a:gd name="T57" fmla="*/ 11 h 33"/>
                <a:gd name="T58" fmla="*/ 44 w 52"/>
                <a:gd name="T59" fmla="*/ 13 h 33"/>
                <a:gd name="T60" fmla="*/ 36 w 52"/>
                <a:gd name="T61" fmla="*/ 17 h 33"/>
                <a:gd name="T62" fmla="*/ 38 w 52"/>
                <a:gd name="T63" fmla="*/ 23 h 33"/>
                <a:gd name="T64" fmla="*/ 34 w 52"/>
                <a:gd name="T65" fmla="*/ 27 h 33"/>
                <a:gd name="T66" fmla="*/ 34 w 52"/>
                <a:gd name="T67" fmla="*/ 31 h 33"/>
                <a:gd name="T68" fmla="*/ 28 w 52"/>
                <a:gd name="T69" fmla="*/ 31 h 33"/>
                <a:gd name="T70" fmla="*/ 24 w 52"/>
                <a:gd name="T71" fmla="*/ 31 h 33"/>
                <a:gd name="T72" fmla="*/ 20 w 52"/>
                <a:gd name="T73" fmla="*/ 27 h 33"/>
                <a:gd name="T74" fmla="*/ 14 w 52"/>
                <a:gd name="T75" fmla="*/ 31 h 33"/>
                <a:gd name="T76" fmla="*/ 8 w 52"/>
                <a:gd name="T77" fmla="*/ 33 h 33"/>
                <a:gd name="T78" fmla="*/ 4 w 52"/>
                <a:gd name="T79" fmla="*/ 31 h 33"/>
                <a:gd name="T80" fmla="*/ 8 w 52"/>
                <a:gd name="T81" fmla="*/ 29 h 33"/>
                <a:gd name="T82" fmla="*/ 8 w 52"/>
                <a:gd name="T83" fmla="*/ 27 h 33"/>
                <a:gd name="T84" fmla="*/ 4 w 52"/>
                <a:gd name="T85" fmla="*/ 23 h 33"/>
                <a:gd name="T86" fmla="*/ 4 w 52"/>
                <a:gd name="T87" fmla="*/ 21 h 33"/>
                <a:gd name="T88" fmla="*/ 2 w 52"/>
                <a:gd name="T89" fmla="*/ 19 h 33"/>
                <a:gd name="T90" fmla="*/ 4 w 52"/>
                <a:gd name="T91" fmla="*/ 17 h 33"/>
                <a:gd name="T92" fmla="*/ 2 w 52"/>
                <a:gd name="T93" fmla="*/ 15 h 33"/>
                <a:gd name="T94" fmla="*/ 0 w 52"/>
                <a:gd name="T95" fmla="*/ 15 h 33"/>
                <a:gd name="T96" fmla="*/ 4 w 52"/>
                <a:gd name="T97" fmla="*/ 13 h 33"/>
                <a:gd name="T98" fmla="*/ 4 w 52"/>
                <a:gd name="T99" fmla="*/ 11 h 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2" h="33">
                  <a:moveTo>
                    <a:pt x="4" y="8"/>
                  </a:moveTo>
                  <a:lnTo>
                    <a:pt x="4" y="8"/>
                  </a:lnTo>
                  <a:lnTo>
                    <a:pt x="6" y="8"/>
                  </a:lnTo>
                  <a:lnTo>
                    <a:pt x="8" y="8"/>
                  </a:lnTo>
                  <a:lnTo>
                    <a:pt x="8" y="11"/>
                  </a:lnTo>
                  <a:lnTo>
                    <a:pt x="10" y="11"/>
                  </a:lnTo>
                  <a:lnTo>
                    <a:pt x="12" y="11"/>
                  </a:lnTo>
                  <a:lnTo>
                    <a:pt x="14" y="11"/>
                  </a:lnTo>
                  <a:lnTo>
                    <a:pt x="16" y="11"/>
                  </a:lnTo>
                  <a:lnTo>
                    <a:pt x="18" y="11"/>
                  </a:lnTo>
                  <a:lnTo>
                    <a:pt x="16" y="11"/>
                  </a:lnTo>
                  <a:lnTo>
                    <a:pt x="18" y="11"/>
                  </a:lnTo>
                  <a:lnTo>
                    <a:pt x="18" y="13"/>
                  </a:lnTo>
                  <a:lnTo>
                    <a:pt x="20" y="13"/>
                  </a:lnTo>
                  <a:lnTo>
                    <a:pt x="20" y="11"/>
                  </a:lnTo>
                  <a:lnTo>
                    <a:pt x="22" y="11"/>
                  </a:lnTo>
                  <a:lnTo>
                    <a:pt x="22" y="8"/>
                  </a:lnTo>
                  <a:lnTo>
                    <a:pt x="22" y="11"/>
                  </a:lnTo>
                  <a:lnTo>
                    <a:pt x="24" y="8"/>
                  </a:lnTo>
                  <a:lnTo>
                    <a:pt x="24" y="6"/>
                  </a:lnTo>
                  <a:lnTo>
                    <a:pt x="26" y="6"/>
                  </a:lnTo>
                  <a:lnTo>
                    <a:pt x="28" y="6"/>
                  </a:lnTo>
                  <a:lnTo>
                    <a:pt x="30" y="6"/>
                  </a:lnTo>
                  <a:lnTo>
                    <a:pt x="32" y="6"/>
                  </a:lnTo>
                  <a:lnTo>
                    <a:pt x="34" y="6"/>
                  </a:lnTo>
                  <a:lnTo>
                    <a:pt x="36" y="6"/>
                  </a:lnTo>
                  <a:lnTo>
                    <a:pt x="34" y="6"/>
                  </a:lnTo>
                  <a:lnTo>
                    <a:pt x="36" y="6"/>
                  </a:lnTo>
                  <a:lnTo>
                    <a:pt x="34" y="6"/>
                  </a:lnTo>
                  <a:lnTo>
                    <a:pt x="36" y="6"/>
                  </a:lnTo>
                  <a:lnTo>
                    <a:pt x="36" y="4"/>
                  </a:lnTo>
                  <a:lnTo>
                    <a:pt x="36" y="6"/>
                  </a:lnTo>
                  <a:lnTo>
                    <a:pt x="36" y="4"/>
                  </a:lnTo>
                  <a:lnTo>
                    <a:pt x="38" y="4"/>
                  </a:lnTo>
                  <a:lnTo>
                    <a:pt x="40" y="4"/>
                  </a:lnTo>
                  <a:lnTo>
                    <a:pt x="42" y="4"/>
                  </a:lnTo>
                  <a:lnTo>
                    <a:pt x="42" y="6"/>
                  </a:lnTo>
                  <a:lnTo>
                    <a:pt x="44" y="6"/>
                  </a:lnTo>
                  <a:lnTo>
                    <a:pt x="44" y="4"/>
                  </a:lnTo>
                  <a:lnTo>
                    <a:pt x="42" y="4"/>
                  </a:lnTo>
                  <a:lnTo>
                    <a:pt x="42" y="2"/>
                  </a:lnTo>
                  <a:lnTo>
                    <a:pt x="44" y="2"/>
                  </a:lnTo>
                  <a:lnTo>
                    <a:pt x="46" y="2"/>
                  </a:lnTo>
                  <a:lnTo>
                    <a:pt x="46" y="0"/>
                  </a:lnTo>
                  <a:lnTo>
                    <a:pt x="48" y="2"/>
                  </a:lnTo>
                  <a:lnTo>
                    <a:pt x="48" y="4"/>
                  </a:lnTo>
                  <a:lnTo>
                    <a:pt x="50" y="4"/>
                  </a:lnTo>
                  <a:lnTo>
                    <a:pt x="50" y="6"/>
                  </a:lnTo>
                  <a:lnTo>
                    <a:pt x="52" y="8"/>
                  </a:lnTo>
                  <a:lnTo>
                    <a:pt x="52" y="11"/>
                  </a:lnTo>
                  <a:lnTo>
                    <a:pt x="50" y="8"/>
                  </a:lnTo>
                  <a:lnTo>
                    <a:pt x="48" y="11"/>
                  </a:lnTo>
                  <a:lnTo>
                    <a:pt x="48" y="13"/>
                  </a:lnTo>
                  <a:lnTo>
                    <a:pt x="44" y="13"/>
                  </a:lnTo>
                  <a:lnTo>
                    <a:pt x="40" y="15"/>
                  </a:lnTo>
                  <a:lnTo>
                    <a:pt x="38" y="15"/>
                  </a:lnTo>
                  <a:lnTo>
                    <a:pt x="36" y="17"/>
                  </a:lnTo>
                  <a:lnTo>
                    <a:pt x="38" y="19"/>
                  </a:lnTo>
                  <a:lnTo>
                    <a:pt x="38" y="23"/>
                  </a:lnTo>
                  <a:lnTo>
                    <a:pt x="34" y="25"/>
                  </a:lnTo>
                  <a:lnTo>
                    <a:pt x="34" y="27"/>
                  </a:lnTo>
                  <a:lnTo>
                    <a:pt x="34" y="31"/>
                  </a:lnTo>
                  <a:lnTo>
                    <a:pt x="32" y="31"/>
                  </a:lnTo>
                  <a:lnTo>
                    <a:pt x="30" y="33"/>
                  </a:lnTo>
                  <a:lnTo>
                    <a:pt x="28" y="31"/>
                  </a:lnTo>
                  <a:lnTo>
                    <a:pt x="26" y="31"/>
                  </a:lnTo>
                  <a:lnTo>
                    <a:pt x="24" y="31"/>
                  </a:lnTo>
                  <a:lnTo>
                    <a:pt x="22" y="31"/>
                  </a:lnTo>
                  <a:lnTo>
                    <a:pt x="22" y="29"/>
                  </a:lnTo>
                  <a:lnTo>
                    <a:pt x="20" y="27"/>
                  </a:lnTo>
                  <a:lnTo>
                    <a:pt x="18" y="31"/>
                  </a:lnTo>
                  <a:lnTo>
                    <a:pt x="14" y="31"/>
                  </a:lnTo>
                  <a:lnTo>
                    <a:pt x="10" y="31"/>
                  </a:lnTo>
                  <a:lnTo>
                    <a:pt x="8" y="33"/>
                  </a:lnTo>
                  <a:lnTo>
                    <a:pt x="6" y="31"/>
                  </a:lnTo>
                  <a:lnTo>
                    <a:pt x="6" y="33"/>
                  </a:lnTo>
                  <a:lnTo>
                    <a:pt x="4" y="31"/>
                  </a:lnTo>
                  <a:lnTo>
                    <a:pt x="6" y="29"/>
                  </a:lnTo>
                  <a:lnTo>
                    <a:pt x="8" y="29"/>
                  </a:lnTo>
                  <a:lnTo>
                    <a:pt x="8" y="27"/>
                  </a:lnTo>
                  <a:lnTo>
                    <a:pt x="6" y="25"/>
                  </a:lnTo>
                  <a:lnTo>
                    <a:pt x="4" y="25"/>
                  </a:lnTo>
                  <a:lnTo>
                    <a:pt x="4" y="23"/>
                  </a:lnTo>
                  <a:lnTo>
                    <a:pt x="4" y="21"/>
                  </a:lnTo>
                  <a:lnTo>
                    <a:pt x="2" y="21"/>
                  </a:lnTo>
                  <a:lnTo>
                    <a:pt x="2" y="19"/>
                  </a:lnTo>
                  <a:lnTo>
                    <a:pt x="4" y="19"/>
                  </a:lnTo>
                  <a:lnTo>
                    <a:pt x="4" y="17"/>
                  </a:lnTo>
                  <a:lnTo>
                    <a:pt x="2" y="17"/>
                  </a:lnTo>
                  <a:lnTo>
                    <a:pt x="2" y="15"/>
                  </a:lnTo>
                  <a:lnTo>
                    <a:pt x="0" y="15"/>
                  </a:lnTo>
                  <a:lnTo>
                    <a:pt x="2" y="15"/>
                  </a:lnTo>
                  <a:lnTo>
                    <a:pt x="2" y="13"/>
                  </a:lnTo>
                  <a:lnTo>
                    <a:pt x="4" y="13"/>
                  </a:lnTo>
                  <a:lnTo>
                    <a:pt x="4" y="11"/>
                  </a:lnTo>
                  <a:lnTo>
                    <a:pt x="4" y="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16" name="Freeform 183">
              <a:extLst>
                <a:ext uri="{FF2B5EF4-FFF2-40B4-BE49-F238E27FC236}">
                  <a16:creationId xmlns:a16="http://schemas.microsoft.com/office/drawing/2014/main" id="{F32863FE-AB00-2B91-E1DD-E0A205897F7A}"/>
                </a:ext>
              </a:extLst>
            </p:cNvPr>
            <p:cNvSpPr>
              <a:spLocks noChangeAspect="1"/>
            </p:cNvSpPr>
            <p:nvPr/>
          </p:nvSpPr>
          <p:spPr bwMode="auto">
            <a:xfrm>
              <a:off x="5060179" y="4995918"/>
              <a:ext cx="215925" cy="220507"/>
            </a:xfrm>
            <a:custGeom>
              <a:avLst/>
              <a:gdLst>
                <a:gd name="T0" fmla="*/ 70 w 142"/>
                <a:gd name="T1" fmla="*/ 137 h 145"/>
                <a:gd name="T2" fmla="*/ 66 w 142"/>
                <a:gd name="T3" fmla="*/ 133 h 145"/>
                <a:gd name="T4" fmla="*/ 48 w 142"/>
                <a:gd name="T5" fmla="*/ 127 h 145"/>
                <a:gd name="T6" fmla="*/ 42 w 142"/>
                <a:gd name="T7" fmla="*/ 109 h 145"/>
                <a:gd name="T8" fmla="*/ 38 w 142"/>
                <a:gd name="T9" fmla="*/ 103 h 145"/>
                <a:gd name="T10" fmla="*/ 34 w 142"/>
                <a:gd name="T11" fmla="*/ 99 h 145"/>
                <a:gd name="T12" fmla="*/ 22 w 142"/>
                <a:gd name="T13" fmla="*/ 86 h 145"/>
                <a:gd name="T14" fmla="*/ 10 w 142"/>
                <a:gd name="T15" fmla="*/ 66 h 145"/>
                <a:gd name="T16" fmla="*/ 0 w 142"/>
                <a:gd name="T17" fmla="*/ 46 h 145"/>
                <a:gd name="T18" fmla="*/ 26 w 142"/>
                <a:gd name="T19" fmla="*/ 52 h 145"/>
                <a:gd name="T20" fmla="*/ 44 w 142"/>
                <a:gd name="T21" fmla="*/ 36 h 145"/>
                <a:gd name="T22" fmla="*/ 62 w 142"/>
                <a:gd name="T23" fmla="*/ 20 h 145"/>
                <a:gd name="T24" fmla="*/ 68 w 142"/>
                <a:gd name="T25" fmla="*/ 6 h 145"/>
                <a:gd name="T26" fmla="*/ 82 w 142"/>
                <a:gd name="T27" fmla="*/ 4 h 145"/>
                <a:gd name="T28" fmla="*/ 96 w 142"/>
                <a:gd name="T29" fmla="*/ 0 h 145"/>
                <a:gd name="T30" fmla="*/ 96 w 142"/>
                <a:gd name="T31" fmla="*/ 8 h 145"/>
                <a:gd name="T32" fmla="*/ 106 w 142"/>
                <a:gd name="T33" fmla="*/ 6 h 145"/>
                <a:gd name="T34" fmla="*/ 122 w 142"/>
                <a:gd name="T35" fmla="*/ 14 h 145"/>
                <a:gd name="T36" fmla="*/ 142 w 142"/>
                <a:gd name="T37" fmla="*/ 22 h 145"/>
                <a:gd name="T38" fmla="*/ 142 w 142"/>
                <a:gd name="T39" fmla="*/ 48 h 145"/>
                <a:gd name="T40" fmla="*/ 138 w 142"/>
                <a:gd name="T41" fmla="*/ 66 h 145"/>
                <a:gd name="T42" fmla="*/ 140 w 142"/>
                <a:gd name="T43" fmla="*/ 86 h 145"/>
                <a:gd name="T44" fmla="*/ 134 w 142"/>
                <a:gd name="T45" fmla="*/ 105 h 145"/>
                <a:gd name="T46" fmla="*/ 128 w 142"/>
                <a:gd name="T47" fmla="*/ 121 h 145"/>
                <a:gd name="T48" fmla="*/ 118 w 142"/>
                <a:gd name="T49" fmla="*/ 133 h 145"/>
                <a:gd name="T50" fmla="*/ 106 w 142"/>
                <a:gd name="T51" fmla="*/ 145 h 145"/>
                <a:gd name="T52" fmla="*/ 88 w 142"/>
                <a:gd name="T53" fmla="*/ 141 h 145"/>
                <a:gd name="T54" fmla="*/ 72 w 142"/>
                <a:gd name="T55" fmla="*/ 139 h 145"/>
                <a:gd name="T56" fmla="*/ 70 w 142"/>
                <a:gd name="T57" fmla="*/ 137 h 1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2" h="145">
                  <a:moveTo>
                    <a:pt x="70" y="137"/>
                  </a:moveTo>
                  <a:lnTo>
                    <a:pt x="66" y="133"/>
                  </a:lnTo>
                  <a:lnTo>
                    <a:pt x="48" y="127"/>
                  </a:lnTo>
                  <a:lnTo>
                    <a:pt x="42" y="109"/>
                  </a:lnTo>
                  <a:lnTo>
                    <a:pt x="38" y="103"/>
                  </a:lnTo>
                  <a:lnTo>
                    <a:pt x="34" y="99"/>
                  </a:lnTo>
                  <a:lnTo>
                    <a:pt x="22" y="86"/>
                  </a:lnTo>
                  <a:lnTo>
                    <a:pt x="10" y="66"/>
                  </a:lnTo>
                  <a:lnTo>
                    <a:pt x="0" y="46"/>
                  </a:lnTo>
                  <a:lnTo>
                    <a:pt x="26" y="52"/>
                  </a:lnTo>
                  <a:lnTo>
                    <a:pt x="44" y="36"/>
                  </a:lnTo>
                  <a:lnTo>
                    <a:pt x="62" y="20"/>
                  </a:lnTo>
                  <a:lnTo>
                    <a:pt x="68" y="6"/>
                  </a:lnTo>
                  <a:lnTo>
                    <a:pt x="82" y="4"/>
                  </a:lnTo>
                  <a:lnTo>
                    <a:pt x="96" y="0"/>
                  </a:lnTo>
                  <a:lnTo>
                    <a:pt x="96" y="8"/>
                  </a:lnTo>
                  <a:lnTo>
                    <a:pt x="106" y="6"/>
                  </a:lnTo>
                  <a:lnTo>
                    <a:pt x="122" y="14"/>
                  </a:lnTo>
                  <a:lnTo>
                    <a:pt x="142" y="22"/>
                  </a:lnTo>
                  <a:lnTo>
                    <a:pt x="142" y="48"/>
                  </a:lnTo>
                  <a:lnTo>
                    <a:pt x="138" y="66"/>
                  </a:lnTo>
                  <a:lnTo>
                    <a:pt x="140" y="86"/>
                  </a:lnTo>
                  <a:lnTo>
                    <a:pt x="134" y="105"/>
                  </a:lnTo>
                  <a:lnTo>
                    <a:pt x="128" y="121"/>
                  </a:lnTo>
                  <a:lnTo>
                    <a:pt x="118" y="133"/>
                  </a:lnTo>
                  <a:lnTo>
                    <a:pt x="106" y="145"/>
                  </a:lnTo>
                  <a:lnTo>
                    <a:pt x="88" y="141"/>
                  </a:lnTo>
                  <a:lnTo>
                    <a:pt x="72" y="139"/>
                  </a:lnTo>
                  <a:lnTo>
                    <a:pt x="70" y="137"/>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17" name="Freeform 184">
              <a:extLst>
                <a:ext uri="{FF2B5EF4-FFF2-40B4-BE49-F238E27FC236}">
                  <a16:creationId xmlns:a16="http://schemas.microsoft.com/office/drawing/2014/main" id="{6DDCC7A4-9D2C-A995-3485-F05EDBD1366C}"/>
                </a:ext>
              </a:extLst>
            </p:cNvPr>
            <p:cNvSpPr>
              <a:spLocks noChangeAspect="1"/>
            </p:cNvSpPr>
            <p:nvPr/>
          </p:nvSpPr>
          <p:spPr bwMode="auto">
            <a:xfrm>
              <a:off x="4357666" y="3732190"/>
              <a:ext cx="440973" cy="380183"/>
            </a:xfrm>
            <a:custGeom>
              <a:avLst/>
              <a:gdLst>
                <a:gd name="T0" fmla="*/ 30 w 290"/>
                <a:gd name="T1" fmla="*/ 230 h 250"/>
                <a:gd name="T2" fmla="*/ 24 w 290"/>
                <a:gd name="T3" fmla="*/ 230 h 250"/>
                <a:gd name="T4" fmla="*/ 12 w 290"/>
                <a:gd name="T5" fmla="*/ 222 h 250"/>
                <a:gd name="T6" fmla="*/ 14 w 290"/>
                <a:gd name="T7" fmla="*/ 214 h 250"/>
                <a:gd name="T8" fmla="*/ 16 w 290"/>
                <a:gd name="T9" fmla="*/ 214 h 250"/>
                <a:gd name="T10" fmla="*/ 2 w 290"/>
                <a:gd name="T11" fmla="*/ 198 h 250"/>
                <a:gd name="T12" fmla="*/ 0 w 290"/>
                <a:gd name="T13" fmla="*/ 180 h 250"/>
                <a:gd name="T14" fmla="*/ 2 w 290"/>
                <a:gd name="T15" fmla="*/ 182 h 250"/>
                <a:gd name="T16" fmla="*/ 20 w 290"/>
                <a:gd name="T17" fmla="*/ 174 h 250"/>
                <a:gd name="T18" fmla="*/ 40 w 290"/>
                <a:gd name="T19" fmla="*/ 174 h 250"/>
                <a:gd name="T20" fmla="*/ 60 w 290"/>
                <a:gd name="T21" fmla="*/ 172 h 250"/>
                <a:gd name="T22" fmla="*/ 70 w 290"/>
                <a:gd name="T23" fmla="*/ 154 h 250"/>
                <a:gd name="T24" fmla="*/ 70 w 290"/>
                <a:gd name="T25" fmla="*/ 140 h 250"/>
                <a:gd name="T26" fmla="*/ 72 w 290"/>
                <a:gd name="T27" fmla="*/ 122 h 250"/>
                <a:gd name="T28" fmla="*/ 72 w 290"/>
                <a:gd name="T29" fmla="*/ 108 h 250"/>
                <a:gd name="T30" fmla="*/ 74 w 290"/>
                <a:gd name="T31" fmla="*/ 92 h 250"/>
                <a:gd name="T32" fmla="*/ 88 w 290"/>
                <a:gd name="T33" fmla="*/ 90 h 250"/>
                <a:gd name="T34" fmla="*/ 102 w 290"/>
                <a:gd name="T35" fmla="*/ 86 h 250"/>
                <a:gd name="T36" fmla="*/ 116 w 290"/>
                <a:gd name="T37" fmla="*/ 70 h 250"/>
                <a:gd name="T38" fmla="*/ 132 w 290"/>
                <a:gd name="T39" fmla="*/ 56 h 250"/>
                <a:gd name="T40" fmla="*/ 152 w 290"/>
                <a:gd name="T41" fmla="*/ 42 h 250"/>
                <a:gd name="T42" fmla="*/ 174 w 290"/>
                <a:gd name="T43" fmla="*/ 28 h 250"/>
                <a:gd name="T44" fmla="*/ 194 w 290"/>
                <a:gd name="T45" fmla="*/ 14 h 250"/>
                <a:gd name="T46" fmla="*/ 214 w 290"/>
                <a:gd name="T47" fmla="*/ 0 h 250"/>
                <a:gd name="T48" fmla="*/ 240 w 290"/>
                <a:gd name="T49" fmla="*/ 6 h 250"/>
                <a:gd name="T50" fmla="*/ 256 w 290"/>
                <a:gd name="T51" fmla="*/ 20 h 250"/>
                <a:gd name="T52" fmla="*/ 270 w 290"/>
                <a:gd name="T53" fmla="*/ 12 h 250"/>
                <a:gd name="T54" fmla="*/ 270 w 290"/>
                <a:gd name="T55" fmla="*/ 10 h 250"/>
                <a:gd name="T56" fmla="*/ 272 w 290"/>
                <a:gd name="T57" fmla="*/ 26 h 250"/>
                <a:gd name="T58" fmla="*/ 274 w 290"/>
                <a:gd name="T59" fmla="*/ 42 h 250"/>
                <a:gd name="T60" fmla="*/ 290 w 290"/>
                <a:gd name="T61" fmla="*/ 68 h 250"/>
                <a:gd name="T62" fmla="*/ 284 w 290"/>
                <a:gd name="T63" fmla="*/ 76 h 250"/>
                <a:gd name="T64" fmla="*/ 284 w 290"/>
                <a:gd name="T65" fmla="*/ 92 h 250"/>
                <a:gd name="T66" fmla="*/ 282 w 290"/>
                <a:gd name="T67" fmla="*/ 108 h 250"/>
                <a:gd name="T68" fmla="*/ 282 w 290"/>
                <a:gd name="T69" fmla="*/ 124 h 250"/>
                <a:gd name="T70" fmla="*/ 282 w 290"/>
                <a:gd name="T71" fmla="*/ 140 h 250"/>
                <a:gd name="T72" fmla="*/ 272 w 290"/>
                <a:gd name="T73" fmla="*/ 152 h 250"/>
                <a:gd name="T74" fmla="*/ 264 w 290"/>
                <a:gd name="T75" fmla="*/ 164 h 250"/>
                <a:gd name="T76" fmla="*/ 256 w 290"/>
                <a:gd name="T77" fmla="*/ 178 h 250"/>
                <a:gd name="T78" fmla="*/ 246 w 290"/>
                <a:gd name="T79" fmla="*/ 190 h 250"/>
                <a:gd name="T80" fmla="*/ 248 w 290"/>
                <a:gd name="T81" fmla="*/ 208 h 250"/>
                <a:gd name="T82" fmla="*/ 226 w 290"/>
                <a:gd name="T83" fmla="*/ 220 h 250"/>
                <a:gd name="T84" fmla="*/ 208 w 290"/>
                <a:gd name="T85" fmla="*/ 218 h 250"/>
                <a:gd name="T86" fmla="*/ 190 w 290"/>
                <a:gd name="T87" fmla="*/ 216 h 250"/>
                <a:gd name="T88" fmla="*/ 168 w 290"/>
                <a:gd name="T89" fmla="*/ 226 h 250"/>
                <a:gd name="T90" fmla="*/ 154 w 290"/>
                <a:gd name="T91" fmla="*/ 220 h 250"/>
                <a:gd name="T92" fmla="*/ 140 w 290"/>
                <a:gd name="T93" fmla="*/ 214 h 250"/>
                <a:gd name="T94" fmla="*/ 122 w 290"/>
                <a:gd name="T95" fmla="*/ 220 h 250"/>
                <a:gd name="T96" fmla="*/ 108 w 290"/>
                <a:gd name="T97" fmla="*/ 208 h 250"/>
                <a:gd name="T98" fmla="*/ 90 w 290"/>
                <a:gd name="T99" fmla="*/ 206 h 250"/>
                <a:gd name="T100" fmla="*/ 72 w 290"/>
                <a:gd name="T101" fmla="*/ 212 h 250"/>
                <a:gd name="T102" fmla="*/ 68 w 290"/>
                <a:gd name="T103" fmla="*/ 228 h 250"/>
                <a:gd name="T104" fmla="*/ 62 w 290"/>
                <a:gd name="T105" fmla="*/ 242 h 250"/>
                <a:gd name="T106" fmla="*/ 62 w 290"/>
                <a:gd name="T107" fmla="*/ 250 h 250"/>
                <a:gd name="T108" fmla="*/ 46 w 290"/>
                <a:gd name="T109" fmla="*/ 236 h 250"/>
                <a:gd name="T110" fmla="*/ 40 w 290"/>
                <a:gd name="T111" fmla="*/ 242 h 250"/>
                <a:gd name="T112" fmla="*/ 40 w 290"/>
                <a:gd name="T113" fmla="*/ 246 h 250"/>
                <a:gd name="T114" fmla="*/ 40 w 290"/>
                <a:gd name="T115" fmla="*/ 246 h 250"/>
                <a:gd name="T116" fmla="*/ 34 w 290"/>
                <a:gd name="T117" fmla="*/ 236 h 250"/>
                <a:gd name="T118" fmla="*/ 30 w 290"/>
                <a:gd name="T119" fmla="*/ 230 h 2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0" h="250">
                  <a:moveTo>
                    <a:pt x="30" y="230"/>
                  </a:moveTo>
                  <a:lnTo>
                    <a:pt x="24" y="230"/>
                  </a:lnTo>
                  <a:lnTo>
                    <a:pt x="12" y="222"/>
                  </a:lnTo>
                  <a:lnTo>
                    <a:pt x="14" y="214"/>
                  </a:lnTo>
                  <a:lnTo>
                    <a:pt x="16" y="214"/>
                  </a:lnTo>
                  <a:lnTo>
                    <a:pt x="2" y="198"/>
                  </a:lnTo>
                  <a:lnTo>
                    <a:pt x="0" y="180"/>
                  </a:lnTo>
                  <a:lnTo>
                    <a:pt x="2" y="182"/>
                  </a:lnTo>
                  <a:lnTo>
                    <a:pt x="20" y="174"/>
                  </a:lnTo>
                  <a:lnTo>
                    <a:pt x="40" y="174"/>
                  </a:lnTo>
                  <a:lnTo>
                    <a:pt x="60" y="172"/>
                  </a:lnTo>
                  <a:lnTo>
                    <a:pt x="70" y="154"/>
                  </a:lnTo>
                  <a:lnTo>
                    <a:pt x="70" y="140"/>
                  </a:lnTo>
                  <a:lnTo>
                    <a:pt x="72" y="122"/>
                  </a:lnTo>
                  <a:lnTo>
                    <a:pt x="72" y="108"/>
                  </a:lnTo>
                  <a:lnTo>
                    <a:pt x="74" y="92"/>
                  </a:lnTo>
                  <a:lnTo>
                    <a:pt x="88" y="90"/>
                  </a:lnTo>
                  <a:lnTo>
                    <a:pt x="102" y="86"/>
                  </a:lnTo>
                  <a:lnTo>
                    <a:pt x="116" y="70"/>
                  </a:lnTo>
                  <a:lnTo>
                    <a:pt x="132" y="56"/>
                  </a:lnTo>
                  <a:lnTo>
                    <a:pt x="152" y="42"/>
                  </a:lnTo>
                  <a:lnTo>
                    <a:pt x="174" y="28"/>
                  </a:lnTo>
                  <a:lnTo>
                    <a:pt x="194" y="14"/>
                  </a:lnTo>
                  <a:lnTo>
                    <a:pt x="214" y="0"/>
                  </a:lnTo>
                  <a:lnTo>
                    <a:pt x="240" y="6"/>
                  </a:lnTo>
                  <a:lnTo>
                    <a:pt x="256" y="20"/>
                  </a:lnTo>
                  <a:lnTo>
                    <a:pt x="270" y="12"/>
                  </a:lnTo>
                  <a:lnTo>
                    <a:pt x="270" y="10"/>
                  </a:lnTo>
                  <a:lnTo>
                    <a:pt x="272" y="26"/>
                  </a:lnTo>
                  <a:lnTo>
                    <a:pt x="274" y="42"/>
                  </a:lnTo>
                  <a:lnTo>
                    <a:pt x="290" y="68"/>
                  </a:lnTo>
                  <a:lnTo>
                    <a:pt x="284" y="76"/>
                  </a:lnTo>
                  <a:lnTo>
                    <a:pt x="284" y="92"/>
                  </a:lnTo>
                  <a:lnTo>
                    <a:pt x="282" y="108"/>
                  </a:lnTo>
                  <a:lnTo>
                    <a:pt x="282" y="124"/>
                  </a:lnTo>
                  <a:lnTo>
                    <a:pt x="282" y="140"/>
                  </a:lnTo>
                  <a:lnTo>
                    <a:pt x="272" y="152"/>
                  </a:lnTo>
                  <a:lnTo>
                    <a:pt x="264" y="164"/>
                  </a:lnTo>
                  <a:lnTo>
                    <a:pt x="256" y="178"/>
                  </a:lnTo>
                  <a:lnTo>
                    <a:pt x="246" y="190"/>
                  </a:lnTo>
                  <a:lnTo>
                    <a:pt x="248" y="208"/>
                  </a:lnTo>
                  <a:lnTo>
                    <a:pt x="226" y="220"/>
                  </a:lnTo>
                  <a:lnTo>
                    <a:pt x="208" y="218"/>
                  </a:lnTo>
                  <a:lnTo>
                    <a:pt x="190" y="216"/>
                  </a:lnTo>
                  <a:lnTo>
                    <a:pt x="168" y="226"/>
                  </a:lnTo>
                  <a:lnTo>
                    <a:pt x="154" y="220"/>
                  </a:lnTo>
                  <a:lnTo>
                    <a:pt x="140" y="214"/>
                  </a:lnTo>
                  <a:lnTo>
                    <a:pt x="122" y="220"/>
                  </a:lnTo>
                  <a:lnTo>
                    <a:pt x="108" y="208"/>
                  </a:lnTo>
                  <a:lnTo>
                    <a:pt x="90" y="206"/>
                  </a:lnTo>
                  <a:lnTo>
                    <a:pt x="72" y="212"/>
                  </a:lnTo>
                  <a:lnTo>
                    <a:pt x="68" y="228"/>
                  </a:lnTo>
                  <a:lnTo>
                    <a:pt x="62" y="242"/>
                  </a:lnTo>
                  <a:lnTo>
                    <a:pt x="62" y="250"/>
                  </a:lnTo>
                  <a:lnTo>
                    <a:pt x="46" y="236"/>
                  </a:lnTo>
                  <a:lnTo>
                    <a:pt x="40" y="242"/>
                  </a:lnTo>
                  <a:lnTo>
                    <a:pt x="40" y="246"/>
                  </a:lnTo>
                  <a:lnTo>
                    <a:pt x="34" y="236"/>
                  </a:lnTo>
                  <a:lnTo>
                    <a:pt x="30" y="23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18" name="Freeform 185">
              <a:extLst>
                <a:ext uri="{FF2B5EF4-FFF2-40B4-BE49-F238E27FC236}">
                  <a16:creationId xmlns:a16="http://schemas.microsoft.com/office/drawing/2014/main" id="{999A1F6B-95F1-3C25-792C-F5E54AB00BA0}"/>
                </a:ext>
              </a:extLst>
            </p:cNvPr>
            <p:cNvSpPr>
              <a:spLocks noChangeAspect="1" noEditPoints="1"/>
            </p:cNvSpPr>
            <p:nvPr/>
          </p:nvSpPr>
          <p:spPr bwMode="auto">
            <a:xfrm>
              <a:off x="4494521" y="2725467"/>
              <a:ext cx="225048" cy="240274"/>
            </a:xfrm>
            <a:custGeom>
              <a:avLst/>
              <a:gdLst>
                <a:gd name="T0" fmla="*/ 14 w 148"/>
                <a:gd name="T1" fmla="*/ 28 h 158"/>
                <a:gd name="T2" fmla="*/ 22 w 148"/>
                <a:gd name="T3" fmla="*/ 26 h 158"/>
                <a:gd name="T4" fmla="*/ 12 w 148"/>
                <a:gd name="T5" fmla="*/ 30 h 158"/>
                <a:gd name="T6" fmla="*/ 36 w 148"/>
                <a:gd name="T7" fmla="*/ 8 h 158"/>
                <a:gd name="T8" fmla="*/ 44 w 148"/>
                <a:gd name="T9" fmla="*/ 12 h 158"/>
                <a:gd name="T10" fmla="*/ 36 w 148"/>
                <a:gd name="T11" fmla="*/ 4 h 158"/>
                <a:gd name="T12" fmla="*/ 130 w 148"/>
                <a:gd name="T13" fmla="*/ 22 h 158"/>
                <a:gd name="T14" fmla="*/ 126 w 148"/>
                <a:gd name="T15" fmla="*/ 22 h 158"/>
                <a:gd name="T16" fmla="*/ 112 w 148"/>
                <a:gd name="T17" fmla="*/ 14 h 158"/>
                <a:gd name="T18" fmla="*/ 116 w 148"/>
                <a:gd name="T19" fmla="*/ 10 h 158"/>
                <a:gd name="T20" fmla="*/ 118 w 148"/>
                <a:gd name="T21" fmla="*/ 10 h 158"/>
                <a:gd name="T22" fmla="*/ 116 w 148"/>
                <a:gd name="T23" fmla="*/ 18 h 158"/>
                <a:gd name="T24" fmla="*/ 144 w 148"/>
                <a:gd name="T25" fmla="*/ 84 h 158"/>
                <a:gd name="T26" fmla="*/ 136 w 148"/>
                <a:gd name="T27" fmla="*/ 82 h 158"/>
                <a:gd name="T28" fmla="*/ 124 w 148"/>
                <a:gd name="T29" fmla="*/ 88 h 158"/>
                <a:gd name="T30" fmla="*/ 112 w 148"/>
                <a:gd name="T31" fmla="*/ 94 h 158"/>
                <a:gd name="T32" fmla="*/ 102 w 148"/>
                <a:gd name="T33" fmla="*/ 96 h 158"/>
                <a:gd name="T34" fmla="*/ 108 w 148"/>
                <a:gd name="T35" fmla="*/ 108 h 158"/>
                <a:gd name="T36" fmla="*/ 120 w 148"/>
                <a:gd name="T37" fmla="*/ 120 h 158"/>
                <a:gd name="T38" fmla="*/ 128 w 148"/>
                <a:gd name="T39" fmla="*/ 132 h 158"/>
                <a:gd name="T40" fmla="*/ 114 w 148"/>
                <a:gd name="T41" fmla="*/ 142 h 158"/>
                <a:gd name="T42" fmla="*/ 116 w 148"/>
                <a:gd name="T43" fmla="*/ 154 h 158"/>
                <a:gd name="T44" fmla="*/ 102 w 148"/>
                <a:gd name="T45" fmla="*/ 152 h 158"/>
                <a:gd name="T46" fmla="*/ 86 w 148"/>
                <a:gd name="T47" fmla="*/ 156 h 158"/>
                <a:gd name="T48" fmla="*/ 74 w 148"/>
                <a:gd name="T49" fmla="*/ 156 h 158"/>
                <a:gd name="T50" fmla="*/ 52 w 148"/>
                <a:gd name="T51" fmla="*/ 150 h 158"/>
                <a:gd name="T52" fmla="*/ 44 w 148"/>
                <a:gd name="T53" fmla="*/ 152 h 158"/>
                <a:gd name="T54" fmla="*/ 30 w 148"/>
                <a:gd name="T55" fmla="*/ 148 h 158"/>
                <a:gd name="T56" fmla="*/ 36 w 148"/>
                <a:gd name="T57" fmla="*/ 128 h 158"/>
                <a:gd name="T58" fmla="*/ 26 w 148"/>
                <a:gd name="T59" fmla="*/ 120 h 158"/>
                <a:gd name="T60" fmla="*/ 10 w 148"/>
                <a:gd name="T61" fmla="*/ 114 h 158"/>
                <a:gd name="T62" fmla="*/ 4 w 148"/>
                <a:gd name="T63" fmla="*/ 100 h 158"/>
                <a:gd name="T64" fmla="*/ 8 w 148"/>
                <a:gd name="T65" fmla="*/ 92 h 158"/>
                <a:gd name="T66" fmla="*/ 4 w 148"/>
                <a:gd name="T67" fmla="*/ 84 h 158"/>
                <a:gd name="T68" fmla="*/ 4 w 148"/>
                <a:gd name="T69" fmla="*/ 78 h 158"/>
                <a:gd name="T70" fmla="*/ 4 w 148"/>
                <a:gd name="T71" fmla="*/ 64 h 158"/>
                <a:gd name="T72" fmla="*/ 12 w 148"/>
                <a:gd name="T73" fmla="*/ 60 h 158"/>
                <a:gd name="T74" fmla="*/ 12 w 148"/>
                <a:gd name="T75" fmla="*/ 50 h 158"/>
                <a:gd name="T76" fmla="*/ 20 w 148"/>
                <a:gd name="T77" fmla="*/ 36 h 158"/>
                <a:gd name="T78" fmla="*/ 30 w 148"/>
                <a:gd name="T79" fmla="*/ 28 h 158"/>
                <a:gd name="T80" fmla="*/ 36 w 148"/>
                <a:gd name="T81" fmla="*/ 30 h 158"/>
                <a:gd name="T82" fmla="*/ 46 w 148"/>
                <a:gd name="T83" fmla="*/ 24 h 158"/>
                <a:gd name="T84" fmla="*/ 56 w 148"/>
                <a:gd name="T85" fmla="*/ 30 h 158"/>
                <a:gd name="T86" fmla="*/ 46 w 148"/>
                <a:gd name="T87" fmla="*/ 20 h 158"/>
                <a:gd name="T88" fmla="*/ 44 w 148"/>
                <a:gd name="T89" fmla="*/ 14 h 158"/>
                <a:gd name="T90" fmla="*/ 40 w 148"/>
                <a:gd name="T91" fmla="*/ 4 h 158"/>
                <a:gd name="T92" fmla="*/ 58 w 148"/>
                <a:gd name="T93" fmla="*/ 6 h 158"/>
                <a:gd name="T94" fmla="*/ 60 w 148"/>
                <a:gd name="T95" fmla="*/ 12 h 158"/>
                <a:gd name="T96" fmla="*/ 74 w 148"/>
                <a:gd name="T97" fmla="*/ 16 h 158"/>
                <a:gd name="T98" fmla="*/ 80 w 148"/>
                <a:gd name="T99" fmla="*/ 14 h 158"/>
                <a:gd name="T100" fmla="*/ 78 w 148"/>
                <a:gd name="T101" fmla="*/ 22 h 158"/>
                <a:gd name="T102" fmla="*/ 88 w 148"/>
                <a:gd name="T103" fmla="*/ 20 h 158"/>
                <a:gd name="T104" fmla="*/ 96 w 148"/>
                <a:gd name="T105" fmla="*/ 16 h 158"/>
                <a:gd name="T106" fmla="*/ 104 w 148"/>
                <a:gd name="T107" fmla="*/ 14 h 158"/>
                <a:gd name="T108" fmla="*/ 104 w 148"/>
                <a:gd name="T109" fmla="*/ 14 h 158"/>
                <a:gd name="T110" fmla="*/ 108 w 148"/>
                <a:gd name="T111" fmla="*/ 16 h 158"/>
                <a:gd name="T112" fmla="*/ 120 w 148"/>
                <a:gd name="T113" fmla="*/ 18 h 158"/>
                <a:gd name="T114" fmla="*/ 128 w 148"/>
                <a:gd name="T115" fmla="*/ 28 h 158"/>
                <a:gd name="T116" fmla="*/ 134 w 148"/>
                <a:gd name="T117" fmla="*/ 36 h 158"/>
                <a:gd name="T118" fmla="*/ 138 w 148"/>
                <a:gd name="T119" fmla="*/ 50 h 158"/>
                <a:gd name="T120" fmla="*/ 138 w 148"/>
                <a:gd name="T121" fmla="*/ 64 h 1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8" h="158">
                  <a:moveTo>
                    <a:pt x="12" y="28"/>
                  </a:moveTo>
                  <a:lnTo>
                    <a:pt x="14" y="28"/>
                  </a:lnTo>
                  <a:lnTo>
                    <a:pt x="14" y="30"/>
                  </a:lnTo>
                  <a:lnTo>
                    <a:pt x="12" y="30"/>
                  </a:lnTo>
                  <a:lnTo>
                    <a:pt x="12" y="28"/>
                  </a:lnTo>
                  <a:close/>
                  <a:moveTo>
                    <a:pt x="38" y="12"/>
                  </a:moveTo>
                  <a:lnTo>
                    <a:pt x="38" y="12"/>
                  </a:lnTo>
                  <a:close/>
                  <a:moveTo>
                    <a:pt x="28" y="26"/>
                  </a:moveTo>
                  <a:lnTo>
                    <a:pt x="30" y="26"/>
                  </a:lnTo>
                  <a:lnTo>
                    <a:pt x="28" y="26"/>
                  </a:lnTo>
                  <a:close/>
                  <a:moveTo>
                    <a:pt x="14" y="28"/>
                  </a:moveTo>
                  <a:lnTo>
                    <a:pt x="14" y="28"/>
                  </a:lnTo>
                  <a:lnTo>
                    <a:pt x="16" y="28"/>
                  </a:lnTo>
                  <a:lnTo>
                    <a:pt x="14" y="28"/>
                  </a:lnTo>
                  <a:close/>
                  <a:moveTo>
                    <a:pt x="26" y="26"/>
                  </a:moveTo>
                  <a:lnTo>
                    <a:pt x="26" y="26"/>
                  </a:lnTo>
                  <a:lnTo>
                    <a:pt x="28" y="26"/>
                  </a:lnTo>
                  <a:lnTo>
                    <a:pt x="26" y="26"/>
                  </a:lnTo>
                  <a:close/>
                  <a:moveTo>
                    <a:pt x="22" y="26"/>
                  </a:moveTo>
                  <a:lnTo>
                    <a:pt x="24" y="26"/>
                  </a:lnTo>
                  <a:lnTo>
                    <a:pt x="26" y="26"/>
                  </a:lnTo>
                  <a:lnTo>
                    <a:pt x="24" y="26"/>
                  </a:lnTo>
                  <a:lnTo>
                    <a:pt x="24" y="28"/>
                  </a:lnTo>
                  <a:lnTo>
                    <a:pt x="22" y="28"/>
                  </a:lnTo>
                  <a:lnTo>
                    <a:pt x="22" y="26"/>
                  </a:lnTo>
                  <a:close/>
                  <a:moveTo>
                    <a:pt x="110" y="12"/>
                  </a:moveTo>
                  <a:lnTo>
                    <a:pt x="110" y="12"/>
                  </a:lnTo>
                  <a:lnTo>
                    <a:pt x="112" y="12"/>
                  </a:lnTo>
                  <a:lnTo>
                    <a:pt x="110" y="12"/>
                  </a:lnTo>
                  <a:close/>
                  <a:moveTo>
                    <a:pt x="110" y="12"/>
                  </a:moveTo>
                  <a:lnTo>
                    <a:pt x="110" y="10"/>
                  </a:lnTo>
                  <a:lnTo>
                    <a:pt x="110" y="12"/>
                  </a:lnTo>
                  <a:close/>
                  <a:moveTo>
                    <a:pt x="10" y="30"/>
                  </a:moveTo>
                  <a:lnTo>
                    <a:pt x="12" y="30"/>
                  </a:lnTo>
                  <a:lnTo>
                    <a:pt x="10" y="30"/>
                  </a:lnTo>
                  <a:close/>
                  <a:moveTo>
                    <a:pt x="18" y="28"/>
                  </a:moveTo>
                  <a:lnTo>
                    <a:pt x="18" y="28"/>
                  </a:lnTo>
                  <a:lnTo>
                    <a:pt x="20" y="28"/>
                  </a:lnTo>
                  <a:lnTo>
                    <a:pt x="18" y="28"/>
                  </a:lnTo>
                  <a:close/>
                  <a:moveTo>
                    <a:pt x="40" y="12"/>
                  </a:moveTo>
                  <a:lnTo>
                    <a:pt x="40" y="12"/>
                  </a:lnTo>
                  <a:lnTo>
                    <a:pt x="42" y="12"/>
                  </a:lnTo>
                  <a:lnTo>
                    <a:pt x="40" y="12"/>
                  </a:lnTo>
                  <a:close/>
                  <a:moveTo>
                    <a:pt x="36" y="8"/>
                  </a:moveTo>
                  <a:lnTo>
                    <a:pt x="36" y="8"/>
                  </a:lnTo>
                  <a:lnTo>
                    <a:pt x="36" y="10"/>
                  </a:lnTo>
                  <a:lnTo>
                    <a:pt x="36" y="8"/>
                  </a:lnTo>
                  <a:close/>
                  <a:moveTo>
                    <a:pt x="84" y="22"/>
                  </a:moveTo>
                  <a:lnTo>
                    <a:pt x="84" y="22"/>
                  </a:lnTo>
                  <a:lnTo>
                    <a:pt x="86" y="20"/>
                  </a:lnTo>
                  <a:lnTo>
                    <a:pt x="86" y="22"/>
                  </a:lnTo>
                  <a:lnTo>
                    <a:pt x="84" y="22"/>
                  </a:lnTo>
                  <a:close/>
                  <a:moveTo>
                    <a:pt x="42" y="12"/>
                  </a:moveTo>
                  <a:lnTo>
                    <a:pt x="44" y="12"/>
                  </a:lnTo>
                  <a:lnTo>
                    <a:pt x="42" y="12"/>
                  </a:lnTo>
                  <a:close/>
                  <a:moveTo>
                    <a:pt x="36" y="8"/>
                  </a:moveTo>
                  <a:lnTo>
                    <a:pt x="36" y="6"/>
                  </a:lnTo>
                  <a:lnTo>
                    <a:pt x="38" y="6"/>
                  </a:lnTo>
                  <a:lnTo>
                    <a:pt x="40" y="8"/>
                  </a:lnTo>
                  <a:lnTo>
                    <a:pt x="38" y="8"/>
                  </a:lnTo>
                  <a:lnTo>
                    <a:pt x="36" y="8"/>
                  </a:lnTo>
                  <a:close/>
                  <a:moveTo>
                    <a:pt x="34" y="8"/>
                  </a:moveTo>
                  <a:lnTo>
                    <a:pt x="36" y="4"/>
                  </a:lnTo>
                  <a:lnTo>
                    <a:pt x="36" y="0"/>
                  </a:lnTo>
                  <a:lnTo>
                    <a:pt x="36" y="2"/>
                  </a:lnTo>
                  <a:lnTo>
                    <a:pt x="36" y="4"/>
                  </a:lnTo>
                  <a:lnTo>
                    <a:pt x="38" y="4"/>
                  </a:lnTo>
                  <a:lnTo>
                    <a:pt x="36" y="4"/>
                  </a:lnTo>
                  <a:lnTo>
                    <a:pt x="36" y="6"/>
                  </a:lnTo>
                  <a:lnTo>
                    <a:pt x="34" y="8"/>
                  </a:lnTo>
                  <a:close/>
                  <a:moveTo>
                    <a:pt x="122" y="18"/>
                  </a:moveTo>
                  <a:lnTo>
                    <a:pt x="124" y="18"/>
                  </a:lnTo>
                  <a:lnTo>
                    <a:pt x="124" y="20"/>
                  </a:lnTo>
                  <a:lnTo>
                    <a:pt x="126" y="20"/>
                  </a:lnTo>
                  <a:lnTo>
                    <a:pt x="128" y="22"/>
                  </a:lnTo>
                  <a:lnTo>
                    <a:pt x="130" y="22"/>
                  </a:lnTo>
                  <a:lnTo>
                    <a:pt x="128" y="24"/>
                  </a:lnTo>
                  <a:lnTo>
                    <a:pt x="130" y="24"/>
                  </a:lnTo>
                  <a:lnTo>
                    <a:pt x="128" y="24"/>
                  </a:lnTo>
                  <a:lnTo>
                    <a:pt x="126" y="24"/>
                  </a:lnTo>
                  <a:lnTo>
                    <a:pt x="124" y="24"/>
                  </a:lnTo>
                  <a:lnTo>
                    <a:pt x="124" y="22"/>
                  </a:lnTo>
                  <a:lnTo>
                    <a:pt x="126" y="22"/>
                  </a:lnTo>
                  <a:lnTo>
                    <a:pt x="126" y="20"/>
                  </a:lnTo>
                  <a:lnTo>
                    <a:pt x="124" y="20"/>
                  </a:lnTo>
                  <a:lnTo>
                    <a:pt x="124" y="22"/>
                  </a:lnTo>
                  <a:lnTo>
                    <a:pt x="124" y="20"/>
                  </a:lnTo>
                  <a:lnTo>
                    <a:pt x="122" y="20"/>
                  </a:lnTo>
                  <a:lnTo>
                    <a:pt x="122" y="18"/>
                  </a:lnTo>
                  <a:close/>
                  <a:moveTo>
                    <a:pt x="110" y="14"/>
                  </a:moveTo>
                  <a:lnTo>
                    <a:pt x="112" y="14"/>
                  </a:lnTo>
                  <a:lnTo>
                    <a:pt x="112" y="12"/>
                  </a:lnTo>
                  <a:lnTo>
                    <a:pt x="110" y="12"/>
                  </a:lnTo>
                  <a:lnTo>
                    <a:pt x="112" y="12"/>
                  </a:lnTo>
                  <a:lnTo>
                    <a:pt x="114" y="12"/>
                  </a:lnTo>
                  <a:lnTo>
                    <a:pt x="114" y="10"/>
                  </a:lnTo>
                  <a:lnTo>
                    <a:pt x="114" y="12"/>
                  </a:lnTo>
                  <a:lnTo>
                    <a:pt x="116" y="12"/>
                  </a:lnTo>
                  <a:lnTo>
                    <a:pt x="116" y="10"/>
                  </a:lnTo>
                  <a:lnTo>
                    <a:pt x="114" y="10"/>
                  </a:lnTo>
                  <a:lnTo>
                    <a:pt x="112" y="10"/>
                  </a:lnTo>
                  <a:lnTo>
                    <a:pt x="110" y="10"/>
                  </a:lnTo>
                  <a:lnTo>
                    <a:pt x="112" y="10"/>
                  </a:lnTo>
                  <a:lnTo>
                    <a:pt x="112" y="8"/>
                  </a:lnTo>
                  <a:lnTo>
                    <a:pt x="114" y="8"/>
                  </a:lnTo>
                  <a:lnTo>
                    <a:pt x="116" y="8"/>
                  </a:lnTo>
                  <a:lnTo>
                    <a:pt x="114" y="8"/>
                  </a:lnTo>
                  <a:lnTo>
                    <a:pt x="114" y="10"/>
                  </a:lnTo>
                  <a:lnTo>
                    <a:pt x="116" y="10"/>
                  </a:lnTo>
                  <a:lnTo>
                    <a:pt x="118" y="10"/>
                  </a:lnTo>
                  <a:lnTo>
                    <a:pt x="120" y="12"/>
                  </a:lnTo>
                  <a:lnTo>
                    <a:pt x="118" y="12"/>
                  </a:lnTo>
                  <a:lnTo>
                    <a:pt x="118" y="14"/>
                  </a:lnTo>
                  <a:lnTo>
                    <a:pt x="120" y="14"/>
                  </a:lnTo>
                  <a:lnTo>
                    <a:pt x="122" y="14"/>
                  </a:lnTo>
                  <a:lnTo>
                    <a:pt x="120" y="14"/>
                  </a:lnTo>
                  <a:lnTo>
                    <a:pt x="120" y="16"/>
                  </a:lnTo>
                  <a:lnTo>
                    <a:pt x="120" y="14"/>
                  </a:lnTo>
                  <a:lnTo>
                    <a:pt x="120" y="16"/>
                  </a:lnTo>
                  <a:lnTo>
                    <a:pt x="118" y="14"/>
                  </a:lnTo>
                  <a:lnTo>
                    <a:pt x="116" y="14"/>
                  </a:lnTo>
                  <a:lnTo>
                    <a:pt x="116" y="16"/>
                  </a:lnTo>
                  <a:lnTo>
                    <a:pt x="116" y="18"/>
                  </a:lnTo>
                  <a:lnTo>
                    <a:pt x="114" y="16"/>
                  </a:lnTo>
                  <a:lnTo>
                    <a:pt x="112" y="16"/>
                  </a:lnTo>
                  <a:lnTo>
                    <a:pt x="110" y="16"/>
                  </a:lnTo>
                  <a:lnTo>
                    <a:pt x="112" y="16"/>
                  </a:lnTo>
                  <a:lnTo>
                    <a:pt x="110" y="14"/>
                  </a:lnTo>
                  <a:close/>
                  <a:moveTo>
                    <a:pt x="142" y="70"/>
                  </a:moveTo>
                  <a:lnTo>
                    <a:pt x="142" y="72"/>
                  </a:lnTo>
                  <a:lnTo>
                    <a:pt x="146" y="72"/>
                  </a:lnTo>
                  <a:lnTo>
                    <a:pt x="146" y="74"/>
                  </a:lnTo>
                  <a:lnTo>
                    <a:pt x="146" y="76"/>
                  </a:lnTo>
                  <a:lnTo>
                    <a:pt x="148" y="76"/>
                  </a:lnTo>
                  <a:lnTo>
                    <a:pt x="148" y="78"/>
                  </a:lnTo>
                  <a:lnTo>
                    <a:pt x="146" y="80"/>
                  </a:lnTo>
                  <a:lnTo>
                    <a:pt x="146" y="84"/>
                  </a:lnTo>
                  <a:lnTo>
                    <a:pt x="144" y="84"/>
                  </a:lnTo>
                  <a:lnTo>
                    <a:pt x="144" y="86"/>
                  </a:lnTo>
                  <a:lnTo>
                    <a:pt x="142" y="86"/>
                  </a:lnTo>
                  <a:lnTo>
                    <a:pt x="140" y="84"/>
                  </a:lnTo>
                  <a:lnTo>
                    <a:pt x="142" y="84"/>
                  </a:lnTo>
                  <a:lnTo>
                    <a:pt x="140" y="84"/>
                  </a:lnTo>
                  <a:lnTo>
                    <a:pt x="140" y="82"/>
                  </a:lnTo>
                  <a:lnTo>
                    <a:pt x="138" y="82"/>
                  </a:lnTo>
                  <a:lnTo>
                    <a:pt x="136" y="82"/>
                  </a:lnTo>
                  <a:lnTo>
                    <a:pt x="134" y="82"/>
                  </a:lnTo>
                  <a:lnTo>
                    <a:pt x="136" y="82"/>
                  </a:lnTo>
                  <a:lnTo>
                    <a:pt x="136" y="84"/>
                  </a:lnTo>
                  <a:lnTo>
                    <a:pt x="138" y="84"/>
                  </a:lnTo>
                  <a:lnTo>
                    <a:pt x="136" y="84"/>
                  </a:lnTo>
                  <a:lnTo>
                    <a:pt x="134" y="84"/>
                  </a:lnTo>
                  <a:lnTo>
                    <a:pt x="132" y="86"/>
                  </a:lnTo>
                  <a:lnTo>
                    <a:pt x="130" y="86"/>
                  </a:lnTo>
                  <a:lnTo>
                    <a:pt x="130" y="88"/>
                  </a:lnTo>
                  <a:lnTo>
                    <a:pt x="128" y="88"/>
                  </a:lnTo>
                  <a:lnTo>
                    <a:pt x="126" y="88"/>
                  </a:lnTo>
                  <a:lnTo>
                    <a:pt x="124" y="88"/>
                  </a:lnTo>
                  <a:lnTo>
                    <a:pt x="124" y="90"/>
                  </a:lnTo>
                  <a:lnTo>
                    <a:pt x="122" y="90"/>
                  </a:lnTo>
                  <a:lnTo>
                    <a:pt x="120" y="90"/>
                  </a:lnTo>
                  <a:lnTo>
                    <a:pt x="118" y="92"/>
                  </a:lnTo>
                  <a:lnTo>
                    <a:pt x="116" y="92"/>
                  </a:lnTo>
                  <a:lnTo>
                    <a:pt x="116" y="94"/>
                  </a:lnTo>
                  <a:lnTo>
                    <a:pt x="114" y="94"/>
                  </a:lnTo>
                  <a:lnTo>
                    <a:pt x="112" y="94"/>
                  </a:lnTo>
                  <a:lnTo>
                    <a:pt x="110" y="94"/>
                  </a:lnTo>
                  <a:lnTo>
                    <a:pt x="108" y="94"/>
                  </a:lnTo>
                  <a:lnTo>
                    <a:pt x="108" y="96"/>
                  </a:lnTo>
                  <a:lnTo>
                    <a:pt x="106" y="96"/>
                  </a:lnTo>
                  <a:lnTo>
                    <a:pt x="106" y="98"/>
                  </a:lnTo>
                  <a:lnTo>
                    <a:pt x="106" y="100"/>
                  </a:lnTo>
                  <a:lnTo>
                    <a:pt x="104" y="98"/>
                  </a:lnTo>
                  <a:lnTo>
                    <a:pt x="102" y="96"/>
                  </a:lnTo>
                  <a:lnTo>
                    <a:pt x="102" y="98"/>
                  </a:lnTo>
                  <a:lnTo>
                    <a:pt x="104" y="100"/>
                  </a:lnTo>
                  <a:lnTo>
                    <a:pt x="104" y="102"/>
                  </a:lnTo>
                  <a:lnTo>
                    <a:pt x="106" y="102"/>
                  </a:lnTo>
                  <a:lnTo>
                    <a:pt x="108" y="104"/>
                  </a:lnTo>
                  <a:lnTo>
                    <a:pt x="108" y="106"/>
                  </a:lnTo>
                  <a:lnTo>
                    <a:pt x="108" y="108"/>
                  </a:lnTo>
                  <a:lnTo>
                    <a:pt x="108" y="110"/>
                  </a:lnTo>
                  <a:lnTo>
                    <a:pt x="110" y="110"/>
                  </a:lnTo>
                  <a:lnTo>
                    <a:pt x="110" y="112"/>
                  </a:lnTo>
                  <a:lnTo>
                    <a:pt x="110" y="114"/>
                  </a:lnTo>
                  <a:lnTo>
                    <a:pt x="112" y="114"/>
                  </a:lnTo>
                  <a:lnTo>
                    <a:pt x="112" y="116"/>
                  </a:lnTo>
                  <a:lnTo>
                    <a:pt x="114" y="116"/>
                  </a:lnTo>
                  <a:lnTo>
                    <a:pt x="116" y="116"/>
                  </a:lnTo>
                  <a:lnTo>
                    <a:pt x="114" y="116"/>
                  </a:lnTo>
                  <a:lnTo>
                    <a:pt x="116" y="116"/>
                  </a:lnTo>
                  <a:lnTo>
                    <a:pt x="118" y="116"/>
                  </a:lnTo>
                  <a:lnTo>
                    <a:pt x="118" y="118"/>
                  </a:lnTo>
                  <a:lnTo>
                    <a:pt x="120" y="118"/>
                  </a:lnTo>
                  <a:lnTo>
                    <a:pt x="120" y="120"/>
                  </a:lnTo>
                  <a:lnTo>
                    <a:pt x="122" y="120"/>
                  </a:lnTo>
                  <a:lnTo>
                    <a:pt x="122" y="122"/>
                  </a:lnTo>
                  <a:lnTo>
                    <a:pt x="124" y="122"/>
                  </a:lnTo>
                  <a:lnTo>
                    <a:pt x="124" y="124"/>
                  </a:lnTo>
                  <a:lnTo>
                    <a:pt x="126" y="124"/>
                  </a:lnTo>
                  <a:lnTo>
                    <a:pt x="128" y="124"/>
                  </a:lnTo>
                  <a:lnTo>
                    <a:pt x="130" y="126"/>
                  </a:lnTo>
                  <a:lnTo>
                    <a:pt x="132" y="128"/>
                  </a:lnTo>
                  <a:lnTo>
                    <a:pt x="132" y="130"/>
                  </a:lnTo>
                  <a:lnTo>
                    <a:pt x="132" y="132"/>
                  </a:lnTo>
                  <a:lnTo>
                    <a:pt x="130" y="132"/>
                  </a:lnTo>
                  <a:lnTo>
                    <a:pt x="128" y="132"/>
                  </a:lnTo>
                  <a:lnTo>
                    <a:pt x="126" y="132"/>
                  </a:lnTo>
                  <a:lnTo>
                    <a:pt x="126" y="134"/>
                  </a:lnTo>
                  <a:lnTo>
                    <a:pt x="124" y="136"/>
                  </a:lnTo>
                  <a:lnTo>
                    <a:pt x="124" y="138"/>
                  </a:lnTo>
                  <a:lnTo>
                    <a:pt x="122" y="138"/>
                  </a:lnTo>
                  <a:lnTo>
                    <a:pt x="120" y="138"/>
                  </a:lnTo>
                  <a:lnTo>
                    <a:pt x="118" y="140"/>
                  </a:lnTo>
                  <a:lnTo>
                    <a:pt x="116" y="140"/>
                  </a:lnTo>
                  <a:lnTo>
                    <a:pt x="116" y="142"/>
                  </a:lnTo>
                  <a:lnTo>
                    <a:pt x="114" y="142"/>
                  </a:lnTo>
                  <a:lnTo>
                    <a:pt x="116" y="142"/>
                  </a:lnTo>
                  <a:lnTo>
                    <a:pt x="116" y="144"/>
                  </a:lnTo>
                  <a:lnTo>
                    <a:pt x="118" y="144"/>
                  </a:lnTo>
                  <a:lnTo>
                    <a:pt x="118" y="148"/>
                  </a:lnTo>
                  <a:lnTo>
                    <a:pt x="118" y="150"/>
                  </a:lnTo>
                  <a:lnTo>
                    <a:pt x="120" y="150"/>
                  </a:lnTo>
                  <a:lnTo>
                    <a:pt x="120" y="152"/>
                  </a:lnTo>
                  <a:lnTo>
                    <a:pt x="120" y="154"/>
                  </a:lnTo>
                  <a:lnTo>
                    <a:pt x="120" y="156"/>
                  </a:lnTo>
                  <a:lnTo>
                    <a:pt x="116" y="154"/>
                  </a:lnTo>
                  <a:lnTo>
                    <a:pt x="116" y="152"/>
                  </a:lnTo>
                  <a:lnTo>
                    <a:pt x="114" y="152"/>
                  </a:lnTo>
                  <a:lnTo>
                    <a:pt x="112" y="152"/>
                  </a:lnTo>
                  <a:lnTo>
                    <a:pt x="110" y="152"/>
                  </a:lnTo>
                  <a:lnTo>
                    <a:pt x="110" y="150"/>
                  </a:lnTo>
                  <a:lnTo>
                    <a:pt x="108" y="150"/>
                  </a:lnTo>
                  <a:lnTo>
                    <a:pt x="106" y="150"/>
                  </a:lnTo>
                  <a:lnTo>
                    <a:pt x="106" y="152"/>
                  </a:lnTo>
                  <a:lnTo>
                    <a:pt x="104" y="152"/>
                  </a:lnTo>
                  <a:lnTo>
                    <a:pt x="102" y="152"/>
                  </a:lnTo>
                  <a:lnTo>
                    <a:pt x="100" y="152"/>
                  </a:lnTo>
                  <a:lnTo>
                    <a:pt x="98" y="152"/>
                  </a:lnTo>
                  <a:lnTo>
                    <a:pt x="96" y="152"/>
                  </a:lnTo>
                  <a:lnTo>
                    <a:pt x="96" y="154"/>
                  </a:lnTo>
                  <a:lnTo>
                    <a:pt x="94" y="154"/>
                  </a:lnTo>
                  <a:lnTo>
                    <a:pt x="92" y="154"/>
                  </a:lnTo>
                  <a:lnTo>
                    <a:pt x="94" y="156"/>
                  </a:lnTo>
                  <a:lnTo>
                    <a:pt x="92" y="156"/>
                  </a:lnTo>
                  <a:lnTo>
                    <a:pt x="90" y="156"/>
                  </a:lnTo>
                  <a:lnTo>
                    <a:pt x="88" y="156"/>
                  </a:lnTo>
                  <a:lnTo>
                    <a:pt x="86" y="156"/>
                  </a:lnTo>
                  <a:lnTo>
                    <a:pt x="86" y="154"/>
                  </a:lnTo>
                  <a:lnTo>
                    <a:pt x="84" y="156"/>
                  </a:lnTo>
                  <a:lnTo>
                    <a:pt x="84" y="154"/>
                  </a:lnTo>
                  <a:lnTo>
                    <a:pt x="82" y="154"/>
                  </a:lnTo>
                  <a:lnTo>
                    <a:pt x="80" y="154"/>
                  </a:lnTo>
                  <a:lnTo>
                    <a:pt x="78" y="154"/>
                  </a:lnTo>
                  <a:lnTo>
                    <a:pt x="78" y="152"/>
                  </a:lnTo>
                  <a:lnTo>
                    <a:pt x="78" y="154"/>
                  </a:lnTo>
                  <a:lnTo>
                    <a:pt x="78" y="156"/>
                  </a:lnTo>
                  <a:lnTo>
                    <a:pt x="76" y="158"/>
                  </a:lnTo>
                  <a:lnTo>
                    <a:pt x="74" y="158"/>
                  </a:lnTo>
                  <a:lnTo>
                    <a:pt x="74" y="156"/>
                  </a:lnTo>
                  <a:lnTo>
                    <a:pt x="72" y="156"/>
                  </a:lnTo>
                  <a:lnTo>
                    <a:pt x="72" y="154"/>
                  </a:lnTo>
                  <a:lnTo>
                    <a:pt x="70" y="156"/>
                  </a:lnTo>
                  <a:lnTo>
                    <a:pt x="70" y="154"/>
                  </a:lnTo>
                  <a:lnTo>
                    <a:pt x="68" y="154"/>
                  </a:lnTo>
                  <a:lnTo>
                    <a:pt x="66" y="154"/>
                  </a:lnTo>
                  <a:lnTo>
                    <a:pt x="66" y="152"/>
                  </a:lnTo>
                  <a:lnTo>
                    <a:pt x="66" y="154"/>
                  </a:lnTo>
                  <a:lnTo>
                    <a:pt x="64" y="154"/>
                  </a:lnTo>
                  <a:lnTo>
                    <a:pt x="58" y="150"/>
                  </a:lnTo>
                  <a:lnTo>
                    <a:pt x="56" y="152"/>
                  </a:lnTo>
                  <a:lnTo>
                    <a:pt x="56" y="150"/>
                  </a:lnTo>
                  <a:lnTo>
                    <a:pt x="54" y="150"/>
                  </a:lnTo>
                  <a:lnTo>
                    <a:pt x="52" y="150"/>
                  </a:lnTo>
                  <a:lnTo>
                    <a:pt x="52" y="152"/>
                  </a:lnTo>
                  <a:lnTo>
                    <a:pt x="50" y="150"/>
                  </a:lnTo>
                  <a:lnTo>
                    <a:pt x="48" y="150"/>
                  </a:lnTo>
                  <a:lnTo>
                    <a:pt x="50" y="150"/>
                  </a:lnTo>
                  <a:lnTo>
                    <a:pt x="48" y="148"/>
                  </a:lnTo>
                  <a:lnTo>
                    <a:pt x="46" y="148"/>
                  </a:lnTo>
                  <a:lnTo>
                    <a:pt x="44" y="150"/>
                  </a:lnTo>
                  <a:lnTo>
                    <a:pt x="44" y="152"/>
                  </a:lnTo>
                  <a:lnTo>
                    <a:pt x="46" y="152"/>
                  </a:lnTo>
                  <a:lnTo>
                    <a:pt x="48" y="152"/>
                  </a:lnTo>
                  <a:lnTo>
                    <a:pt x="46" y="152"/>
                  </a:lnTo>
                  <a:lnTo>
                    <a:pt x="44" y="152"/>
                  </a:lnTo>
                  <a:lnTo>
                    <a:pt x="46" y="152"/>
                  </a:lnTo>
                  <a:lnTo>
                    <a:pt x="44" y="154"/>
                  </a:lnTo>
                  <a:lnTo>
                    <a:pt x="42" y="154"/>
                  </a:lnTo>
                  <a:lnTo>
                    <a:pt x="42" y="152"/>
                  </a:lnTo>
                  <a:lnTo>
                    <a:pt x="40" y="152"/>
                  </a:lnTo>
                  <a:lnTo>
                    <a:pt x="38" y="154"/>
                  </a:lnTo>
                  <a:lnTo>
                    <a:pt x="36" y="154"/>
                  </a:lnTo>
                  <a:lnTo>
                    <a:pt x="36" y="152"/>
                  </a:lnTo>
                  <a:lnTo>
                    <a:pt x="34" y="152"/>
                  </a:lnTo>
                  <a:lnTo>
                    <a:pt x="34" y="154"/>
                  </a:lnTo>
                  <a:lnTo>
                    <a:pt x="32" y="154"/>
                  </a:lnTo>
                  <a:lnTo>
                    <a:pt x="30" y="152"/>
                  </a:lnTo>
                  <a:lnTo>
                    <a:pt x="30" y="150"/>
                  </a:lnTo>
                  <a:lnTo>
                    <a:pt x="30" y="148"/>
                  </a:lnTo>
                  <a:lnTo>
                    <a:pt x="30" y="146"/>
                  </a:lnTo>
                  <a:lnTo>
                    <a:pt x="30" y="144"/>
                  </a:lnTo>
                  <a:lnTo>
                    <a:pt x="30" y="142"/>
                  </a:lnTo>
                  <a:lnTo>
                    <a:pt x="32" y="138"/>
                  </a:lnTo>
                  <a:lnTo>
                    <a:pt x="32" y="136"/>
                  </a:lnTo>
                  <a:lnTo>
                    <a:pt x="32" y="134"/>
                  </a:lnTo>
                  <a:lnTo>
                    <a:pt x="34" y="132"/>
                  </a:lnTo>
                  <a:lnTo>
                    <a:pt x="34" y="130"/>
                  </a:lnTo>
                  <a:lnTo>
                    <a:pt x="36" y="130"/>
                  </a:lnTo>
                  <a:lnTo>
                    <a:pt x="36" y="128"/>
                  </a:lnTo>
                  <a:lnTo>
                    <a:pt x="38" y="126"/>
                  </a:lnTo>
                  <a:lnTo>
                    <a:pt x="40" y="124"/>
                  </a:lnTo>
                  <a:lnTo>
                    <a:pt x="38" y="124"/>
                  </a:lnTo>
                  <a:lnTo>
                    <a:pt x="40" y="124"/>
                  </a:lnTo>
                  <a:lnTo>
                    <a:pt x="38" y="124"/>
                  </a:lnTo>
                  <a:lnTo>
                    <a:pt x="36" y="122"/>
                  </a:lnTo>
                  <a:lnTo>
                    <a:pt x="34" y="122"/>
                  </a:lnTo>
                  <a:lnTo>
                    <a:pt x="32" y="122"/>
                  </a:lnTo>
                  <a:lnTo>
                    <a:pt x="30" y="122"/>
                  </a:lnTo>
                  <a:lnTo>
                    <a:pt x="28" y="122"/>
                  </a:lnTo>
                  <a:lnTo>
                    <a:pt x="28" y="120"/>
                  </a:lnTo>
                  <a:lnTo>
                    <a:pt x="26" y="120"/>
                  </a:lnTo>
                  <a:lnTo>
                    <a:pt x="24" y="120"/>
                  </a:lnTo>
                  <a:lnTo>
                    <a:pt x="22" y="120"/>
                  </a:lnTo>
                  <a:lnTo>
                    <a:pt x="20" y="120"/>
                  </a:lnTo>
                  <a:lnTo>
                    <a:pt x="18" y="120"/>
                  </a:lnTo>
                  <a:lnTo>
                    <a:pt x="16" y="120"/>
                  </a:lnTo>
                  <a:lnTo>
                    <a:pt x="14" y="120"/>
                  </a:lnTo>
                  <a:lnTo>
                    <a:pt x="14" y="118"/>
                  </a:lnTo>
                  <a:lnTo>
                    <a:pt x="12" y="118"/>
                  </a:lnTo>
                  <a:lnTo>
                    <a:pt x="12" y="116"/>
                  </a:lnTo>
                  <a:lnTo>
                    <a:pt x="12" y="114"/>
                  </a:lnTo>
                  <a:lnTo>
                    <a:pt x="10" y="114"/>
                  </a:lnTo>
                  <a:lnTo>
                    <a:pt x="8" y="114"/>
                  </a:lnTo>
                  <a:lnTo>
                    <a:pt x="8" y="112"/>
                  </a:lnTo>
                  <a:lnTo>
                    <a:pt x="10" y="110"/>
                  </a:lnTo>
                  <a:lnTo>
                    <a:pt x="12" y="108"/>
                  </a:lnTo>
                  <a:lnTo>
                    <a:pt x="10" y="108"/>
                  </a:lnTo>
                  <a:lnTo>
                    <a:pt x="10" y="106"/>
                  </a:lnTo>
                  <a:lnTo>
                    <a:pt x="8" y="106"/>
                  </a:lnTo>
                  <a:lnTo>
                    <a:pt x="6" y="104"/>
                  </a:lnTo>
                  <a:lnTo>
                    <a:pt x="4" y="102"/>
                  </a:lnTo>
                  <a:lnTo>
                    <a:pt x="4" y="100"/>
                  </a:lnTo>
                  <a:lnTo>
                    <a:pt x="6" y="100"/>
                  </a:lnTo>
                  <a:lnTo>
                    <a:pt x="4" y="100"/>
                  </a:lnTo>
                  <a:lnTo>
                    <a:pt x="6" y="100"/>
                  </a:lnTo>
                  <a:lnTo>
                    <a:pt x="6" y="98"/>
                  </a:lnTo>
                  <a:lnTo>
                    <a:pt x="8" y="98"/>
                  </a:lnTo>
                  <a:lnTo>
                    <a:pt x="8" y="96"/>
                  </a:lnTo>
                  <a:lnTo>
                    <a:pt x="10" y="96"/>
                  </a:lnTo>
                  <a:lnTo>
                    <a:pt x="8" y="96"/>
                  </a:lnTo>
                  <a:lnTo>
                    <a:pt x="8" y="94"/>
                  </a:lnTo>
                  <a:lnTo>
                    <a:pt x="8" y="92"/>
                  </a:lnTo>
                  <a:lnTo>
                    <a:pt x="6" y="92"/>
                  </a:lnTo>
                  <a:lnTo>
                    <a:pt x="6" y="90"/>
                  </a:lnTo>
                  <a:lnTo>
                    <a:pt x="4" y="90"/>
                  </a:lnTo>
                  <a:lnTo>
                    <a:pt x="6" y="90"/>
                  </a:lnTo>
                  <a:lnTo>
                    <a:pt x="4" y="88"/>
                  </a:lnTo>
                  <a:lnTo>
                    <a:pt x="2" y="88"/>
                  </a:lnTo>
                  <a:lnTo>
                    <a:pt x="2" y="86"/>
                  </a:lnTo>
                  <a:lnTo>
                    <a:pt x="2" y="84"/>
                  </a:lnTo>
                  <a:lnTo>
                    <a:pt x="4" y="84"/>
                  </a:lnTo>
                  <a:lnTo>
                    <a:pt x="2" y="84"/>
                  </a:lnTo>
                  <a:lnTo>
                    <a:pt x="2" y="82"/>
                  </a:lnTo>
                  <a:lnTo>
                    <a:pt x="0" y="82"/>
                  </a:lnTo>
                  <a:lnTo>
                    <a:pt x="0" y="84"/>
                  </a:lnTo>
                  <a:lnTo>
                    <a:pt x="0" y="82"/>
                  </a:lnTo>
                  <a:lnTo>
                    <a:pt x="2" y="82"/>
                  </a:lnTo>
                  <a:lnTo>
                    <a:pt x="2" y="80"/>
                  </a:lnTo>
                  <a:lnTo>
                    <a:pt x="4" y="80"/>
                  </a:lnTo>
                  <a:lnTo>
                    <a:pt x="4" y="78"/>
                  </a:lnTo>
                  <a:lnTo>
                    <a:pt x="2" y="78"/>
                  </a:lnTo>
                  <a:lnTo>
                    <a:pt x="4" y="78"/>
                  </a:lnTo>
                  <a:lnTo>
                    <a:pt x="2" y="78"/>
                  </a:lnTo>
                  <a:lnTo>
                    <a:pt x="4" y="76"/>
                  </a:lnTo>
                  <a:lnTo>
                    <a:pt x="6" y="74"/>
                  </a:lnTo>
                  <a:lnTo>
                    <a:pt x="6" y="72"/>
                  </a:lnTo>
                  <a:lnTo>
                    <a:pt x="4" y="72"/>
                  </a:lnTo>
                  <a:lnTo>
                    <a:pt x="4" y="70"/>
                  </a:lnTo>
                  <a:lnTo>
                    <a:pt x="2" y="70"/>
                  </a:lnTo>
                  <a:lnTo>
                    <a:pt x="4" y="68"/>
                  </a:lnTo>
                  <a:lnTo>
                    <a:pt x="2" y="68"/>
                  </a:lnTo>
                  <a:lnTo>
                    <a:pt x="2" y="66"/>
                  </a:lnTo>
                  <a:lnTo>
                    <a:pt x="0" y="66"/>
                  </a:lnTo>
                  <a:lnTo>
                    <a:pt x="2" y="64"/>
                  </a:lnTo>
                  <a:lnTo>
                    <a:pt x="4" y="64"/>
                  </a:lnTo>
                  <a:lnTo>
                    <a:pt x="6" y="64"/>
                  </a:lnTo>
                  <a:lnTo>
                    <a:pt x="8" y="64"/>
                  </a:lnTo>
                  <a:lnTo>
                    <a:pt x="8" y="66"/>
                  </a:lnTo>
                  <a:lnTo>
                    <a:pt x="8" y="64"/>
                  </a:lnTo>
                  <a:lnTo>
                    <a:pt x="10" y="64"/>
                  </a:lnTo>
                  <a:lnTo>
                    <a:pt x="12" y="64"/>
                  </a:lnTo>
                  <a:lnTo>
                    <a:pt x="14" y="62"/>
                  </a:lnTo>
                  <a:lnTo>
                    <a:pt x="12" y="60"/>
                  </a:lnTo>
                  <a:lnTo>
                    <a:pt x="14" y="60"/>
                  </a:lnTo>
                  <a:lnTo>
                    <a:pt x="16" y="58"/>
                  </a:lnTo>
                  <a:lnTo>
                    <a:pt x="18" y="58"/>
                  </a:lnTo>
                  <a:lnTo>
                    <a:pt x="16" y="56"/>
                  </a:lnTo>
                  <a:lnTo>
                    <a:pt x="18" y="54"/>
                  </a:lnTo>
                  <a:lnTo>
                    <a:pt x="16" y="54"/>
                  </a:lnTo>
                  <a:lnTo>
                    <a:pt x="16" y="52"/>
                  </a:lnTo>
                  <a:lnTo>
                    <a:pt x="14" y="52"/>
                  </a:lnTo>
                  <a:lnTo>
                    <a:pt x="12" y="52"/>
                  </a:lnTo>
                  <a:lnTo>
                    <a:pt x="12" y="50"/>
                  </a:lnTo>
                  <a:lnTo>
                    <a:pt x="12" y="48"/>
                  </a:lnTo>
                  <a:lnTo>
                    <a:pt x="14" y="48"/>
                  </a:lnTo>
                  <a:lnTo>
                    <a:pt x="16" y="48"/>
                  </a:lnTo>
                  <a:lnTo>
                    <a:pt x="16" y="46"/>
                  </a:lnTo>
                  <a:lnTo>
                    <a:pt x="18" y="44"/>
                  </a:lnTo>
                  <a:lnTo>
                    <a:pt x="16" y="44"/>
                  </a:lnTo>
                  <a:lnTo>
                    <a:pt x="18" y="42"/>
                  </a:lnTo>
                  <a:lnTo>
                    <a:pt x="18" y="40"/>
                  </a:lnTo>
                  <a:lnTo>
                    <a:pt x="18" y="38"/>
                  </a:lnTo>
                  <a:lnTo>
                    <a:pt x="20" y="38"/>
                  </a:lnTo>
                  <a:lnTo>
                    <a:pt x="18" y="38"/>
                  </a:lnTo>
                  <a:lnTo>
                    <a:pt x="18" y="36"/>
                  </a:lnTo>
                  <a:lnTo>
                    <a:pt x="20" y="36"/>
                  </a:lnTo>
                  <a:lnTo>
                    <a:pt x="18" y="36"/>
                  </a:lnTo>
                  <a:lnTo>
                    <a:pt x="16" y="36"/>
                  </a:lnTo>
                  <a:lnTo>
                    <a:pt x="16" y="34"/>
                  </a:lnTo>
                  <a:lnTo>
                    <a:pt x="16" y="32"/>
                  </a:lnTo>
                  <a:lnTo>
                    <a:pt x="18" y="32"/>
                  </a:lnTo>
                  <a:lnTo>
                    <a:pt x="16" y="30"/>
                  </a:lnTo>
                  <a:lnTo>
                    <a:pt x="18" y="30"/>
                  </a:lnTo>
                  <a:lnTo>
                    <a:pt x="20" y="28"/>
                  </a:lnTo>
                  <a:lnTo>
                    <a:pt x="22" y="28"/>
                  </a:lnTo>
                  <a:lnTo>
                    <a:pt x="24" y="28"/>
                  </a:lnTo>
                  <a:lnTo>
                    <a:pt x="26" y="28"/>
                  </a:lnTo>
                  <a:lnTo>
                    <a:pt x="28" y="28"/>
                  </a:lnTo>
                  <a:lnTo>
                    <a:pt x="30" y="28"/>
                  </a:lnTo>
                  <a:lnTo>
                    <a:pt x="32" y="28"/>
                  </a:lnTo>
                  <a:lnTo>
                    <a:pt x="34" y="30"/>
                  </a:lnTo>
                  <a:lnTo>
                    <a:pt x="34" y="32"/>
                  </a:lnTo>
                  <a:lnTo>
                    <a:pt x="32" y="32"/>
                  </a:lnTo>
                  <a:lnTo>
                    <a:pt x="34" y="34"/>
                  </a:lnTo>
                  <a:lnTo>
                    <a:pt x="34" y="32"/>
                  </a:lnTo>
                  <a:lnTo>
                    <a:pt x="36" y="34"/>
                  </a:lnTo>
                  <a:lnTo>
                    <a:pt x="36" y="32"/>
                  </a:lnTo>
                  <a:lnTo>
                    <a:pt x="36" y="30"/>
                  </a:lnTo>
                  <a:lnTo>
                    <a:pt x="40" y="32"/>
                  </a:lnTo>
                  <a:lnTo>
                    <a:pt x="40" y="30"/>
                  </a:lnTo>
                  <a:lnTo>
                    <a:pt x="38" y="30"/>
                  </a:lnTo>
                  <a:lnTo>
                    <a:pt x="38" y="28"/>
                  </a:lnTo>
                  <a:lnTo>
                    <a:pt x="38" y="26"/>
                  </a:lnTo>
                  <a:lnTo>
                    <a:pt x="40" y="24"/>
                  </a:lnTo>
                  <a:lnTo>
                    <a:pt x="42" y="24"/>
                  </a:lnTo>
                  <a:lnTo>
                    <a:pt x="44" y="26"/>
                  </a:lnTo>
                  <a:lnTo>
                    <a:pt x="46" y="24"/>
                  </a:lnTo>
                  <a:lnTo>
                    <a:pt x="48" y="24"/>
                  </a:lnTo>
                  <a:lnTo>
                    <a:pt x="50" y="24"/>
                  </a:lnTo>
                  <a:lnTo>
                    <a:pt x="52" y="24"/>
                  </a:lnTo>
                  <a:lnTo>
                    <a:pt x="52" y="26"/>
                  </a:lnTo>
                  <a:lnTo>
                    <a:pt x="54" y="28"/>
                  </a:lnTo>
                  <a:lnTo>
                    <a:pt x="56" y="28"/>
                  </a:lnTo>
                  <a:lnTo>
                    <a:pt x="56" y="30"/>
                  </a:lnTo>
                  <a:lnTo>
                    <a:pt x="58" y="30"/>
                  </a:lnTo>
                  <a:lnTo>
                    <a:pt x="60" y="32"/>
                  </a:lnTo>
                  <a:lnTo>
                    <a:pt x="60" y="30"/>
                  </a:lnTo>
                  <a:lnTo>
                    <a:pt x="58" y="30"/>
                  </a:lnTo>
                  <a:lnTo>
                    <a:pt x="56" y="30"/>
                  </a:lnTo>
                  <a:lnTo>
                    <a:pt x="56" y="28"/>
                  </a:lnTo>
                  <a:lnTo>
                    <a:pt x="54" y="28"/>
                  </a:lnTo>
                  <a:lnTo>
                    <a:pt x="54" y="26"/>
                  </a:lnTo>
                  <a:lnTo>
                    <a:pt x="52" y="24"/>
                  </a:lnTo>
                  <a:lnTo>
                    <a:pt x="50" y="24"/>
                  </a:lnTo>
                  <a:lnTo>
                    <a:pt x="48" y="24"/>
                  </a:lnTo>
                  <a:lnTo>
                    <a:pt x="46" y="24"/>
                  </a:lnTo>
                  <a:lnTo>
                    <a:pt x="44" y="22"/>
                  </a:lnTo>
                  <a:lnTo>
                    <a:pt x="44" y="20"/>
                  </a:lnTo>
                  <a:lnTo>
                    <a:pt x="46" y="20"/>
                  </a:lnTo>
                  <a:lnTo>
                    <a:pt x="46" y="18"/>
                  </a:lnTo>
                  <a:lnTo>
                    <a:pt x="44" y="18"/>
                  </a:lnTo>
                  <a:lnTo>
                    <a:pt x="42" y="18"/>
                  </a:lnTo>
                  <a:lnTo>
                    <a:pt x="44" y="18"/>
                  </a:lnTo>
                  <a:lnTo>
                    <a:pt x="44" y="16"/>
                  </a:lnTo>
                  <a:lnTo>
                    <a:pt x="42" y="16"/>
                  </a:lnTo>
                  <a:lnTo>
                    <a:pt x="40" y="16"/>
                  </a:lnTo>
                  <a:lnTo>
                    <a:pt x="40" y="14"/>
                  </a:lnTo>
                  <a:lnTo>
                    <a:pt x="40" y="16"/>
                  </a:lnTo>
                  <a:lnTo>
                    <a:pt x="40" y="14"/>
                  </a:lnTo>
                  <a:lnTo>
                    <a:pt x="44" y="14"/>
                  </a:lnTo>
                  <a:lnTo>
                    <a:pt x="46" y="12"/>
                  </a:lnTo>
                  <a:lnTo>
                    <a:pt x="44" y="12"/>
                  </a:lnTo>
                  <a:lnTo>
                    <a:pt x="44" y="10"/>
                  </a:lnTo>
                  <a:lnTo>
                    <a:pt x="42" y="10"/>
                  </a:lnTo>
                  <a:lnTo>
                    <a:pt x="44" y="10"/>
                  </a:lnTo>
                  <a:lnTo>
                    <a:pt x="42" y="8"/>
                  </a:lnTo>
                  <a:lnTo>
                    <a:pt x="40" y="8"/>
                  </a:lnTo>
                  <a:lnTo>
                    <a:pt x="42" y="8"/>
                  </a:lnTo>
                  <a:lnTo>
                    <a:pt x="40" y="6"/>
                  </a:lnTo>
                  <a:lnTo>
                    <a:pt x="40" y="4"/>
                  </a:lnTo>
                  <a:lnTo>
                    <a:pt x="42" y="4"/>
                  </a:lnTo>
                  <a:lnTo>
                    <a:pt x="44" y="4"/>
                  </a:lnTo>
                  <a:lnTo>
                    <a:pt x="46" y="4"/>
                  </a:lnTo>
                  <a:lnTo>
                    <a:pt x="48" y="4"/>
                  </a:lnTo>
                  <a:lnTo>
                    <a:pt x="50" y="4"/>
                  </a:lnTo>
                  <a:lnTo>
                    <a:pt x="50" y="6"/>
                  </a:lnTo>
                  <a:lnTo>
                    <a:pt x="52" y="4"/>
                  </a:lnTo>
                  <a:lnTo>
                    <a:pt x="52" y="6"/>
                  </a:lnTo>
                  <a:lnTo>
                    <a:pt x="54" y="6"/>
                  </a:lnTo>
                  <a:lnTo>
                    <a:pt x="56" y="4"/>
                  </a:lnTo>
                  <a:lnTo>
                    <a:pt x="58" y="6"/>
                  </a:lnTo>
                  <a:lnTo>
                    <a:pt x="60" y="6"/>
                  </a:lnTo>
                  <a:lnTo>
                    <a:pt x="60" y="8"/>
                  </a:lnTo>
                  <a:lnTo>
                    <a:pt x="62" y="8"/>
                  </a:lnTo>
                  <a:lnTo>
                    <a:pt x="60" y="8"/>
                  </a:lnTo>
                  <a:lnTo>
                    <a:pt x="62" y="8"/>
                  </a:lnTo>
                  <a:lnTo>
                    <a:pt x="62" y="10"/>
                  </a:lnTo>
                  <a:lnTo>
                    <a:pt x="62" y="12"/>
                  </a:lnTo>
                  <a:lnTo>
                    <a:pt x="60" y="12"/>
                  </a:lnTo>
                  <a:lnTo>
                    <a:pt x="62" y="12"/>
                  </a:lnTo>
                  <a:lnTo>
                    <a:pt x="64" y="12"/>
                  </a:lnTo>
                  <a:lnTo>
                    <a:pt x="64" y="14"/>
                  </a:lnTo>
                  <a:lnTo>
                    <a:pt x="64" y="16"/>
                  </a:lnTo>
                  <a:lnTo>
                    <a:pt x="64" y="14"/>
                  </a:lnTo>
                  <a:lnTo>
                    <a:pt x="66" y="14"/>
                  </a:lnTo>
                  <a:lnTo>
                    <a:pt x="66" y="12"/>
                  </a:lnTo>
                  <a:lnTo>
                    <a:pt x="68" y="12"/>
                  </a:lnTo>
                  <a:lnTo>
                    <a:pt x="68" y="14"/>
                  </a:lnTo>
                  <a:lnTo>
                    <a:pt x="72" y="14"/>
                  </a:lnTo>
                  <a:lnTo>
                    <a:pt x="72" y="16"/>
                  </a:lnTo>
                  <a:lnTo>
                    <a:pt x="74" y="16"/>
                  </a:lnTo>
                  <a:lnTo>
                    <a:pt x="76" y="14"/>
                  </a:lnTo>
                  <a:lnTo>
                    <a:pt x="78" y="14"/>
                  </a:lnTo>
                  <a:lnTo>
                    <a:pt x="80" y="14"/>
                  </a:lnTo>
                  <a:lnTo>
                    <a:pt x="80" y="12"/>
                  </a:lnTo>
                  <a:lnTo>
                    <a:pt x="78" y="12"/>
                  </a:lnTo>
                  <a:lnTo>
                    <a:pt x="80" y="12"/>
                  </a:lnTo>
                  <a:lnTo>
                    <a:pt x="82" y="12"/>
                  </a:lnTo>
                  <a:lnTo>
                    <a:pt x="82" y="14"/>
                  </a:lnTo>
                  <a:lnTo>
                    <a:pt x="82" y="12"/>
                  </a:lnTo>
                  <a:lnTo>
                    <a:pt x="80" y="12"/>
                  </a:lnTo>
                  <a:lnTo>
                    <a:pt x="80" y="14"/>
                  </a:lnTo>
                  <a:lnTo>
                    <a:pt x="78" y="14"/>
                  </a:lnTo>
                  <a:lnTo>
                    <a:pt x="80" y="16"/>
                  </a:lnTo>
                  <a:lnTo>
                    <a:pt x="80" y="18"/>
                  </a:lnTo>
                  <a:lnTo>
                    <a:pt x="78" y="18"/>
                  </a:lnTo>
                  <a:lnTo>
                    <a:pt x="76" y="20"/>
                  </a:lnTo>
                  <a:lnTo>
                    <a:pt x="74" y="20"/>
                  </a:lnTo>
                  <a:lnTo>
                    <a:pt x="76" y="22"/>
                  </a:lnTo>
                  <a:lnTo>
                    <a:pt x="76" y="24"/>
                  </a:lnTo>
                  <a:lnTo>
                    <a:pt x="76" y="22"/>
                  </a:lnTo>
                  <a:lnTo>
                    <a:pt x="78" y="24"/>
                  </a:lnTo>
                  <a:lnTo>
                    <a:pt x="76" y="22"/>
                  </a:lnTo>
                  <a:lnTo>
                    <a:pt x="78" y="22"/>
                  </a:lnTo>
                  <a:lnTo>
                    <a:pt x="80" y="22"/>
                  </a:lnTo>
                  <a:lnTo>
                    <a:pt x="82" y="22"/>
                  </a:lnTo>
                  <a:lnTo>
                    <a:pt x="82" y="20"/>
                  </a:lnTo>
                  <a:lnTo>
                    <a:pt x="82" y="22"/>
                  </a:lnTo>
                  <a:lnTo>
                    <a:pt x="84" y="22"/>
                  </a:lnTo>
                  <a:lnTo>
                    <a:pt x="84" y="24"/>
                  </a:lnTo>
                  <a:lnTo>
                    <a:pt x="86" y="24"/>
                  </a:lnTo>
                  <a:lnTo>
                    <a:pt x="86" y="22"/>
                  </a:lnTo>
                  <a:lnTo>
                    <a:pt x="86" y="20"/>
                  </a:lnTo>
                  <a:lnTo>
                    <a:pt x="88" y="20"/>
                  </a:lnTo>
                  <a:lnTo>
                    <a:pt x="88" y="18"/>
                  </a:lnTo>
                  <a:lnTo>
                    <a:pt x="86" y="20"/>
                  </a:lnTo>
                  <a:lnTo>
                    <a:pt x="88" y="18"/>
                  </a:lnTo>
                  <a:lnTo>
                    <a:pt x="90" y="18"/>
                  </a:lnTo>
                  <a:lnTo>
                    <a:pt x="92" y="18"/>
                  </a:lnTo>
                  <a:lnTo>
                    <a:pt x="94" y="18"/>
                  </a:lnTo>
                  <a:lnTo>
                    <a:pt x="96" y="18"/>
                  </a:lnTo>
                  <a:lnTo>
                    <a:pt x="96" y="20"/>
                  </a:lnTo>
                  <a:lnTo>
                    <a:pt x="96" y="18"/>
                  </a:lnTo>
                  <a:lnTo>
                    <a:pt x="96" y="16"/>
                  </a:lnTo>
                  <a:lnTo>
                    <a:pt x="98" y="16"/>
                  </a:lnTo>
                  <a:lnTo>
                    <a:pt x="100" y="16"/>
                  </a:lnTo>
                  <a:lnTo>
                    <a:pt x="100" y="14"/>
                  </a:lnTo>
                  <a:lnTo>
                    <a:pt x="102" y="12"/>
                  </a:lnTo>
                  <a:lnTo>
                    <a:pt x="104" y="12"/>
                  </a:lnTo>
                  <a:lnTo>
                    <a:pt x="106" y="12"/>
                  </a:lnTo>
                  <a:lnTo>
                    <a:pt x="108" y="12"/>
                  </a:lnTo>
                  <a:lnTo>
                    <a:pt x="108" y="14"/>
                  </a:lnTo>
                  <a:lnTo>
                    <a:pt x="106" y="12"/>
                  </a:lnTo>
                  <a:lnTo>
                    <a:pt x="106" y="14"/>
                  </a:lnTo>
                  <a:lnTo>
                    <a:pt x="104" y="12"/>
                  </a:lnTo>
                  <a:lnTo>
                    <a:pt x="104" y="14"/>
                  </a:lnTo>
                  <a:lnTo>
                    <a:pt x="102" y="14"/>
                  </a:lnTo>
                  <a:lnTo>
                    <a:pt x="104" y="14"/>
                  </a:lnTo>
                  <a:lnTo>
                    <a:pt x="102" y="14"/>
                  </a:lnTo>
                  <a:lnTo>
                    <a:pt x="100" y="14"/>
                  </a:lnTo>
                  <a:lnTo>
                    <a:pt x="100" y="16"/>
                  </a:lnTo>
                  <a:lnTo>
                    <a:pt x="102" y="16"/>
                  </a:lnTo>
                  <a:lnTo>
                    <a:pt x="102" y="14"/>
                  </a:lnTo>
                  <a:lnTo>
                    <a:pt x="104" y="14"/>
                  </a:lnTo>
                  <a:lnTo>
                    <a:pt x="106" y="14"/>
                  </a:lnTo>
                  <a:lnTo>
                    <a:pt x="106" y="16"/>
                  </a:lnTo>
                  <a:lnTo>
                    <a:pt x="108" y="14"/>
                  </a:lnTo>
                  <a:lnTo>
                    <a:pt x="108" y="12"/>
                  </a:lnTo>
                  <a:lnTo>
                    <a:pt x="108" y="14"/>
                  </a:lnTo>
                  <a:lnTo>
                    <a:pt x="110" y="14"/>
                  </a:lnTo>
                  <a:lnTo>
                    <a:pt x="110" y="16"/>
                  </a:lnTo>
                  <a:lnTo>
                    <a:pt x="108" y="16"/>
                  </a:lnTo>
                  <a:lnTo>
                    <a:pt x="110" y="16"/>
                  </a:lnTo>
                  <a:lnTo>
                    <a:pt x="110" y="18"/>
                  </a:lnTo>
                  <a:lnTo>
                    <a:pt x="112" y="16"/>
                  </a:lnTo>
                  <a:lnTo>
                    <a:pt x="114" y="16"/>
                  </a:lnTo>
                  <a:lnTo>
                    <a:pt x="114" y="18"/>
                  </a:lnTo>
                  <a:lnTo>
                    <a:pt x="116" y="18"/>
                  </a:lnTo>
                  <a:lnTo>
                    <a:pt x="116" y="20"/>
                  </a:lnTo>
                  <a:lnTo>
                    <a:pt x="118" y="20"/>
                  </a:lnTo>
                  <a:lnTo>
                    <a:pt x="118" y="18"/>
                  </a:lnTo>
                  <a:lnTo>
                    <a:pt x="120" y="18"/>
                  </a:lnTo>
                  <a:lnTo>
                    <a:pt x="122" y="18"/>
                  </a:lnTo>
                  <a:lnTo>
                    <a:pt x="122" y="20"/>
                  </a:lnTo>
                  <a:lnTo>
                    <a:pt x="122" y="22"/>
                  </a:lnTo>
                  <a:lnTo>
                    <a:pt x="124" y="22"/>
                  </a:lnTo>
                  <a:lnTo>
                    <a:pt x="124" y="24"/>
                  </a:lnTo>
                  <a:lnTo>
                    <a:pt x="122" y="24"/>
                  </a:lnTo>
                  <a:lnTo>
                    <a:pt x="124" y="24"/>
                  </a:lnTo>
                  <a:lnTo>
                    <a:pt x="124" y="26"/>
                  </a:lnTo>
                  <a:lnTo>
                    <a:pt x="126" y="26"/>
                  </a:lnTo>
                  <a:lnTo>
                    <a:pt x="128" y="28"/>
                  </a:lnTo>
                  <a:lnTo>
                    <a:pt x="128" y="26"/>
                  </a:lnTo>
                  <a:lnTo>
                    <a:pt x="128" y="28"/>
                  </a:lnTo>
                  <a:lnTo>
                    <a:pt x="128" y="26"/>
                  </a:lnTo>
                  <a:lnTo>
                    <a:pt x="130" y="26"/>
                  </a:lnTo>
                  <a:lnTo>
                    <a:pt x="132" y="28"/>
                  </a:lnTo>
                  <a:lnTo>
                    <a:pt x="130" y="28"/>
                  </a:lnTo>
                  <a:lnTo>
                    <a:pt x="132" y="28"/>
                  </a:lnTo>
                  <a:lnTo>
                    <a:pt x="132" y="30"/>
                  </a:lnTo>
                  <a:lnTo>
                    <a:pt x="132" y="32"/>
                  </a:lnTo>
                  <a:lnTo>
                    <a:pt x="132" y="34"/>
                  </a:lnTo>
                  <a:lnTo>
                    <a:pt x="132" y="36"/>
                  </a:lnTo>
                  <a:lnTo>
                    <a:pt x="134" y="36"/>
                  </a:lnTo>
                  <a:lnTo>
                    <a:pt x="132" y="36"/>
                  </a:lnTo>
                  <a:lnTo>
                    <a:pt x="132" y="38"/>
                  </a:lnTo>
                  <a:lnTo>
                    <a:pt x="132" y="40"/>
                  </a:lnTo>
                  <a:lnTo>
                    <a:pt x="132" y="42"/>
                  </a:lnTo>
                  <a:lnTo>
                    <a:pt x="130" y="42"/>
                  </a:lnTo>
                  <a:lnTo>
                    <a:pt x="130" y="44"/>
                  </a:lnTo>
                  <a:lnTo>
                    <a:pt x="132" y="44"/>
                  </a:lnTo>
                  <a:lnTo>
                    <a:pt x="132" y="46"/>
                  </a:lnTo>
                  <a:lnTo>
                    <a:pt x="134" y="48"/>
                  </a:lnTo>
                  <a:lnTo>
                    <a:pt x="136" y="48"/>
                  </a:lnTo>
                  <a:lnTo>
                    <a:pt x="138" y="50"/>
                  </a:lnTo>
                  <a:lnTo>
                    <a:pt x="136" y="52"/>
                  </a:lnTo>
                  <a:lnTo>
                    <a:pt x="138" y="52"/>
                  </a:lnTo>
                  <a:lnTo>
                    <a:pt x="136" y="54"/>
                  </a:lnTo>
                  <a:lnTo>
                    <a:pt x="138" y="56"/>
                  </a:lnTo>
                  <a:lnTo>
                    <a:pt x="140" y="56"/>
                  </a:lnTo>
                  <a:lnTo>
                    <a:pt x="140" y="58"/>
                  </a:lnTo>
                  <a:lnTo>
                    <a:pt x="140" y="60"/>
                  </a:lnTo>
                  <a:lnTo>
                    <a:pt x="140" y="62"/>
                  </a:lnTo>
                  <a:lnTo>
                    <a:pt x="138" y="64"/>
                  </a:lnTo>
                  <a:lnTo>
                    <a:pt x="138" y="66"/>
                  </a:lnTo>
                  <a:lnTo>
                    <a:pt x="140" y="66"/>
                  </a:lnTo>
                  <a:lnTo>
                    <a:pt x="140" y="68"/>
                  </a:lnTo>
                  <a:lnTo>
                    <a:pt x="142" y="68"/>
                  </a:lnTo>
                  <a:lnTo>
                    <a:pt x="142" y="70"/>
                  </a:lnTo>
                  <a:close/>
                </a:path>
              </a:pathLst>
            </a:custGeom>
            <a:solidFill>
              <a:srgbClr val="F94355"/>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19" name="Freeform 186">
              <a:extLst>
                <a:ext uri="{FF2B5EF4-FFF2-40B4-BE49-F238E27FC236}">
                  <a16:creationId xmlns:a16="http://schemas.microsoft.com/office/drawing/2014/main" id="{15D3BC49-C899-EC2C-73FB-9EA44E2BC8C8}"/>
                </a:ext>
              </a:extLst>
            </p:cNvPr>
            <p:cNvSpPr>
              <a:spLocks noChangeAspect="1"/>
            </p:cNvSpPr>
            <p:nvPr/>
          </p:nvSpPr>
          <p:spPr bwMode="auto">
            <a:xfrm>
              <a:off x="4661784" y="2737630"/>
              <a:ext cx="18246" cy="15206"/>
            </a:xfrm>
            <a:custGeom>
              <a:avLst/>
              <a:gdLst>
                <a:gd name="T0" fmla="*/ 2 w 12"/>
                <a:gd name="T1" fmla="*/ 6 h 10"/>
                <a:gd name="T2" fmla="*/ 2 w 12"/>
                <a:gd name="T3" fmla="*/ 4 h 10"/>
                <a:gd name="T4" fmla="*/ 2 w 12"/>
                <a:gd name="T5" fmla="*/ 4 h 10"/>
                <a:gd name="T6" fmla="*/ 2 w 12"/>
                <a:gd name="T7" fmla="*/ 4 h 10"/>
                <a:gd name="T8" fmla="*/ 2 w 12"/>
                <a:gd name="T9" fmla="*/ 4 h 10"/>
                <a:gd name="T10" fmla="*/ 4 w 12"/>
                <a:gd name="T11" fmla="*/ 2 h 10"/>
                <a:gd name="T12" fmla="*/ 4 w 12"/>
                <a:gd name="T13" fmla="*/ 4 h 10"/>
                <a:gd name="T14" fmla="*/ 4 w 12"/>
                <a:gd name="T15" fmla="*/ 4 h 10"/>
                <a:gd name="T16" fmla="*/ 6 w 12"/>
                <a:gd name="T17" fmla="*/ 4 h 10"/>
                <a:gd name="T18" fmla="*/ 6 w 12"/>
                <a:gd name="T19" fmla="*/ 2 h 10"/>
                <a:gd name="T20" fmla="*/ 4 w 12"/>
                <a:gd name="T21" fmla="*/ 2 h 10"/>
                <a:gd name="T22" fmla="*/ 4 w 12"/>
                <a:gd name="T23" fmla="*/ 2 h 10"/>
                <a:gd name="T24" fmla="*/ 2 w 12"/>
                <a:gd name="T25" fmla="*/ 2 h 10"/>
                <a:gd name="T26" fmla="*/ 2 w 12"/>
                <a:gd name="T27" fmla="*/ 2 h 10"/>
                <a:gd name="T28" fmla="*/ 2 w 12"/>
                <a:gd name="T29" fmla="*/ 2 h 10"/>
                <a:gd name="T30" fmla="*/ 2 w 12"/>
                <a:gd name="T31" fmla="*/ 0 h 10"/>
                <a:gd name="T32" fmla="*/ 4 w 12"/>
                <a:gd name="T33" fmla="*/ 0 h 10"/>
                <a:gd name="T34" fmla="*/ 4 w 12"/>
                <a:gd name="T35" fmla="*/ 0 h 10"/>
                <a:gd name="T36" fmla="*/ 6 w 12"/>
                <a:gd name="T37" fmla="*/ 2 h 10"/>
                <a:gd name="T38" fmla="*/ 10 w 12"/>
                <a:gd name="T39" fmla="*/ 4 h 10"/>
                <a:gd name="T40" fmla="*/ 8 w 12"/>
                <a:gd name="T41" fmla="*/ 4 h 10"/>
                <a:gd name="T42" fmla="*/ 8 w 12"/>
                <a:gd name="T43" fmla="*/ 6 h 10"/>
                <a:gd name="T44" fmla="*/ 10 w 12"/>
                <a:gd name="T45" fmla="*/ 6 h 10"/>
                <a:gd name="T46" fmla="*/ 12 w 12"/>
                <a:gd name="T47" fmla="*/ 6 h 10"/>
                <a:gd name="T48" fmla="*/ 10 w 12"/>
                <a:gd name="T49" fmla="*/ 8 h 10"/>
                <a:gd name="T50" fmla="*/ 10 w 12"/>
                <a:gd name="T51" fmla="*/ 8 h 10"/>
                <a:gd name="T52" fmla="*/ 6 w 12"/>
                <a:gd name="T53" fmla="*/ 6 h 10"/>
                <a:gd name="T54" fmla="*/ 6 w 12"/>
                <a:gd name="T55" fmla="*/ 8 h 10"/>
                <a:gd name="T56" fmla="*/ 4 w 12"/>
                <a:gd name="T57" fmla="*/ 8 h 10"/>
                <a:gd name="T58" fmla="*/ 2 w 12"/>
                <a:gd name="T59" fmla="*/ 8 h 10"/>
                <a:gd name="T60" fmla="*/ 0 w 12"/>
                <a:gd name="T61" fmla="*/ 8 h 10"/>
                <a:gd name="T62" fmla="*/ 0 w 12"/>
                <a:gd name="T63" fmla="*/ 6 h 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 h="10">
                  <a:moveTo>
                    <a:pt x="0" y="6"/>
                  </a:moveTo>
                  <a:lnTo>
                    <a:pt x="2" y="6"/>
                  </a:lnTo>
                  <a:lnTo>
                    <a:pt x="2" y="4"/>
                  </a:lnTo>
                  <a:lnTo>
                    <a:pt x="0" y="4"/>
                  </a:lnTo>
                  <a:lnTo>
                    <a:pt x="2" y="4"/>
                  </a:lnTo>
                  <a:lnTo>
                    <a:pt x="4" y="4"/>
                  </a:lnTo>
                  <a:lnTo>
                    <a:pt x="4" y="2"/>
                  </a:lnTo>
                  <a:lnTo>
                    <a:pt x="4" y="4"/>
                  </a:lnTo>
                  <a:lnTo>
                    <a:pt x="6" y="4"/>
                  </a:lnTo>
                  <a:lnTo>
                    <a:pt x="6" y="2"/>
                  </a:lnTo>
                  <a:lnTo>
                    <a:pt x="4" y="2"/>
                  </a:lnTo>
                  <a:lnTo>
                    <a:pt x="2" y="2"/>
                  </a:lnTo>
                  <a:lnTo>
                    <a:pt x="0" y="2"/>
                  </a:lnTo>
                  <a:lnTo>
                    <a:pt x="2" y="2"/>
                  </a:lnTo>
                  <a:lnTo>
                    <a:pt x="2" y="0"/>
                  </a:lnTo>
                  <a:lnTo>
                    <a:pt x="4" y="0"/>
                  </a:lnTo>
                  <a:lnTo>
                    <a:pt x="6" y="0"/>
                  </a:lnTo>
                  <a:lnTo>
                    <a:pt x="4" y="0"/>
                  </a:lnTo>
                  <a:lnTo>
                    <a:pt x="4" y="2"/>
                  </a:lnTo>
                  <a:lnTo>
                    <a:pt x="6" y="2"/>
                  </a:lnTo>
                  <a:lnTo>
                    <a:pt x="8" y="2"/>
                  </a:lnTo>
                  <a:lnTo>
                    <a:pt x="10" y="4"/>
                  </a:lnTo>
                  <a:lnTo>
                    <a:pt x="8" y="4"/>
                  </a:lnTo>
                  <a:lnTo>
                    <a:pt x="8" y="6"/>
                  </a:lnTo>
                  <a:lnTo>
                    <a:pt x="10" y="6"/>
                  </a:lnTo>
                  <a:lnTo>
                    <a:pt x="12" y="6"/>
                  </a:lnTo>
                  <a:lnTo>
                    <a:pt x="10" y="6"/>
                  </a:lnTo>
                  <a:lnTo>
                    <a:pt x="10" y="8"/>
                  </a:lnTo>
                  <a:lnTo>
                    <a:pt x="10" y="6"/>
                  </a:lnTo>
                  <a:lnTo>
                    <a:pt x="10" y="8"/>
                  </a:lnTo>
                  <a:lnTo>
                    <a:pt x="8" y="6"/>
                  </a:lnTo>
                  <a:lnTo>
                    <a:pt x="6" y="6"/>
                  </a:lnTo>
                  <a:lnTo>
                    <a:pt x="6" y="8"/>
                  </a:lnTo>
                  <a:lnTo>
                    <a:pt x="6" y="10"/>
                  </a:lnTo>
                  <a:lnTo>
                    <a:pt x="4" y="8"/>
                  </a:lnTo>
                  <a:lnTo>
                    <a:pt x="2" y="8"/>
                  </a:lnTo>
                  <a:lnTo>
                    <a:pt x="0" y="8"/>
                  </a:lnTo>
                  <a:lnTo>
                    <a:pt x="2" y="8"/>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20" name="Freeform 187">
              <a:extLst>
                <a:ext uri="{FF2B5EF4-FFF2-40B4-BE49-F238E27FC236}">
                  <a16:creationId xmlns:a16="http://schemas.microsoft.com/office/drawing/2014/main" id="{23B2C723-7205-E993-BB5A-25922D9710B4}"/>
                </a:ext>
              </a:extLst>
            </p:cNvPr>
            <p:cNvSpPr>
              <a:spLocks noChangeAspect="1"/>
            </p:cNvSpPr>
            <p:nvPr/>
          </p:nvSpPr>
          <p:spPr bwMode="auto">
            <a:xfrm>
              <a:off x="4661784" y="2737630"/>
              <a:ext cx="18246" cy="15206"/>
            </a:xfrm>
            <a:custGeom>
              <a:avLst/>
              <a:gdLst>
                <a:gd name="T0" fmla="*/ 2 w 12"/>
                <a:gd name="T1" fmla="*/ 6 h 10"/>
                <a:gd name="T2" fmla="*/ 2 w 12"/>
                <a:gd name="T3" fmla="*/ 4 h 10"/>
                <a:gd name="T4" fmla="*/ 2 w 12"/>
                <a:gd name="T5" fmla="*/ 4 h 10"/>
                <a:gd name="T6" fmla="*/ 2 w 12"/>
                <a:gd name="T7" fmla="*/ 4 h 10"/>
                <a:gd name="T8" fmla="*/ 2 w 12"/>
                <a:gd name="T9" fmla="*/ 4 h 10"/>
                <a:gd name="T10" fmla="*/ 4 w 12"/>
                <a:gd name="T11" fmla="*/ 2 h 10"/>
                <a:gd name="T12" fmla="*/ 4 w 12"/>
                <a:gd name="T13" fmla="*/ 4 h 10"/>
                <a:gd name="T14" fmla="*/ 4 w 12"/>
                <a:gd name="T15" fmla="*/ 4 h 10"/>
                <a:gd name="T16" fmla="*/ 6 w 12"/>
                <a:gd name="T17" fmla="*/ 4 h 10"/>
                <a:gd name="T18" fmla="*/ 6 w 12"/>
                <a:gd name="T19" fmla="*/ 2 h 10"/>
                <a:gd name="T20" fmla="*/ 4 w 12"/>
                <a:gd name="T21" fmla="*/ 2 h 10"/>
                <a:gd name="T22" fmla="*/ 4 w 12"/>
                <a:gd name="T23" fmla="*/ 2 h 10"/>
                <a:gd name="T24" fmla="*/ 2 w 12"/>
                <a:gd name="T25" fmla="*/ 2 h 10"/>
                <a:gd name="T26" fmla="*/ 2 w 12"/>
                <a:gd name="T27" fmla="*/ 2 h 10"/>
                <a:gd name="T28" fmla="*/ 2 w 12"/>
                <a:gd name="T29" fmla="*/ 2 h 10"/>
                <a:gd name="T30" fmla="*/ 2 w 12"/>
                <a:gd name="T31" fmla="*/ 0 h 10"/>
                <a:gd name="T32" fmla="*/ 4 w 12"/>
                <a:gd name="T33" fmla="*/ 0 h 10"/>
                <a:gd name="T34" fmla="*/ 4 w 12"/>
                <a:gd name="T35" fmla="*/ 0 h 10"/>
                <a:gd name="T36" fmla="*/ 6 w 12"/>
                <a:gd name="T37" fmla="*/ 2 h 10"/>
                <a:gd name="T38" fmla="*/ 10 w 12"/>
                <a:gd name="T39" fmla="*/ 4 h 10"/>
                <a:gd name="T40" fmla="*/ 8 w 12"/>
                <a:gd name="T41" fmla="*/ 4 h 10"/>
                <a:gd name="T42" fmla="*/ 8 w 12"/>
                <a:gd name="T43" fmla="*/ 6 h 10"/>
                <a:gd name="T44" fmla="*/ 10 w 12"/>
                <a:gd name="T45" fmla="*/ 6 h 10"/>
                <a:gd name="T46" fmla="*/ 12 w 12"/>
                <a:gd name="T47" fmla="*/ 6 h 10"/>
                <a:gd name="T48" fmla="*/ 10 w 12"/>
                <a:gd name="T49" fmla="*/ 8 h 10"/>
                <a:gd name="T50" fmla="*/ 10 w 12"/>
                <a:gd name="T51" fmla="*/ 8 h 10"/>
                <a:gd name="T52" fmla="*/ 6 w 12"/>
                <a:gd name="T53" fmla="*/ 6 h 10"/>
                <a:gd name="T54" fmla="*/ 6 w 12"/>
                <a:gd name="T55" fmla="*/ 8 h 10"/>
                <a:gd name="T56" fmla="*/ 4 w 12"/>
                <a:gd name="T57" fmla="*/ 8 h 10"/>
                <a:gd name="T58" fmla="*/ 2 w 12"/>
                <a:gd name="T59" fmla="*/ 8 h 10"/>
                <a:gd name="T60" fmla="*/ 0 w 12"/>
                <a:gd name="T61" fmla="*/ 8 h 10"/>
                <a:gd name="T62" fmla="*/ 0 w 12"/>
                <a:gd name="T63" fmla="*/ 6 h 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 h="10">
                  <a:moveTo>
                    <a:pt x="0" y="6"/>
                  </a:moveTo>
                  <a:lnTo>
                    <a:pt x="2" y="6"/>
                  </a:lnTo>
                  <a:lnTo>
                    <a:pt x="2" y="4"/>
                  </a:lnTo>
                  <a:lnTo>
                    <a:pt x="0" y="4"/>
                  </a:lnTo>
                  <a:lnTo>
                    <a:pt x="2" y="4"/>
                  </a:lnTo>
                  <a:lnTo>
                    <a:pt x="4" y="4"/>
                  </a:lnTo>
                  <a:lnTo>
                    <a:pt x="4" y="2"/>
                  </a:lnTo>
                  <a:lnTo>
                    <a:pt x="4" y="4"/>
                  </a:lnTo>
                  <a:lnTo>
                    <a:pt x="6" y="4"/>
                  </a:lnTo>
                  <a:lnTo>
                    <a:pt x="6" y="2"/>
                  </a:lnTo>
                  <a:lnTo>
                    <a:pt x="4" y="2"/>
                  </a:lnTo>
                  <a:lnTo>
                    <a:pt x="2" y="2"/>
                  </a:lnTo>
                  <a:lnTo>
                    <a:pt x="0" y="2"/>
                  </a:lnTo>
                  <a:lnTo>
                    <a:pt x="2" y="2"/>
                  </a:lnTo>
                  <a:lnTo>
                    <a:pt x="2" y="0"/>
                  </a:lnTo>
                  <a:lnTo>
                    <a:pt x="4" y="0"/>
                  </a:lnTo>
                  <a:lnTo>
                    <a:pt x="6" y="0"/>
                  </a:lnTo>
                  <a:lnTo>
                    <a:pt x="4" y="0"/>
                  </a:lnTo>
                  <a:lnTo>
                    <a:pt x="4" y="2"/>
                  </a:lnTo>
                  <a:lnTo>
                    <a:pt x="6" y="2"/>
                  </a:lnTo>
                  <a:lnTo>
                    <a:pt x="8" y="2"/>
                  </a:lnTo>
                  <a:lnTo>
                    <a:pt x="10" y="4"/>
                  </a:lnTo>
                  <a:lnTo>
                    <a:pt x="8" y="4"/>
                  </a:lnTo>
                  <a:lnTo>
                    <a:pt x="8" y="6"/>
                  </a:lnTo>
                  <a:lnTo>
                    <a:pt x="10" y="6"/>
                  </a:lnTo>
                  <a:lnTo>
                    <a:pt x="12" y="6"/>
                  </a:lnTo>
                  <a:lnTo>
                    <a:pt x="10" y="6"/>
                  </a:lnTo>
                  <a:lnTo>
                    <a:pt x="10" y="8"/>
                  </a:lnTo>
                  <a:lnTo>
                    <a:pt x="10" y="6"/>
                  </a:lnTo>
                  <a:lnTo>
                    <a:pt x="10" y="8"/>
                  </a:lnTo>
                  <a:lnTo>
                    <a:pt x="8" y="6"/>
                  </a:lnTo>
                  <a:lnTo>
                    <a:pt x="6" y="6"/>
                  </a:lnTo>
                  <a:lnTo>
                    <a:pt x="6" y="8"/>
                  </a:lnTo>
                  <a:lnTo>
                    <a:pt x="6" y="10"/>
                  </a:lnTo>
                  <a:lnTo>
                    <a:pt x="4" y="8"/>
                  </a:lnTo>
                  <a:lnTo>
                    <a:pt x="2" y="8"/>
                  </a:lnTo>
                  <a:lnTo>
                    <a:pt x="0" y="8"/>
                  </a:lnTo>
                  <a:lnTo>
                    <a:pt x="2" y="8"/>
                  </a:lnTo>
                  <a:lnTo>
                    <a:pt x="0" y="6"/>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21" name="Freeform 188">
              <a:extLst>
                <a:ext uri="{FF2B5EF4-FFF2-40B4-BE49-F238E27FC236}">
                  <a16:creationId xmlns:a16="http://schemas.microsoft.com/office/drawing/2014/main" id="{EEB04C25-9BE7-DA9F-8676-526154D86177}"/>
                </a:ext>
              </a:extLst>
            </p:cNvPr>
            <p:cNvSpPr>
              <a:spLocks noChangeAspect="1"/>
            </p:cNvSpPr>
            <p:nvPr/>
          </p:nvSpPr>
          <p:spPr bwMode="auto">
            <a:xfrm>
              <a:off x="4680034" y="2752836"/>
              <a:ext cx="12166" cy="9123"/>
            </a:xfrm>
            <a:custGeom>
              <a:avLst/>
              <a:gdLst>
                <a:gd name="T0" fmla="*/ 0 w 8"/>
                <a:gd name="T1" fmla="*/ 0 h 6"/>
                <a:gd name="T2" fmla="*/ 2 w 8"/>
                <a:gd name="T3" fmla="*/ 0 h 6"/>
                <a:gd name="T4" fmla="*/ 2 w 8"/>
                <a:gd name="T5" fmla="*/ 2 h 6"/>
                <a:gd name="T6" fmla="*/ 4 w 8"/>
                <a:gd name="T7" fmla="*/ 2 h 6"/>
                <a:gd name="T8" fmla="*/ 4 w 8"/>
                <a:gd name="T9" fmla="*/ 2 h 6"/>
                <a:gd name="T10" fmla="*/ 6 w 8"/>
                <a:gd name="T11" fmla="*/ 4 h 6"/>
                <a:gd name="T12" fmla="*/ 6 w 8"/>
                <a:gd name="T13" fmla="*/ 4 h 6"/>
                <a:gd name="T14" fmla="*/ 8 w 8"/>
                <a:gd name="T15" fmla="*/ 4 h 6"/>
                <a:gd name="T16" fmla="*/ 6 w 8"/>
                <a:gd name="T17" fmla="*/ 6 h 6"/>
                <a:gd name="T18" fmla="*/ 8 w 8"/>
                <a:gd name="T19" fmla="*/ 6 h 6"/>
                <a:gd name="T20" fmla="*/ 8 w 8"/>
                <a:gd name="T21" fmla="*/ 6 h 6"/>
                <a:gd name="T22" fmla="*/ 6 w 8"/>
                <a:gd name="T23" fmla="*/ 6 h 6"/>
                <a:gd name="T24" fmla="*/ 6 w 8"/>
                <a:gd name="T25" fmla="*/ 6 h 6"/>
                <a:gd name="T26" fmla="*/ 4 w 8"/>
                <a:gd name="T27" fmla="*/ 6 h 6"/>
                <a:gd name="T28" fmla="*/ 4 w 8"/>
                <a:gd name="T29" fmla="*/ 6 h 6"/>
                <a:gd name="T30" fmla="*/ 2 w 8"/>
                <a:gd name="T31" fmla="*/ 6 h 6"/>
                <a:gd name="T32" fmla="*/ 2 w 8"/>
                <a:gd name="T33" fmla="*/ 6 h 6"/>
                <a:gd name="T34" fmla="*/ 2 w 8"/>
                <a:gd name="T35" fmla="*/ 6 h 6"/>
                <a:gd name="T36" fmla="*/ 2 w 8"/>
                <a:gd name="T37" fmla="*/ 6 h 6"/>
                <a:gd name="T38" fmla="*/ 2 w 8"/>
                <a:gd name="T39" fmla="*/ 6 h 6"/>
                <a:gd name="T40" fmla="*/ 2 w 8"/>
                <a:gd name="T41" fmla="*/ 6 h 6"/>
                <a:gd name="T42" fmla="*/ 2 w 8"/>
                <a:gd name="T43" fmla="*/ 4 h 6"/>
                <a:gd name="T44" fmla="*/ 2 w 8"/>
                <a:gd name="T45" fmla="*/ 4 h 6"/>
                <a:gd name="T46" fmla="*/ 4 w 8"/>
                <a:gd name="T47" fmla="*/ 4 h 6"/>
                <a:gd name="T48" fmla="*/ 4 w 8"/>
                <a:gd name="T49" fmla="*/ 4 h 6"/>
                <a:gd name="T50" fmla="*/ 4 w 8"/>
                <a:gd name="T51" fmla="*/ 4 h 6"/>
                <a:gd name="T52" fmla="*/ 4 w 8"/>
                <a:gd name="T53" fmla="*/ 4 h 6"/>
                <a:gd name="T54" fmla="*/ 4 w 8"/>
                <a:gd name="T55" fmla="*/ 4 h 6"/>
                <a:gd name="T56" fmla="*/ 4 w 8"/>
                <a:gd name="T57" fmla="*/ 2 h 6"/>
                <a:gd name="T58" fmla="*/ 4 w 8"/>
                <a:gd name="T59" fmla="*/ 2 h 6"/>
                <a:gd name="T60" fmla="*/ 2 w 8"/>
                <a:gd name="T61" fmla="*/ 2 h 6"/>
                <a:gd name="T62" fmla="*/ 2 w 8"/>
                <a:gd name="T63" fmla="*/ 2 h 6"/>
                <a:gd name="T64" fmla="*/ 2 w 8"/>
                <a:gd name="T65" fmla="*/ 2 h 6"/>
                <a:gd name="T66" fmla="*/ 2 w 8"/>
                <a:gd name="T67" fmla="*/ 4 h 6"/>
                <a:gd name="T68" fmla="*/ 2 w 8"/>
                <a:gd name="T69" fmla="*/ 4 h 6"/>
                <a:gd name="T70" fmla="*/ 2 w 8"/>
                <a:gd name="T71" fmla="*/ 2 h 6"/>
                <a:gd name="T72" fmla="*/ 2 w 8"/>
                <a:gd name="T73" fmla="*/ 2 h 6"/>
                <a:gd name="T74" fmla="*/ 0 w 8"/>
                <a:gd name="T75" fmla="*/ 2 h 6"/>
                <a:gd name="T76" fmla="*/ 0 w 8"/>
                <a:gd name="T77" fmla="*/ 2 h 6"/>
                <a:gd name="T78" fmla="*/ 0 w 8"/>
                <a:gd name="T79" fmla="*/ 2 h 6"/>
                <a:gd name="T80" fmla="*/ 0 w 8"/>
                <a:gd name="T81" fmla="*/ 0 h 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 h="6">
                  <a:moveTo>
                    <a:pt x="0" y="0"/>
                  </a:moveTo>
                  <a:lnTo>
                    <a:pt x="2" y="0"/>
                  </a:lnTo>
                  <a:lnTo>
                    <a:pt x="2" y="2"/>
                  </a:lnTo>
                  <a:lnTo>
                    <a:pt x="4" y="2"/>
                  </a:lnTo>
                  <a:lnTo>
                    <a:pt x="6" y="4"/>
                  </a:lnTo>
                  <a:lnTo>
                    <a:pt x="8" y="4"/>
                  </a:lnTo>
                  <a:lnTo>
                    <a:pt x="6" y="6"/>
                  </a:lnTo>
                  <a:lnTo>
                    <a:pt x="8" y="6"/>
                  </a:lnTo>
                  <a:lnTo>
                    <a:pt x="6" y="6"/>
                  </a:lnTo>
                  <a:lnTo>
                    <a:pt x="4" y="6"/>
                  </a:lnTo>
                  <a:lnTo>
                    <a:pt x="2" y="6"/>
                  </a:lnTo>
                  <a:lnTo>
                    <a:pt x="2" y="4"/>
                  </a:lnTo>
                  <a:lnTo>
                    <a:pt x="4" y="4"/>
                  </a:lnTo>
                  <a:lnTo>
                    <a:pt x="4" y="2"/>
                  </a:lnTo>
                  <a:lnTo>
                    <a:pt x="2" y="2"/>
                  </a:lnTo>
                  <a:lnTo>
                    <a:pt x="2" y="4"/>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22" name="Freeform 189">
              <a:extLst>
                <a:ext uri="{FF2B5EF4-FFF2-40B4-BE49-F238E27FC236}">
                  <a16:creationId xmlns:a16="http://schemas.microsoft.com/office/drawing/2014/main" id="{10D01E60-F333-E8FA-0502-00731C572436}"/>
                </a:ext>
              </a:extLst>
            </p:cNvPr>
            <p:cNvSpPr>
              <a:spLocks noChangeAspect="1"/>
            </p:cNvSpPr>
            <p:nvPr/>
          </p:nvSpPr>
          <p:spPr bwMode="auto">
            <a:xfrm>
              <a:off x="4546219" y="2725467"/>
              <a:ext cx="6083" cy="12166"/>
            </a:xfrm>
            <a:custGeom>
              <a:avLst/>
              <a:gdLst>
                <a:gd name="T0" fmla="*/ 0 w 4"/>
                <a:gd name="T1" fmla="*/ 8 h 8"/>
                <a:gd name="T2" fmla="*/ 2 w 4"/>
                <a:gd name="T3" fmla="*/ 4 h 8"/>
                <a:gd name="T4" fmla="*/ 2 w 4"/>
                <a:gd name="T5" fmla="*/ 0 h 8"/>
                <a:gd name="T6" fmla="*/ 2 w 4"/>
                <a:gd name="T7" fmla="*/ 0 h 8"/>
                <a:gd name="T8" fmla="*/ 2 w 4"/>
                <a:gd name="T9" fmla="*/ 2 h 8"/>
                <a:gd name="T10" fmla="*/ 2 w 4"/>
                <a:gd name="T11" fmla="*/ 4 h 8"/>
                <a:gd name="T12" fmla="*/ 2 w 4"/>
                <a:gd name="T13" fmla="*/ 4 h 8"/>
                <a:gd name="T14" fmla="*/ 4 w 4"/>
                <a:gd name="T15" fmla="*/ 4 h 8"/>
                <a:gd name="T16" fmla="*/ 4 w 4"/>
                <a:gd name="T17" fmla="*/ 4 h 8"/>
                <a:gd name="T18" fmla="*/ 2 w 4"/>
                <a:gd name="T19" fmla="*/ 4 h 8"/>
                <a:gd name="T20" fmla="*/ 2 w 4"/>
                <a:gd name="T21" fmla="*/ 4 h 8"/>
                <a:gd name="T22" fmla="*/ 2 w 4"/>
                <a:gd name="T23" fmla="*/ 4 h 8"/>
                <a:gd name="T24" fmla="*/ 2 w 4"/>
                <a:gd name="T25" fmla="*/ 4 h 8"/>
                <a:gd name="T26" fmla="*/ 2 w 4"/>
                <a:gd name="T27" fmla="*/ 4 h 8"/>
                <a:gd name="T28" fmla="*/ 2 w 4"/>
                <a:gd name="T29" fmla="*/ 6 h 8"/>
                <a:gd name="T30" fmla="*/ 0 w 4"/>
                <a:gd name="T31" fmla="*/ 8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8">
                  <a:moveTo>
                    <a:pt x="0" y="8"/>
                  </a:moveTo>
                  <a:lnTo>
                    <a:pt x="2" y="4"/>
                  </a:lnTo>
                  <a:lnTo>
                    <a:pt x="2" y="0"/>
                  </a:lnTo>
                  <a:lnTo>
                    <a:pt x="2" y="2"/>
                  </a:lnTo>
                  <a:lnTo>
                    <a:pt x="2" y="4"/>
                  </a:lnTo>
                  <a:lnTo>
                    <a:pt x="4" y="4"/>
                  </a:lnTo>
                  <a:lnTo>
                    <a:pt x="2" y="4"/>
                  </a:lnTo>
                  <a:lnTo>
                    <a:pt x="2" y="6"/>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23" name="Freeform 190">
              <a:extLst>
                <a:ext uri="{FF2B5EF4-FFF2-40B4-BE49-F238E27FC236}">
                  <a16:creationId xmlns:a16="http://schemas.microsoft.com/office/drawing/2014/main" id="{9BED747E-A508-2F8F-29BD-74511ED81DFE}"/>
                </a:ext>
              </a:extLst>
            </p:cNvPr>
            <p:cNvSpPr>
              <a:spLocks noChangeAspect="1"/>
            </p:cNvSpPr>
            <p:nvPr/>
          </p:nvSpPr>
          <p:spPr bwMode="auto">
            <a:xfrm>
              <a:off x="4546219" y="2725467"/>
              <a:ext cx="6083" cy="12166"/>
            </a:xfrm>
            <a:custGeom>
              <a:avLst/>
              <a:gdLst>
                <a:gd name="T0" fmla="*/ 0 w 4"/>
                <a:gd name="T1" fmla="*/ 8 h 8"/>
                <a:gd name="T2" fmla="*/ 2 w 4"/>
                <a:gd name="T3" fmla="*/ 4 h 8"/>
                <a:gd name="T4" fmla="*/ 2 w 4"/>
                <a:gd name="T5" fmla="*/ 0 h 8"/>
                <a:gd name="T6" fmla="*/ 2 w 4"/>
                <a:gd name="T7" fmla="*/ 0 h 8"/>
                <a:gd name="T8" fmla="*/ 2 w 4"/>
                <a:gd name="T9" fmla="*/ 2 h 8"/>
                <a:gd name="T10" fmla="*/ 2 w 4"/>
                <a:gd name="T11" fmla="*/ 4 h 8"/>
                <a:gd name="T12" fmla="*/ 2 w 4"/>
                <a:gd name="T13" fmla="*/ 4 h 8"/>
                <a:gd name="T14" fmla="*/ 4 w 4"/>
                <a:gd name="T15" fmla="*/ 4 h 8"/>
                <a:gd name="T16" fmla="*/ 4 w 4"/>
                <a:gd name="T17" fmla="*/ 4 h 8"/>
                <a:gd name="T18" fmla="*/ 2 w 4"/>
                <a:gd name="T19" fmla="*/ 4 h 8"/>
                <a:gd name="T20" fmla="*/ 2 w 4"/>
                <a:gd name="T21" fmla="*/ 4 h 8"/>
                <a:gd name="T22" fmla="*/ 2 w 4"/>
                <a:gd name="T23" fmla="*/ 4 h 8"/>
                <a:gd name="T24" fmla="*/ 2 w 4"/>
                <a:gd name="T25" fmla="*/ 4 h 8"/>
                <a:gd name="T26" fmla="*/ 2 w 4"/>
                <a:gd name="T27" fmla="*/ 4 h 8"/>
                <a:gd name="T28" fmla="*/ 2 w 4"/>
                <a:gd name="T29" fmla="*/ 6 h 8"/>
                <a:gd name="T30" fmla="*/ 0 w 4"/>
                <a:gd name="T31" fmla="*/ 8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 h="8">
                  <a:moveTo>
                    <a:pt x="0" y="8"/>
                  </a:moveTo>
                  <a:lnTo>
                    <a:pt x="2" y="4"/>
                  </a:lnTo>
                  <a:lnTo>
                    <a:pt x="2" y="0"/>
                  </a:lnTo>
                  <a:lnTo>
                    <a:pt x="2" y="2"/>
                  </a:lnTo>
                  <a:lnTo>
                    <a:pt x="2" y="4"/>
                  </a:lnTo>
                  <a:lnTo>
                    <a:pt x="4" y="4"/>
                  </a:lnTo>
                  <a:lnTo>
                    <a:pt x="2" y="4"/>
                  </a:lnTo>
                  <a:lnTo>
                    <a:pt x="2" y="6"/>
                  </a:lnTo>
                  <a:lnTo>
                    <a:pt x="0" y="8"/>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24" name="Freeform 191">
              <a:extLst>
                <a:ext uri="{FF2B5EF4-FFF2-40B4-BE49-F238E27FC236}">
                  <a16:creationId xmlns:a16="http://schemas.microsoft.com/office/drawing/2014/main" id="{F3EE3644-9619-104F-4A87-CF7190C5FF16}"/>
                </a:ext>
              </a:extLst>
            </p:cNvPr>
            <p:cNvSpPr>
              <a:spLocks noChangeAspect="1"/>
            </p:cNvSpPr>
            <p:nvPr/>
          </p:nvSpPr>
          <p:spPr bwMode="auto">
            <a:xfrm>
              <a:off x="4549262" y="2734590"/>
              <a:ext cx="6083" cy="3040"/>
            </a:xfrm>
            <a:custGeom>
              <a:avLst/>
              <a:gdLst>
                <a:gd name="T0" fmla="*/ 0 w 4"/>
                <a:gd name="T1" fmla="*/ 2 h 2"/>
                <a:gd name="T2" fmla="*/ 0 w 4"/>
                <a:gd name="T3" fmla="*/ 0 h 2"/>
                <a:gd name="T4" fmla="*/ 2 w 4"/>
                <a:gd name="T5" fmla="*/ 0 h 2"/>
                <a:gd name="T6" fmla="*/ 2 w 4"/>
                <a:gd name="T7" fmla="*/ 0 h 2"/>
                <a:gd name="T8" fmla="*/ 4 w 4"/>
                <a:gd name="T9" fmla="*/ 2 h 2"/>
                <a:gd name="T10" fmla="*/ 2 w 4"/>
                <a:gd name="T11" fmla="*/ 2 h 2"/>
                <a:gd name="T12" fmla="*/ 2 w 4"/>
                <a:gd name="T13" fmla="*/ 2 h 2"/>
                <a:gd name="T14" fmla="*/ 0 w 4"/>
                <a:gd name="T15" fmla="*/ 2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2"/>
                  </a:moveTo>
                  <a:lnTo>
                    <a:pt x="0" y="0"/>
                  </a:lnTo>
                  <a:lnTo>
                    <a:pt x="2" y="0"/>
                  </a:lnTo>
                  <a:lnTo>
                    <a:pt x="4" y="2"/>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25" name="Freeform 192">
              <a:extLst>
                <a:ext uri="{FF2B5EF4-FFF2-40B4-BE49-F238E27FC236}">
                  <a16:creationId xmlns:a16="http://schemas.microsoft.com/office/drawing/2014/main" id="{18F3FF54-26EC-140E-A551-5E6DCAA6F85E}"/>
                </a:ext>
              </a:extLst>
            </p:cNvPr>
            <p:cNvSpPr>
              <a:spLocks noChangeAspect="1"/>
            </p:cNvSpPr>
            <p:nvPr/>
          </p:nvSpPr>
          <p:spPr bwMode="auto">
            <a:xfrm>
              <a:off x="4549262" y="2734590"/>
              <a:ext cx="6083" cy="3040"/>
            </a:xfrm>
            <a:custGeom>
              <a:avLst/>
              <a:gdLst>
                <a:gd name="T0" fmla="*/ 0 w 4"/>
                <a:gd name="T1" fmla="*/ 2 h 2"/>
                <a:gd name="T2" fmla="*/ 0 w 4"/>
                <a:gd name="T3" fmla="*/ 0 h 2"/>
                <a:gd name="T4" fmla="*/ 2 w 4"/>
                <a:gd name="T5" fmla="*/ 0 h 2"/>
                <a:gd name="T6" fmla="*/ 2 w 4"/>
                <a:gd name="T7" fmla="*/ 0 h 2"/>
                <a:gd name="T8" fmla="*/ 4 w 4"/>
                <a:gd name="T9" fmla="*/ 2 h 2"/>
                <a:gd name="T10" fmla="*/ 2 w 4"/>
                <a:gd name="T11" fmla="*/ 2 h 2"/>
                <a:gd name="T12" fmla="*/ 2 w 4"/>
                <a:gd name="T13" fmla="*/ 2 h 2"/>
                <a:gd name="T14" fmla="*/ 0 w 4"/>
                <a:gd name="T15" fmla="*/ 2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2"/>
                  </a:moveTo>
                  <a:lnTo>
                    <a:pt x="0" y="0"/>
                  </a:lnTo>
                  <a:lnTo>
                    <a:pt x="2" y="0"/>
                  </a:lnTo>
                  <a:lnTo>
                    <a:pt x="4" y="2"/>
                  </a:lnTo>
                  <a:lnTo>
                    <a:pt x="2" y="2"/>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26" name="Freeform 193">
              <a:extLst>
                <a:ext uri="{FF2B5EF4-FFF2-40B4-BE49-F238E27FC236}">
                  <a16:creationId xmlns:a16="http://schemas.microsoft.com/office/drawing/2014/main" id="{215FC470-4A0E-F53B-31BD-6FCF56EFD210}"/>
                </a:ext>
              </a:extLst>
            </p:cNvPr>
            <p:cNvSpPr>
              <a:spLocks noChangeAspect="1"/>
            </p:cNvSpPr>
            <p:nvPr/>
          </p:nvSpPr>
          <p:spPr bwMode="auto">
            <a:xfrm>
              <a:off x="4558385" y="2743713"/>
              <a:ext cx="3040" cy="0"/>
            </a:xfrm>
            <a:custGeom>
              <a:avLst/>
              <a:gdLst>
                <a:gd name="T0" fmla="*/ 0 w 2"/>
                <a:gd name="T1" fmla="*/ 2 w 2"/>
                <a:gd name="T2" fmla="*/ 2 w 2"/>
                <a:gd name="T3" fmla="*/ 2 w 2"/>
                <a:gd name="T4" fmla="*/ 2 w 2"/>
                <a:gd name="T5" fmla="*/ 2 w 2"/>
                <a:gd name="T6" fmla="*/ 0 w 2"/>
                <a:gd name="T7" fmla="*/ 0 60000 65536"/>
                <a:gd name="T8" fmla="*/ 0 60000 65536"/>
                <a:gd name="T9" fmla="*/ 0 60000 65536"/>
                <a:gd name="T10" fmla="*/ 0 60000 65536"/>
                <a:gd name="T11" fmla="*/ 0 60000 65536"/>
                <a:gd name="T12" fmla="*/ 0 60000 65536"/>
                <a:gd name="T13" fmla="*/ 0 60000 65536"/>
              </a:gdLst>
              <a:ahLst/>
              <a:cxnLst>
                <a:cxn ang="T7">
                  <a:pos x="T0" y="0"/>
                </a:cxn>
                <a:cxn ang="T8">
                  <a:pos x="T1" y="0"/>
                </a:cxn>
                <a:cxn ang="T9">
                  <a:pos x="T2" y="0"/>
                </a:cxn>
                <a:cxn ang="T10">
                  <a:pos x="T3" y="0"/>
                </a:cxn>
                <a:cxn ang="T11">
                  <a:pos x="T4" y="0"/>
                </a:cxn>
                <a:cxn ang="T12">
                  <a:pos x="T5" y="0"/>
                </a:cxn>
                <a:cxn ang="T13">
                  <a:pos x="T6" y="0"/>
                </a:cxn>
              </a:cxnLst>
              <a:rect l="0" t="0" r="r" b="b"/>
              <a:pathLst>
                <a:path w="2">
                  <a:moveTo>
                    <a:pt x="0" y="0"/>
                  </a:move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27" name="Freeform 194">
              <a:extLst>
                <a:ext uri="{FF2B5EF4-FFF2-40B4-BE49-F238E27FC236}">
                  <a16:creationId xmlns:a16="http://schemas.microsoft.com/office/drawing/2014/main" id="{4AEAA70E-CB7C-979C-458E-BAAFE060E07A}"/>
                </a:ext>
              </a:extLst>
            </p:cNvPr>
            <p:cNvSpPr>
              <a:spLocks noChangeAspect="1"/>
            </p:cNvSpPr>
            <p:nvPr/>
          </p:nvSpPr>
          <p:spPr bwMode="auto">
            <a:xfrm>
              <a:off x="4558385" y="2743713"/>
              <a:ext cx="3040" cy="0"/>
            </a:xfrm>
            <a:custGeom>
              <a:avLst/>
              <a:gdLst>
                <a:gd name="T0" fmla="*/ 0 w 2"/>
                <a:gd name="T1" fmla="*/ 2 w 2"/>
                <a:gd name="T2" fmla="*/ 2 w 2"/>
                <a:gd name="T3" fmla="*/ 2 w 2"/>
                <a:gd name="T4" fmla="*/ 2 w 2"/>
                <a:gd name="T5" fmla="*/ 2 w 2"/>
                <a:gd name="T6" fmla="*/ 0 w 2"/>
                <a:gd name="T7" fmla="*/ 0 60000 65536"/>
                <a:gd name="T8" fmla="*/ 0 60000 65536"/>
                <a:gd name="T9" fmla="*/ 0 60000 65536"/>
                <a:gd name="T10" fmla="*/ 0 60000 65536"/>
                <a:gd name="T11" fmla="*/ 0 60000 65536"/>
                <a:gd name="T12" fmla="*/ 0 60000 65536"/>
                <a:gd name="T13" fmla="*/ 0 60000 65536"/>
              </a:gdLst>
              <a:ahLst/>
              <a:cxnLst>
                <a:cxn ang="T7">
                  <a:pos x="T0" y="0"/>
                </a:cxn>
                <a:cxn ang="T8">
                  <a:pos x="T1" y="0"/>
                </a:cxn>
                <a:cxn ang="T9">
                  <a:pos x="T2" y="0"/>
                </a:cxn>
                <a:cxn ang="T10">
                  <a:pos x="T3" y="0"/>
                </a:cxn>
                <a:cxn ang="T11">
                  <a:pos x="T4" y="0"/>
                </a:cxn>
                <a:cxn ang="T12">
                  <a:pos x="T5" y="0"/>
                </a:cxn>
                <a:cxn ang="T13">
                  <a:pos x="T6" y="0"/>
                </a:cxn>
              </a:cxnLst>
              <a:rect l="0" t="0" r="r" b="b"/>
              <a:pathLst>
                <a:path w="2">
                  <a:moveTo>
                    <a:pt x="0" y="0"/>
                  </a:move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28" name="Freeform 195">
              <a:extLst>
                <a:ext uri="{FF2B5EF4-FFF2-40B4-BE49-F238E27FC236}">
                  <a16:creationId xmlns:a16="http://schemas.microsoft.com/office/drawing/2014/main" id="{7A0442CE-76BF-B40F-8EE9-B88CAD3BFFF7}"/>
                </a:ext>
              </a:extLst>
            </p:cNvPr>
            <p:cNvSpPr>
              <a:spLocks noChangeAspect="1"/>
            </p:cNvSpPr>
            <p:nvPr/>
          </p:nvSpPr>
          <p:spPr bwMode="auto">
            <a:xfrm>
              <a:off x="4622249" y="2755879"/>
              <a:ext cx="3040" cy="3040"/>
            </a:xfrm>
            <a:custGeom>
              <a:avLst/>
              <a:gdLst>
                <a:gd name="T0" fmla="*/ 0 w 2"/>
                <a:gd name="T1" fmla="*/ 2 h 2"/>
                <a:gd name="T2" fmla="*/ 0 w 2"/>
                <a:gd name="T3" fmla="*/ 2 h 2"/>
                <a:gd name="T4" fmla="*/ 2 w 2"/>
                <a:gd name="T5" fmla="*/ 0 h 2"/>
                <a:gd name="T6" fmla="*/ 2 w 2"/>
                <a:gd name="T7" fmla="*/ 2 h 2"/>
                <a:gd name="T8" fmla="*/ 2 w 2"/>
                <a:gd name="T9" fmla="*/ 2 h 2"/>
                <a:gd name="T10" fmla="*/ 2 w 2"/>
                <a:gd name="T11" fmla="*/ 2 h 2"/>
                <a:gd name="T12" fmla="*/ 0 w 2"/>
                <a:gd name="T13" fmla="*/ 2 h 2"/>
                <a:gd name="T14" fmla="*/ 0 w 2"/>
                <a:gd name="T15" fmla="*/ 2 h 2"/>
                <a:gd name="T16" fmla="*/ 0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0" y="2"/>
                  </a:moveTo>
                  <a:lnTo>
                    <a:pt x="0" y="2"/>
                  </a:lnTo>
                  <a:lnTo>
                    <a:pt x="2" y="0"/>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29" name="Freeform 196">
              <a:extLst>
                <a:ext uri="{FF2B5EF4-FFF2-40B4-BE49-F238E27FC236}">
                  <a16:creationId xmlns:a16="http://schemas.microsoft.com/office/drawing/2014/main" id="{AC9B28D6-E89F-E234-DC3C-75A167670D7D}"/>
                </a:ext>
              </a:extLst>
            </p:cNvPr>
            <p:cNvSpPr>
              <a:spLocks noChangeAspect="1"/>
            </p:cNvSpPr>
            <p:nvPr/>
          </p:nvSpPr>
          <p:spPr bwMode="auto">
            <a:xfrm>
              <a:off x="4622249" y="2755879"/>
              <a:ext cx="3040" cy="3040"/>
            </a:xfrm>
            <a:custGeom>
              <a:avLst/>
              <a:gdLst>
                <a:gd name="T0" fmla="*/ 0 w 2"/>
                <a:gd name="T1" fmla="*/ 2 h 2"/>
                <a:gd name="T2" fmla="*/ 0 w 2"/>
                <a:gd name="T3" fmla="*/ 2 h 2"/>
                <a:gd name="T4" fmla="*/ 2 w 2"/>
                <a:gd name="T5" fmla="*/ 0 h 2"/>
                <a:gd name="T6" fmla="*/ 2 w 2"/>
                <a:gd name="T7" fmla="*/ 2 h 2"/>
                <a:gd name="T8" fmla="*/ 2 w 2"/>
                <a:gd name="T9" fmla="*/ 2 h 2"/>
                <a:gd name="T10" fmla="*/ 2 w 2"/>
                <a:gd name="T11" fmla="*/ 2 h 2"/>
                <a:gd name="T12" fmla="*/ 0 w 2"/>
                <a:gd name="T13" fmla="*/ 2 h 2"/>
                <a:gd name="T14" fmla="*/ 0 w 2"/>
                <a:gd name="T15" fmla="*/ 2 h 2"/>
                <a:gd name="T16" fmla="*/ 0 w 2"/>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0" y="2"/>
                  </a:moveTo>
                  <a:lnTo>
                    <a:pt x="0" y="2"/>
                  </a:lnTo>
                  <a:lnTo>
                    <a:pt x="2" y="0"/>
                  </a:lnTo>
                  <a:lnTo>
                    <a:pt x="2" y="2"/>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30" name="Freeform 197">
              <a:extLst>
                <a:ext uri="{FF2B5EF4-FFF2-40B4-BE49-F238E27FC236}">
                  <a16:creationId xmlns:a16="http://schemas.microsoft.com/office/drawing/2014/main" id="{A2927018-4D6E-F9F5-C2E6-6E8CD52E7CA7}"/>
                </a:ext>
              </a:extLst>
            </p:cNvPr>
            <p:cNvSpPr>
              <a:spLocks noChangeAspect="1"/>
            </p:cNvSpPr>
            <p:nvPr/>
          </p:nvSpPr>
          <p:spPr bwMode="auto">
            <a:xfrm>
              <a:off x="4549262" y="2737630"/>
              <a:ext cx="0" cy="3040"/>
            </a:xfrm>
            <a:custGeom>
              <a:avLst/>
              <a:gdLst>
                <a:gd name="T0" fmla="*/ 0 h 2"/>
                <a:gd name="T1" fmla="*/ 0 h 2"/>
                <a:gd name="T2" fmla="*/ 0 h 2"/>
                <a:gd name="T3" fmla="*/ 0 h 2"/>
                <a:gd name="T4" fmla="*/ 2 h 2"/>
                <a:gd name="T5" fmla="*/ 2 h 2"/>
                <a:gd name="T6" fmla="*/ 2 h 2"/>
                <a:gd name="T7" fmla="*/ 2 h 2"/>
                <a:gd name="T8" fmla="*/ 2 h 2"/>
                <a:gd name="T9" fmla="*/ 0 h 2"/>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Lst>
              <a:ahLst/>
              <a:cxnLst>
                <a:cxn ang="T10">
                  <a:pos x="0" y="T0"/>
                </a:cxn>
                <a:cxn ang="T11">
                  <a:pos x="0" y="T1"/>
                </a:cxn>
                <a:cxn ang="T12">
                  <a:pos x="0" y="T2"/>
                </a:cxn>
                <a:cxn ang="T13">
                  <a:pos x="0" y="T3"/>
                </a:cxn>
                <a:cxn ang="T14">
                  <a:pos x="0" y="T4"/>
                </a:cxn>
                <a:cxn ang="T15">
                  <a:pos x="0" y="T5"/>
                </a:cxn>
                <a:cxn ang="T16">
                  <a:pos x="0" y="T6"/>
                </a:cxn>
                <a:cxn ang="T17">
                  <a:pos x="0" y="T7"/>
                </a:cxn>
                <a:cxn ang="T18">
                  <a:pos x="0" y="T8"/>
                </a:cxn>
                <a:cxn ang="T19">
                  <a:pos x="0" y="T9"/>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31" name="Freeform 198">
              <a:extLst>
                <a:ext uri="{FF2B5EF4-FFF2-40B4-BE49-F238E27FC236}">
                  <a16:creationId xmlns:a16="http://schemas.microsoft.com/office/drawing/2014/main" id="{05096131-F5C2-8D18-9737-F39C505A79A0}"/>
                </a:ext>
              </a:extLst>
            </p:cNvPr>
            <p:cNvSpPr>
              <a:spLocks noChangeAspect="1"/>
            </p:cNvSpPr>
            <p:nvPr/>
          </p:nvSpPr>
          <p:spPr bwMode="auto">
            <a:xfrm>
              <a:off x="4549262" y="2737630"/>
              <a:ext cx="0" cy="3040"/>
            </a:xfrm>
            <a:custGeom>
              <a:avLst/>
              <a:gdLst>
                <a:gd name="T0" fmla="*/ 0 h 2"/>
                <a:gd name="T1" fmla="*/ 0 h 2"/>
                <a:gd name="T2" fmla="*/ 0 h 2"/>
                <a:gd name="T3" fmla="*/ 0 h 2"/>
                <a:gd name="T4" fmla="*/ 2 h 2"/>
                <a:gd name="T5" fmla="*/ 2 h 2"/>
                <a:gd name="T6" fmla="*/ 2 h 2"/>
                <a:gd name="T7" fmla="*/ 2 h 2"/>
                <a:gd name="T8" fmla="*/ 2 h 2"/>
                <a:gd name="T9" fmla="*/ 0 h 2"/>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Lst>
              <a:ahLst/>
              <a:cxnLst>
                <a:cxn ang="T10">
                  <a:pos x="0" y="T0"/>
                </a:cxn>
                <a:cxn ang="T11">
                  <a:pos x="0" y="T1"/>
                </a:cxn>
                <a:cxn ang="T12">
                  <a:pos x="0" y="T2"/>
                </a:cxn>
                <a:cxn ang="T13">
                  <a:pos x="0" y="T3"/>
                </a:cxn>
                <a:cxn ang="T14">
                  <a:pos x="0" y="T4"/>
                </a:cxn>
                <a:cxn ang="T15">
                  <a:pos x="0" y="T5"/>
                </a:cxn>
                <a:cxn ang="T16">
                  <a:pos x="0" y="T6"/>
                </a:cxn>
                <a:cxn ang="T17">
                  <a:pos x="0" y="T7"/>
                </a:cxn>
                <a:cxn ang="T18">
                  <a:pos x="0" y="T8"/>
                </a:cxn>
                <a:cxn ang="T19">
                  <a:pos x="0" y="T9"/>
                </a:cxn>
              </a:cxnLst>
              <a:rect l="0" t="0" r="r" b="b"/>
              <a:pathLst>
                <a:path h="2">
                  <a:moveTo>
                    <a:pt x="0" y="0"/>
                  </a:moveTo>
                  <a:lnTo>
                    <a:pt x="0" y="0"/>
                  </a:lnTo>
                  <a:lnTo>
                    <a:pt x="0"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32" name="Freeform 199">
              <a:extLst>
                <a:ext uri="{FF2B5EF4-FFF2-40B4-BE49-F238E27FC236}">
                  <a16:creationId xmlns:a16="http://schemas.microsoft.com/office/drawing/2014/main" id="{26568578-25BB-B10D-CC08-69C1FEF6FFA3}"/>
                </a:ext>
              </a:extLst>
            </p:cNvPr>
            <p:cNvSpPr>
              <a:spLocks noChangeAspect="1"/>
            </p:cNvSpPr>
            <p:nvPr/>
          </p:nvSpPr>
          <p:spPr bwMode="auto">
            <a:xfrm>
              <a:off x="4555345" y="2743713"/>
              <a:ext cx="3040" cy="0"/>
            </a:xfrm>
            <a:custGeom>
              <a:avLst/>
              <a:gdLst>
                <a:gd name="T0" fmla="*/ 0 w 2"/>
                <a:gd name="T1" fmla="*/ 0 w 2"/>
                <a:gd name="T2" fmla="*/ 2 w 2"/>
                <a:gd name="T3" fmla="*/ 0 w 2"/>
                <a:gd name="T4" fmla="*/ 0 w 2"/>
                <a:gd name="T5" fmla="*/ 0 w 2"/>
                <a:gd name="T6" fmla="*/ 0 w 2"/>
                <a:gd name="T7" fmla="*/ 0 60000 65536"/>
                <a:gd name="T8" fmla="*/ 0 60000 65536"/>
                <a:gd name="T9" fmla="*/ 0 60000 65536"/>
                <a:gd name="T10" fmla="*/ 0 60000 65536"/>
                <a:gd name="T11" fmla="*/ 0 60000 65536"/>
                <a:gd name="T12" fmla="*/ 0 60000 65536"/>
                <a:gd name="T13" fmla="*/ 0 60000 65536"/>
              </a:gdLst>
              <a:ahLst/>
              <a:cxnLst>
                <a:cxn ang="T7">
                  <a:pos x="T0" y="0"/>
                </a:cxn>
                <a:cxn ang="T8">
                  <a:pos x="T1" y="0"/>
                </a:cxn>
                <a:cxn ang="T9">
                  <a:pos x="T2" y="0"/>
                </a:cxn>
                <a:cxn ang="T10">
                  <a:pos x="T3" y="0"/>
                </a:cxn>
                <a:cxn ang="T11">
                  <a:pos x="T4" y="0"/>
                </a:cxn>
                <a:cxn ang="T12">
                  <a:pos x="T5" y="0"/>
                </a:cxn>
                <a:cxn ang="T13">
                  <a:pos x="T6" y="0"/>
                </a:cxn>
              </a:cxnLst>
              <a:rect l="0" t="0" r="r" b="b"/>
              <a:pathLst>
                <a:path w="2">
                  <a:moveTo>
                    <a:pt x="0" y="0"/>
                  </a:moveTo>
                  <a:lnTo>
                    <a:pt x="0"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33" name="Freeform 200">
              <a:extLst>
                <a:ext uri="{FF2B5EF4-FFF2-40B4-BE49-F238E27FC236}">
                  <a16:creationId xmlns:a16="http://schemas.microsoft.com/office/drawing/2014/main" id="{5AD64516-6995-FE95-5FAD-6824ABFE7A41}"/>
                </a:ext>
              </a:extLst>
            </p:cNvPr>
            <p:cNvSpPr>
              <a:spLocks noChangeAspect="1"/>
            </p:cNvSpPr>
            <p:nvPr/>
          </p:nvSpPr>
          <p:spPr bwMode="auto">
            <a:xfrm>
              <a:off x="4555345" y="2743713"/>
              <a:ext cx="3040" cy="0"/>
            </a:xfrm>
            <a:custGeom>
              <a:avLst/>
              <a:gdLst>
                <a:gd name="T0" fmla="*/ 0 w 2"/>
                <a:gd name="T1" fmla="*/ 0 w 2"/>
                <a:gd name="T2" fmla="*/ 2 w 2"/>
                <a:gd name="T3" fmla="*/ 0 w 2"/>
                <a:gd name="T4" fmla="*/ 0 w 2"/>
                <a:gd name="T5" fmla="*/ 0 w 2"/>
                <a:gd name="T6" fmla="*/ 0 w 2"/>
                <a:gd name="T7" fmla="*/ 0 60000 65536"/>
                <a:gd name="T8" fmla="*/ 0 60000 65536"/>
                <a:gd name="T9" fmla="*/ 0 60000 65536"/>
                <a:gd name="T10" fmla="*/ 0 60000 65536"/>
                <a:gd name="T11" fmla="*/ 0 60000 65536"/>
                <a:gd name="T12" fmla="*/ 0 60000 65536"/>
                <a:gd name="T13" fmla="*/ 0 60000 65536"/>
              </a:gdLst>
              <a:ahLst/>
              <a:cxnLst>
                <a:cxn ang="T7">
                  <a:pos x="T0" y="0"/>
                </a:cxn>
                <a:cxn ang="T8">
                  <a:pos x="T1" y="0"/>
                </a:cxn>
                <a:cxn ang="T9">
                  <a:pos x="T2" y="0"/>
                </a:cxn>
                <a:cxn ang="T10">
                  <a:pos x="T3" y="0"/>
                </a:cxn>
                <a:cxn ang="T11">
                  <a:pos x="T4" y="0"/>
                </a:cxn>
                <a:cxn ang="T12">
                  <a:pos x="T5" y="0"/>
                </a:cxn>
                <a:cxn ang="T13">
                  <a:pos x="T6" y="0"/>
                </a:cxn>
              </a:cxnLst>
              <a:rect l="0" t="0" r="r" b="b"/>
              <a:pathLst>
                <a:path w="2">
                  <a:moveTo>
                    <a:pt x="0" y="0"/>
                  </a:moveTo>
                  <a:lnTo>
                    <a:pt x="0" y="0"/>
                  </a:ln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34" name="Rectangle 201">
              <a:extLst>
                <a:ext uri="{FF2B5EF4-FFF2-40B4-BE49-F238E27FC236}">
                  <a16:creationId xmlns:a16="http://schemas.microsoft.com/office/drawing/2014/main" id="{5EA278E6-844F-608B-72C2-E60E5D30E8DC}"/>
                </a:ext>
              </a:extLst>
            </p:cNvPr>
            <p:cNvSpPr>
              <a:spLocks noChangeAspect="1" noChangeArrowheads="1"/>
            </p:cNvSpPr>
            <p:nvPr/>
          </p:nvSpPr>
          <p:spPr bwMode="auto">
            <a:xfrm>
              <a:off x="4521890" y="2768048"/>
              <a:ext cx="3040" cy="1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b="0" baseline="0">
                <a:solidFill>
                  <a:prstClr val="black"/>
                </a:solidFill>
                <a:ea typeface="+mn-ea"/>
                <a:cs typeface="+mn-cs"/>
              </a:endParaRPr>
            </a:p>
          </p:txBody>
        </p:sp>
        <p:sp>
          <p:nvSpPr>
            <p:cNvPr id="135" name="Rectangle 202">
              <a:extLst>
                <a:ext uri="{FF2B5EF4-FFF2-40B4-BE49-F238E27FC236}">
                  <a16:creationId xmlns:a16="http://schemas.microsoft.com/office/drawing/2014/main" id="{6AB103CD-5BE6-3B08-46FF-7643F9FF177D}"/>
                </a:ext>
              </a:extLst>
            </p:cNvPr>
            <p:cNvSpPr>
              <a:spLocks noChangeAspect="1" noChangeArrowheads="1"/>
            </p:cNvSpPr>
            <p:nvPr/>
          </p:nvSpPr>
          <p:spPr bwMode="auto">
            <a:xfrm>
              <a:off x="4521890" y="2768048"/>
              <a:ext cx="3040" cy="1522"/>
            </a:xfrm>
            <a:prstGeom prst="rect">
              <a:avLst/>
            </a:prstGeom>
            <a:grpFill/>
            <a:ln w="3175" cap="rnd">
              <a:solidFill>
                <a:srgbClr val="FFFFFF"/>
              </a:solidFill>
              <a:round/>
              <a:headEnd/>
              <a:tailEnd/>
            </a:ln>
          </p:spPr>
          <p:txBody>
            <a:bodyPr/>
            <a:lstStyle/>
            <a:p>
              <a:endParaRPr lang="en-US" sz="900" b="0" baseline="0">
                <a:solidFill>
                  <a:prstClr val="black"/>
                </a:solidFill>
                <a:ea typeface="+mn-ea"/>
                <a:cs typeface="+mn-cs"/>
              </a:endParaRPr>
            </a:p>
          </p:txBody>
        </p:sp>
        <p:sp>
          <p:nvSpPr>
            <p:cNvPr id="136" name="Freeform 203">
              <a:extLst>
                <a:ext uri="{FF2B5EF4-FFF2-40B4-BE49-F238E27FC236}">
                  <a16:creationId xmlns:a16="http://schemas.microsoft.com/office/drawing/2014/main" id="{9D826203-B609-48DA-E32E-D7B8CC4845F0}"/>
                </a:ext>
              </a:extLst>
            </p:cNvPr>
            <p:cNvSpPr>
              <a:spLocks noChangeAspect="1"/>
            </p:cNvSpPr>
            <p:nvPr/>
          </p:nvSpPr>
          <p:spPr bwMode="auto">
            <a:xfrm>
              <a:off x="4509727" y="2771088"/>
              <a:ext cx="3040" cy="0"/>
            </a:xfrm>
            <a:custGeom>
              <a:avLst/>
              <a:gdLst>
                <a:gd name="T0" fmla="*/ 0 w 2"/>
                <a:gd name="T1" fmla="*/ 2 w 2"/>
                <a:gd name="T2" fmla="*/ 2 w 2"/>
                <a:gd name="T3" fmla="*/ 2 w 2"/>
                <a:gd name="T4" fmla="*/ 2 w 2"/>
                <a:gd name="T5" fmla="*/ 2 w 2"/>
                <a:gd name="T6" fmla="*/ 2 w 2"/>
                <a:gd name="T7" fmla="*/ 2 w 2"/>
                <a:gd name="T8" fmla="*/ 0 w 2"/>
                <a:gd name="T9" fmla="*/ 0 w 2"/>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Lst>
              <a:ahLst/>
              <a:cxnLst>
                <a:cxn ang="T10">
                  <a:pos x="T0" y="0"/>
                </a:cxn>
                <a:cxn ang="T11">
                  <a:pos x="T1" y="0"/>
                </a:cxn>
                <a:cxn ang="T12">
                  <a:pos x="T2" y="0"/>
                </a:cxn>
                <a:cxn ang="T13">
                  <a:pos x="T3" y="0"/>
                </a:cxn>
                <a:cxn ang="T14">
                  <a:pos x="T4" y="0"/>
                </a:cxn>
                <a:cxn ang="T15">
                  <a:pos x="T5" y="0"/>
                </a:cxn>
                <a:cxn ang="T16">
                  <a:pos x="T6" y="0"/>
                </a:cxn>
                <a:cxn ang="T17">
                  <a:pos x="T7" y="0"/>
                </a:cxn>
                <a:cxn ang="T18">
                  <a:pos x="T8" y="0"/>
                </a:cxn>
                <a:cxn ang="T19">
                  <a:pos x="T9" y="0"/>
                </a:cxn>
              </a:cxnLst>
              <a:rect l="0" t="0" r="r" b="b"/>
              <a:pathLst>
                <a:path w="2">
                  <a:moveTo>
                    <a:pt x="0" y="0"/>
                  </a:move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37" name="Freeform 204">
              <a:extLst>
                <a:ext uri="{FF2B5EF4-FFF2-40B4-BE49-F238E27FC236}">
                  <a16:creationId xmlns:a16="http://schemas.microsoft.com/office/drawing/2014/main" id="{81BBD102-A9C6-11E1-82DC-C7E0210AFFF8}"/>
                </a:ext>
              </a:extLst>
            </p:cNvPr>
            <p:cNvSpPr>
              <a:spLocks noChangeAspect="1"/>
            </p:cNvSpPr>
            <p:nvPr/>
          </p:nvSpPr>
          <p:spPr bwMode="auto">
            <a:xfrm>
              <a:off x="4509727" y="2771088"/>
              <a:ext cx="3040" cy="0"/>
            </a:xfrm>
            <a:custGeom>
              <a:avLst/>
              <a:gdLst>
                <a:gd name="T0" fmla="*/ 0 w 2"/>
                <a:gd name="T1" fmla="*/ 2 w 2"/>
                <a:gd name="T2" fmla="*/ 2 w 2"/>
                <a:gd name="T3" fmla="*/ 2 w 2"/>
                <a:gd name="T4" fmla="*/ 2 w 2"/>
                <a:gd name="T5" fmla="*/ 2 w 2"/>
                <a:gd name="T6" fmla="*/ 2 w 2"/>
                <a:gd name="T7" fmla="*/ 2 w 2"/>
                <a:gd name="T8" fmla="*/ 0 w 2"/>
                <a:gd name="T9" fmla="*/ 0 w 2"/>
                <a:gd name="T10" fmla="*/ 0 60000 65536"/>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Lst>
              <a:ahLst/>
              <a:cxnLst>
                <a:cxn ang="T10">
                  <a:pos x="T0" y="0"/>
                </a:cxn>
                <a:cxn ang="T11">
                  <a:pos x="T1" y="0"/>
                </a:cxn>
                <a:cxn ang="T12">
                  <a:pos x="T2" y="0"/>
                </a:cxn>
                <a:cxn ang="T13">
                  <a:pos x="T3" y="0"/>
                </a:cxn>
                <a:cxn ang="T14">
                  <a:pos x="T4" y="0"/>
                </a:cxn>
                <a:cxn ang="T15">
                  <a:pos x="T5" y="0"/>
                </a:cxn>
                <a:cxn ang="T16">
                  <a:pos x="T6" y="0"/>
                </a:cxn>
                <a:cxn ang="T17">
                  <a:pos x="T7" y="0"/>
                </a:cxn>
                <a:cxn ang="T18">
                  <a:pos x="T8" y="0"/>
                </a:cxn>
                <a:cxn ang="T19">
                  <a:pos x="T9" y="0"/>
                </a:cxn>
              </a:cxnLst>
              <a:rect l="0" t="0" r="r" b="b"/>
              <a:pathLst>
                <a:path w="2">
                  <a:moveTo>
                    <a:pt x="0" y="0"/>
                  </a:move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38" name="Freeform 205">
              <a:extLst>
                <a:ext uri="{FF2B5EF4-FFF2-40B4-BE49-F238E27FC236}">
                  <a16:creationId xmlns:a16="http://schemas.microsoft.com/office/drawing/2014/main" id="{AA1FBB30-FB15-9845-2456-DA97887A3E4A}"/>
                </a:ext>
              </a:extLst>
            </p:cNvPr>
            <p:cNvSpPr>
              <a:spLocks noChangeAspect="1"/>
            </p:cNvSpPr>
            <p:nvPr/>
          </p:nvSpPr>
          <p:spPr bwMode="auto">
            <a:xfrm>
              <a:off x="4661784" y="2740673"/>
              <a:ext cx="0" cy="3040"/>
            </a:xfrm>
            <a:custGeom>
              <a:avLst/>
              <a:gdLst>
                <a:gd name="T0" fmla="*/ 2 h 2"/>
                <a:gd name="T1" fmla="*/ 0 h 2"/>
                <a:gd name="T2" fmla="*/ 0 h 2"/>
                <a:gd name="T3" fmla="*/ 2 h 2"/>
                <a:gd name="T4" fmla="*/ 2 h 2"/>
                <a:gd name="T5" fmla="*/ 2 h 2"/>
                <a:gd name="T6" fmla="*/ 0 60000 65536"/>
                <a:gd name="T7" fmla="*/ 0 60000 65536"/>
                <a:gd name="T8" fmla="*/ 0 60000 65536"/>
                <a:gd name="T9" fmla="*/ 0 60000 65536"/>
                <a:gd name="T10" fmla="*/ 0 60000 65536"/>
                <a:gd name="T11" fmla="*/ 0 60000 65536"/>
              </a:gdLst>
              <a:ahLst/>
              <a:cxnLst>
                <a:cxn ang="T6">
                  <a:pos x="0" y="T0"/>
                </a:cxn>
                <a:cxn ang="T7">
                  <a:pos x="0" y="T1"/>
                </a:cxn>
                <a:cxn ang="T8">
                  <a:pos x="0" y="T2"/>
                </a:cxn>
                <a:cxn ang="T9">
                  <a:pos x="0" y="T3"/>
                </a:cxn>
                <a:cxn ang="T10">
                  <a:pos x="0" y="T4"/>
                </a:cxn>
                <a:cxn ang="T11">
                  <a:pos x="0" y="T5"/>
                </a:cxn>
              </a:cxnLst>
              <a:rect l="0" t="0" r="r" b="b"/>
              <a:pathLst>
                <a:path h="2">
                  <a:moveTo>
                    <a:pt x="0" y="2"/>
                  </a:moveTo>
                  <a:lnTo>
                    <a:pt x="0"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39" name="Freeform 206">
              <a:extLst>
                <a:ext uri="{FF2B5EF4-FFF2-40B4-BE49-F238E27FC236}">
                  <a16:creationId xmlns:a16="http://schemas.microsoft.com/office/drawing/2014/main" id="{F6DF3F44-2DD3-0325-8145-FF84E97A37AA}"/>
                </a:ext>
              </a:extLst>
            </p:cNvPr>
            <p:cNvSpPr>
              <a:spLocks noChangeAspect="1"/>
            </p:cNvSpPr>
            <p:nvPr/>
          </p:nvSpPr>
          <p:spPr bwMode="auto">
            <a:xfrm>
              <a:off x="4661784" y="2740673"/>
              <a:ext cx="0" cy="3040"/>
            </a:xfrm>
            <a:custGeom>
              <a:avLst/>
              <a:gdLst>
                <a:gd name="T0" fmla="*/ 2 h 2"/>
                <a:gd name="T1" fmla="*/ 0 h 2"/>
                <a:gd name="T2" fmla="*/ 0 h 2"/>
                <a:gd name="T3" fmla="*/ 2 h 2"/>
                <a:gd name="T4" fmla="*/ 2 h 2"/>
                <a:gd name="T5" fmla="*/ 2 h 2"/>
                <a:gd name="T6" fmla="*/ 0 60000 65536"/>
                <a:gd name="T7" fmla="*/ 0 60000 65536"/>
                <a:gd name="T8" fmla="*/ 0 60000 65536"/>
                <a:gd name="T9" fmla="*/ 0 60000 65536"/>
                <a:gd name="T10" fmla="*/ 0 60000 65536"/>
                <a:gd name="T11" fmla="*/ 0 60000 65536"/>
              </a:gdLst>
              <a:ahLst/>
              <a:cxnLst>
                <a:cxn ang="T6">
                  <a:pos x="0" y="T0"/>
                </a:cxn>
                <a:cxn ang="T7">
                  <a:pos x="0" y="T1"/>
                </a:cxn>
                <a:cxn ang="T8">
                  <a:pos x="0" y="T2"/>
                </a:cxn>
                <a:cxn ang="T9">
                  <a:pos x="0" y="T3"/>
                </a:cxn>
                <a:cxn ang="T10">
                  <a:pos x="0" y="T4"/>
                </a:cxn>
                <a:cxn ang="T11">
                  <a:pos x="0" y="T5"/>
                </a:cxn>
              </a:cxnLst>
              <a:rect l="0" t="0" r="r" b="b"/>
              <a:pathLst>
                <a:path h="2">
                  <a:moveTo>
                    <a:pt x="0" y="2"/>
                  </a:moveTo>
                  <a:lnTo>
                    <a:pt x="0" y="0"/>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40" name="Freeform 207">
              <a:extLst>
                <a:ext uri="{FF2B5EF4-FFF2-40B4-BE49-F238E27FC236}">
                  <a16:creationId xmlns:a16="http://schemas.microsoft.com/office/drawing/2014/main" id="{C9F5FFA6-F7B5-6507-41EB-A6044AD33EB3}"/>
                </a:ext>
              </a:extLst>
            </p:cNvPr>
            <p:cNvSpPr>
              <a:spLocks noChangeAspect="1"/>
            </p:cNvSpPr>
            <p:nvPr/>
          </p:nvSpPr>
          <p:spPr bwMode="auto">
            <a:xfrm>
              <a:off x="4661784" y="2743713"/>
              <a:ext cx="3040" cy="0"/>
            </a:xfrm>
            <a:custGeom>
              <a:avLst/>
              <a:gdLst>
                <a:gd name="T0" fmla="*/ 0 w 2"/>
                <a:gd name="T1" fmla="*/ 0 w 2"/>
                <a:gd name="T2" fmla="*/ 2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0"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41" name="Freeform 208">
              <a:extLst>
                <a:ext uri="{FF2B5EF4-FFF2-40B4-BE49-F238E27FC236}">
                  <a16:creationId xmlns:a16="http://schemas.microsoft.com/office/drawing/2014/main" id="{6B780D8E-2CF0-6B85-67AC-932A4989994B}"/>
                </a:ext>
              </a:extLst>
            </p:cNvPr>
            <p:cNvSpPr>
              <a:spLocks noChangeAspect="1"/>
            </p:cNvSpPr>
            <p:nvPr/>
          </p:nvSpPr>
          <p:spPr bwMode="auto">
            <a:xfrm>
              <a:off x="4527973" y="2765002"/>
              <a:ext cx="6083" cy="3040"/>
            </a:xfrm>
            <a:custGeom>
              <a:avLst/>
              <a:gdLst>
                <a:gd name="T0" fmla="*/ 0 w 4"/>
                <a:gd name="T1" fmla="*/ 0 h 2"/>
                <a:gd name="T2" fmla="*/ 2 w 4"/>
                <a:gd name="T3" fmla="*/ 0 h 2"/>
                <a:gd name="T4" fmla="*/ 4 w 4"/>
                <a:gd name="T5" fmla="*/ 0 h 2"/>
                <a:gd name="T6" fmla="*/ 2 w 4"/>
                <a:gd name="T7" fmla="*/ 0 h 2"/>
                <a:gd name="T8" fmla="*/ 2 w 4"/>
                <a:gd name="T9" fmla="*/ 0 h 2"/>
                <a:gd name="T10" fmla="*/ 2 w 4"/>
                <a:gd name="T11" fmla="*/ 2 h 2"/>
                <a:gd name="T12" fmla="*/ 0 w 4"/>
                <a:gd name="T13" fmla="*/ 2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0"/>
                  </a:moveTo>
                  <a:lnTo>
                    <a:pt x="2" y="0"/>
                  </a:lnTo>
                  <a:lnTo>
                    <a:pt x="4" y="0"/>
                  </a:lnTo>
                  <a:lnTo>
                    <a:pt x="2" y="0"/>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42" name="Freeform 209">
              <a:extLst>
                <a:ext uri="{FF2B5EF4-FFF2-40B4-BE49-F238E27FC236}">
                  <a16:creationId xmlns:a16="http://schemas.microsoft.com/office/drawing/2014/main" id="{E03789E9-6560-2298-276A-30B9EAC8EBB1}"/>
                </a:ext>
              </a:extLst>
            </p:cNvPr>
            <p:cNvSpPr>
              <a:spLocks noChangeAspect="1"/>
            </p:cNvSpPr>
            <p:nvPr/>
          </p:nvSpPr>
          <p:spPr bwMode="auto">
            <a:xfrm>
              <a:off x="4527973" y="2765002"/>
              <a:ext cx="6083" cy="3040"/>
            </a:xfrm>
            <a:custGeom>
              <a:avLst/>
              <a:gdLst>
                <a:gd name="T0" fmla="*/ 0 w 4"/>
                <a:gd name="T1" fmla="*/ 0 h 2"/>
                <a:gd name="T2" fmla="*/ 2 w 4"/>
                <a:gd name="T3" fmla="*/ 0 h 2"/>
                <a:gd name="T4" fmla="*/ 4 w 4"/>
                <a:gd name="T5" fmla="*/ 0 h 2"/>
                <a:gd name="T6" fmla="*/ 2 w 4"/>
                <a:gd name="T7" fmla="*/ 0 h 2"/>
                <a:gd name="T8" fmla="*/ 2 w 4"/>
                <a:gd name="T9" fmla="*/ 0 h 2"/>
                <a:gd name="T10" fmla="*/ 2 w 4"/>
                <a:gd name="T11" fmla="*/ 2 h 2"/>
                <a:gd name="T12" fmla="*/ 0 w 4"/>
                <a:gd name="T13" fmla="*/ 2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0"/>
                  </a:moveTo>
                  <a:lnTo>
                    <a:pt x="2" y="0"/>
                  </a:lnTo>
                  <a:lnTo>
                    <a:pt x="4" y="0"/>
                  </a:lnTo>
                  <a:lnTo>
                    <a:pt x="2" y="0"/>
                  </a:lnTo>
                  <a:lnTo>
                    <a:pt x="2" y="2"/>
                  </a:lnTo>
                  <a:lnTo>
                    <a:pt x="0"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43" name="Freeform 210">
              <a:extLst>
                <a:ext uri="{FF2B5EF4-FFF2-40B4-BE49-F238E27FC236}">
                  <a16:creationId xmlns:a16="http://schemas.microsoft.com/office/drawing/2014/main" id="{CEBB4D3C-07BB-E014-6C74-560170869F79}"/>
                </a:ext>
              </a:extLst>
            </p:cNvPr>
            <p:cNvSpPr>
              <a:spLocks noChangeAspect="1"/>
            </p:cNvSpPr>
            <p:nvPr/>
          </p:nvSpPr>
          <p:spPr bwMode="auto">
            <a:xfrm>
              <a:off x="4534056" y="2765002"/>
              <a:ext cx="3040" cy="0"/>
            </a:xfrm>
            <a:custGeom>
              <a:avLst/>
              <a:gdLst>
                <a:gd name="T0" fmla="*/ 0 w 2"/>
                <a:gd name="T1" fmla="*/ 0 w 2"/>
                <a:gd name="T2" fmla="*/ 2 w 2"/>
                <a:gd name="T3" fmla="*/ 2 w 2"/>
                <a:gd name="T4" fmla="*/ 2 w 2"/>
                <a:gd name="T5" fmla="*/ 0 w 2"/>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2">
                  <a:moveTo>
                    <a:pt x="0" y="0"/>
                  </a:moveTo>
                  <a:lnTo>
                    <a:pt x="0"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44" name="Freeform 211">
              <a:extLst>
                <a:ext uri="{FF2B5EF4-FFF2-40B4-BE49-F238E27FC236}">
                  <a16:creationId xmlns:a16="http://schemas.microsoft.com/office/drawing/2014/main" id="{6894020F-41B0-598B-304C-1146ACB6ADF0}"/>
                </a:ext>
              </a:extLst>
            </p:cNvPr>
            <p:cNvSpPr>
              <a:spLocks noChangeAspect="1"/>
            </p:cNvSpPr>
            <p:nvPr/>
          </p:nvSpPr>
          <p:spPr bwMode="auto">
            <a:xfrm>
              <a:off x="4534056" y="2765002"/>
              <a:ext cx="3040" cy="0"/>
            </a:xfrm>
            <a:custGeom>
              <a:avLst/>
              <a:gdLst>
                <a:gd name="T0" fmla="*/ 0 w 2"/>
                <a:gd name="T1" fmla="*/ 0 w 2"/>
                <a:gd name="T2" fmla="*/ 2 w 2"/>
                <a:gd name="T3" fmla="*/ 2 w 2"/>
                <a:gd name="T4" fmla="*/ 2 w 2"/>
                <a:gd name="T5" fmla="*/ 0 w 2"/>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2">
                  <a:moveTo>
                    <a:pt x="0" y="0"/>
                  </a:moveTo>
                  <a:lnTo>
                    <a:pt x="0" y="0"/>
                  </a:ln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45" name="Freeform 212">
              <a:extLst>
                <a:ext uri="{FF2B5EF4-FFF2-40B4-BE49-F238E27FC236}">
                  <a16:creationId xmlns:a16="http://schemas.microsoft.com/office/drawing/2014/main" id="{E7E9F3DF-AC13-0211-8795-D19F1BA6224B}"/>
                </a:ext>
              </a:extLst>
            </p:cNvPr>
            <p:cNvSpPr>
              <a:spLocks noChangeAspect="1"/>
            </p:cNvSpPr>
            <p:nvPr/>
          </p:nvSpPr>
          <p:spPr bwMode="auto">
            <a:xfrm>
              <a:off x="4515810" y="2768048"/>
              <a:ext cx="3040" cy="0"/>
            </a:xfrm>
            <a:custGeom>
              <a:avLst/>
              <a:gdLst>
                <a:gd name="T0" fmla="*/ 0 w 2"/>
                <a:gd name="T1" fmla="*/ 0 w 2"/>
                <a:gd name="T2" fmla="*/ 2 w 2"/>
                <a:gd name="T3" fmla="*/ 2 w 2"/>
                <a:gd name="T4" fmla="*/ 0 w 2"/>
                <a:gd name="T5" fmla="*/ 0 w 2"/>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2">
                  <a:moveTo>
                    <a:pt x="0" y="0"/>
                  </a:moveTo>
                  <a:lnTo>
                    <a:pt x="0"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46" name="Freeform 213">
              <a:extLst>
                <a:ext uri="{FF2B5EF4-FFF2-40B4-BE49-F238E27FC236}">
                  <a16:creationId xmlns:a16="http://schemas.microsoft.com/office/drawing/2014/main" id="{7C393F77-0913-B84F-5181-96A8E085DF83}"/>
                </a:ext>
              </a:extLst>
            </p:cNvPr>
            <p:cNvSpPr>
              <a:spLocks noChangeAspect="1"/>
            </p:cNvSpPr>
            <p:nvPr/>
          </p:nvSpPr>
          <p:spPr bwMode="auto">
            <a:xfrm>
              <a:off x="4515810" y="2768048"/>
              <a:ext cx="3040" cy="0"/>
            </a:xfrm>
            <a:custGeom>
              <a:avLst/>
              <a:gdLst>
                <a:gd name="T0" fmla="*/ 0 w 2"/>
                <a:gd name="T1" fmla="*/ 0 w 2"/>
                <a:gd name="T2" fmla="*/ 2 w 2"/>
                <a:gd name="T3" fmla="*/ 2 w 2"/>
                <a:gd name="T4" fmla="*/ 0 w 2"/>
                <a:gd name="T5" fmla="*/ 0 w 2"/>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2">
                  <a:moveTo>
                    <a:pt x="0" y="0"/>
                  </a:moveTo>
                  <a:lnTo>
                    <a:pt x="0" y="0"/>
                  </a:ln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47" name="Freeform 214">
              <a:extLst>
                <a:ext uri="{FF2B5EF4-FFF2-40B4-BE49-F238E27FC236}">
                  <a16:creationId xmlns:a16="http://schemas.microsoft.com/office/drawing/2014/main" id="{FDD32ED9-DFEA-AA64-E1C7-26F4E1B54F3F}"/>
                </a:ext>
              </a:extLst>
            </p:cNvPr>
            <p:cNvSpPr>
              <a:spLocks noChangeAspect="1"/>
            </p:cNvSpPr>
            <p:nvPr/>
          </p:nvSpPr>
          <p:spPr bwMode="auto">
            <a:xfrm>
              <a:off x="4537096" y="2765002"/>
              <a:ext cx="3040" cy="0"/>
            </a:xfrm>
            <a:custGeom>
              <a:avLst/>
              <a:gdLst>
                <a:gd name="T0" fmla="*/ 0 w 2"/>
                <a:gd name="T1" fmla="*/ 2 w 2"/>
                <a:gd name="T2" fmla="*/ 2 w 2"/>
                <a:gd name="T3" fmla="*/ 2 w 2"/>
                <a:gd name="T4" fmla="*/ 2 w 2"/>
                <a:gd name="T5" fmla="*/ 0 w 2"/>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2">
                  <a:moveTo>
                    <a:pt x="0" y="0"/>
                  </a:move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48" name="Freeform 215">
              <a:extLst>
                <a:ext uri="{FF2B5EF4-FFF2-40B4-BE49-F238E27FC236}">
                  <a16:creationId xmlns:a16="http://schemas.microsoft.com/office/drawing/2014/main" id="{319D31AB-BB11-9039-E947-89D045E471C3}"/>
                </a:ext>
              </a:extLst>
            </p:cNvPr>
            <p:cNvSpPr>
              <a:spLocks noChangeAspect="1"/>
            </p:cNvSpPr>
            <p:nvPr/>
          </p:nvSpPr>
          <p:spPr bwMode="auto">
            <a:xfrm>
              <a:off x="4537096" y="2765002"/>
              <a:ext cx="3040" cy="0"/>
            </a:xfrm>
            <a:custGeom>
              <a:avLst/>
              <a:gdLst>
                <a:gd name="T0" fmla="*/ 0 w 2"/>
                <a:gd name="T1" fmla="*/ 2 w 2"/>
                <a:gd name="T2" fmla="*/ 2 w 2"/>
                <a:gd name="T3" fmla="*/ 2 w 2"/>
                <a:gd name="T4" fmla="*/ 2 w 2"/>
                <a:gd name="T5" fmla="*/ 0 w 2"/>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2">
                  <a:moveTo>
                    <a:pt x="0" y="0"/>
                  </a:move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49" name="Rectangle 216">
              <a:extLst>
                <a:ext uri="{FF2B5EF4-FFF2-40B4-BE49-F238E27FC236}">
                  <a16:creationId xmlns:a16="http://schemas.microsoft.com/office/drawing/2014/main" id="{D9F1C558-351B-8EDA-0325-ED65334682BB}"/>
                </a:ext>
              </a:extLst>
            </p:cNvPr>
            <p:cNvSpPr>
              <a:spLocks noChangeAspect="1" noChangeArrowheads="1"/>
            </p:cNvSpPr>
            <p:nvPr/>
          </p:nvSpPr>
          <p:spPr bwMode="auto">
            <a:xfrm>
              <a:off x="4552302" y="2743713"/>
              <a:ext cx="1522" cy="1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b="0" baseline="0">
                <a:solidFill>
                  <a:prstClr val="black"/>
                </a:solidFill>
                <a:ea typeface="+mn-ea"/>
                <a:cs typeface="+mn-cs"/>
              </a:endParaRPr>
            </a:p>
          </p:txBody>
        </p:sp>
        <p:sp>
          <p:nvSpPr>
            <p:cNvPr id="150" name="Rectangle 217">
              <a:extLst>
                <a:ext uri="{FF2B5EF4-FFF2-40B4-BE49-F238E27FC236}">
                  <a16:creationId xmlns:a16="http://schemas.microsoft.com/office/drawing/2014/main" id="{076DDBAE-8480-EFCA-FECC-10EF63A07271}"/>
                </a:ext>
              </a:extLst>
            </p:cNvPr>
            <p:cNvSpPr>
              <a:spLocks noChangeAspect="1" noChangeArrowheads="1"/>
            </p:cNvSpPr>
            <p:nvPr/>
          </p:nvSpPr>
          <p:spPr bwMode="auto">
            <a:xfrm>
              <a:off x="4552302" y="2743713"/>
              <a:ext cx="1522" cy="1522"/>
            </a:xfrm>
            <a:prstGeom prst="rect">
              <a:avLst/>
            </a:prstGeom>
            <a:grpFill/>
            <a:ln w="3175" cap="rnd">
              <a:solidFill>
                <a:srgbClr val="FFFFFF"/>
              </a:solidFill>
              <a:round/>
              <a:headEnd/>
              <a:tailEnd/>
            </a:ln>
          </p:spPr>
          <p:txBody>
            <a:bodyPr/>
            <a:lstStyle/>
            <a:p>
              <a:endParaRPr lang="en-US" sz="900" b="0" baseline="0">
                <a:solidFill>
                  <a:prstClr val="black"/>
                </a:solidFill>
                <a:ea typeface="+mn-ea"/>
                <a:cs typeface="+mn-cs"/>
              </a:endParaRPr>
            </a:p>
          </p:txBody>
        </p:sp>
        <p:sp>
          <p:nvSpPr>
            <p:cNvPr id="151" name="Rectangle 218">
              <a:extLst>
                <a:ext uri="{FF2B5EF4-FFF2-40B4-BE49-F238E27FC236}">
                  <a16:creationId xmlns:a16="http://schemas.microsoft.com/office/drawing/2014/main" id="{073C3015-1482-8288-9978-059CEFD5AD2F}"/>
                </a:ext>
              </a:extLst>
            </p:cNvPr>
            <p:cNvSpPr>
              <a:spLocks noChangeAspect="1" noChangeArrowheads="1"/>
            </p:cNvSpPr>
            <p:nvPr/>
          </p:nvSpPr>
          <p:spPr bwMode="auto">
            <a:xfrm>
              <a:off x="4512767" y="2768048"/>
              <a:ext cx="3040" cy="3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b="0" baseline="0">
                <a:solidFill>
                  <a:prstClr val="black"/>
                </a:solidFill>
                <a:ea typeface="+mn-ea"/>
                <a:cs typeface="+mn-cs"/>
              </a:endParaRPr>
            </a:p>
          </p:txBody>
        </p:sp>
        <p:sp>
          <p:nvSpPr>
            <p:cNvPr id="152" name="Rectangle 219">
              <a:extLst>
                <a:ext uri="{FF2B5EF4-FFF2-40B4-BE49-F238E27FC236}">
                  <a16:creationId xmlns:a16="http://schemas.microsoft.com/office/drawing/2014/main" id="{A63F4E06-E61B-F2DE-7AB7-071B7E325168}"/>
                </a:ext>
              </a:extLst>
            </p:cNvPr>
            <p:cNvSpPr>
              <a:spLocks noChangeAspect="1" noChangeArrowheads="1"/>
            </p:cNvSpPr>
            <p:nvPr/>
          </p:nvSpPr>
          <p:spPr bwMode="auto">
            <a:xfrm>
              <a:off x="4512767" y="2768048"/>
              <a:ext cx="3040" cy="3040"/>
            </a:xfrm>
            <a:prstGeom prst="rect">
              <a:avLst/>
            </a:prstGeom>
            <a:grpFill/>
            <a:ln w="3175" cap="rnd">
              <a:solidFill>
                <a:srgbClr val="FFFFFF"/>
              </a:solidFill>
              <a:round/>
              <a:headEnd/>
              <a:tailEnd/>
            </a:ln>
          </p:spPr>
          <p:txBody>
            <a:bodyPr/>
            <a:lstStyle/>
            <a:p>
              <a:endParaRPr lang="en-US" sz="900" b="0" baseline="0">
                <a:solidFill>
                  <a:prstClr val="black"/>
                </a:solidFill>
                <a:ea typeface="+mn-ea"/>
                <a:cs typeface="+mn-cs"/>
              </a:endParaRPr>
            </a:p>
          </p:txBody>
        </p:sp>
        <p:sp>
          <p:nvSpPr>
            <p:cNvPr id="153" name="Freeform 220">
              <a:extLst>
                <a:ext uri="{FF2B5EF4-FFF2-40B4-BE49-F238E27FC236}">
                  <a16:creationId xmlns:a16="http://schemas.microsoft.com/office/drawing/2014/main" id="{C888D365-032D-EFC7-45EC-21DEED883E00}"/>
                </a:ext>
              </a:extLst>
            </p:cNvPr>
            <p:cNvSpPr>
              <a:spLocks noChangeAspect="1"/>
            </p:cNvSpPr>
            <p:nvPr/>
          </p:nvSpPr>
          <p:spPr bwMode="auto">
            <a:xfrm>
              <a:off x="5513318" y="3210577"/>
              <a:ext cx="580865" cy="465343"/>
            </a:xfrm>
            <a:custGeom>
              <a:avLst/>
              <a:gdLst>
                <a:gd name="T0" fmla="*/ 44 w 382"/>
                <a:gd name="T1" fmla="*/ 124 h 306"/>
                <a:gd name="T2" fmla="*/ 48 w 382"/>
                <a:gd name="T3" fmla="*/ 94 h 306"/>
                <a:gd name="T4" fmla="*/ 36 w 382"/>
                <a:gd name="T5" fmla="*/ 76 h 306"/>
                <a:gd name="T6" fmla="*/ 8 w 382"/>
                <a:gd name="T7" fmla="*/ 38 h 306"/>
                <a:gd name="T8" fmla="*/ 0 w 382"/>
                <a:gd name="T9" fmla="*/ 4 h 306"/>
                <a:gd name="T10" fmla="*/ 10 w 382"/>
                <a:gd name="T11" fmla="*/ 2 h 306"/>
                <a:gd name="T12" fmla="*/ 34 w 382"/>
                <a:gd name="T13" fmla="*/ 16 h 306"/>
                <a:gd name="T14" fmla="*/ 64 w 382"/>
                <a:gd name="T15" fmla="*/ 0 h 306"/>
                <a:gd name="T16" fmla="*/ 68 w 382"/>
                <a:gd name="T17" fmla="*/ 14 h 306"/>
                <a:gd name="T18" fmla="*/ 94 w 382"/>
                <a:gd name="T19" fmla="*/ 44 h 306"/>
                <a:gd name="T20" fmla="*/ 132 w 382"/>
                <a:gd name="T21" fmla="*/ 58 h 306"/>
                <a:gd name="T22" fmla="*/ 164 w 382"/>
                <a:gd name="T23" fmla="*/ 62 h 306"/>
                <a:gd name="T24" fmla="*/ 180 w 382"/>
                <a:gd name="T25" fmla="*/ 56 h 306"/>
                <a:gd name="T26" fmla="*/ 182 w 382"/>
                <a:gd name="T27" fmla="*/ 50 h 306"/>
                <a:gd name="T28" fmla="*/ 216 w 382"/>
                <a:gd name="T29" fmla="*/ 32 h 306"/>
                <a:gd name="T30" fmla="*/ 260 w 382"/>
                <a:gd name="T31" fmla="*/ 42 h 306"/>
                <a:gd name="T32" fmla="*/ 292 w 382"/>
                <a:gd name="T33" fmla="*/ 62 h 306"/>
                <a:gd name="T34" fmla="*/ 314 w 382"/>
                <a:gd name="T35" fmla="*/ 86 h 306"/>
                <a:gd name="T36" fmla="*/ 308 w 382"/>
                <a:gd name="T37" fmla="*/ 112 h 306"/>
                <a:gd name="T38" fmla="*/ 316 w 382"/>
                <a:gd name="T39" fmla="*/ 128 h 306"/>
                <a:gd name="T40" fmla="*/ 318 w 382"/>
                <a:gd name="T41" fmla="*/ 150 h 306"/>
                <a:gd name="T42" fmla="*/ 340 w 382"/>
                <a:gd name="T43" fmla="*/ 174 h 306"/>
                <a:gd name="T44" fmla="*/ 328 w 382"/>
                <a:gd name="T45" fmla="*/ 208 h 306"/>
                <a:gd name="T46" fmla="*/ 356 w 382"/>
                <a:gd name="T47" fmla="*/ 236 h 306"/>
                <a:gd name="T48" fmla="*/ 374 w 382"/>
                <a:gd name="T49" fmla="*/ 264 h 306"/>
                <a:gd name="T50" fmla="*/ 382 w 382"/>
                <a:gd name="T51" fmla="*/ 276 h 306"/>
                <a:gd name="T52" fmla="*/ 358 w 382"/>
                <a:gd name="T53" fmla="*/ 290 h 306"/>
                <a:gd name="T54" fmla="*/ 338 w 382"/>
                <a:gd name="T55" fmla="*/ 304 h 306"/>
                <a:gd name="T56" fmla="*/ 298 w 382"/>
                <a:gd name="T57" fmla="*/ 296 h 306"/>
                <a:gd name="T58" fmla="*/ 270 w 382"/>
                <a:gd name="T59" fmla="*/ 280 h 306"/>
                <a:gd name="T60" fmla="*/ 248 w 382"/>
                <a:gd name="T61" fmla="*/ 272 h 306"/>
                <a:gd name="T62" fmla="*/ 204 w 382"/>
                <a:gd name="T63" fmla="*/ 270 h 306"/>
                <a:gd name="T64" fmla="*/ 172 w 382"/>
                <a:gd name="T65" fmla="*/ 250 h 306"/>
                <a:gd name="T66" fmla="*/ 148 w 382"/>
                <a:gd name="T67" fmla="*/ 222 h 306"/>
                <a:gd name="T68" fmla="*/ 124 w 382"/>
                <a:gd name="T69" fmla="*/ 200 h 306"/>
                <a:gd name="T70" fmla="*/ 116 w 382"/>
                <a:gd name="T71" fmla="*/ 194 h 306"/>
                <a:gd name="T72" fmla="*/ 108 w 382"/>
                <a:gd name="T73" fmla="*/ 204 h 306"/>
                <a:gd name="T74" fmla="*/ 96 w 382"/>
                <a:gd name="T75" fmla="*/ 184 h 306"/>
                <a:gd name="T76" fmla="*/ 90 w 382"/>
                <a:gd name="T77" fmla="*/ 166 h 306"/>
                <a:gd name="T78" fmla="*/ 68 w 382"/>
                <a:gd name="T79" fmla="*/ 148 h 30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2" h="306">
                  <a:moveTo>
                    <a:pt x="54" y="138"/>
                  </a:moveTo>
                  <a:lnTo>
                    <a:pt x="44" y="124"/>
                  </a:lnTo>
                  <a:lnTo>
                    <a:pt x="42" y="112"/>
                  </a:lnTo>
                  <a:lnTo>
                    <a:pt x="48" y="94"/>
                  </a:lnTo>
                  <a:lnTo>
                    <a:pt x="48" y="82"/>
                  </a:lnTo>
                  <a:lnTo>
                    <a:pt x="36" y="76"/>
                  </a:lnTo>
                  <a:lnTo>
                    <a:pt x="18" y="52"/>
                  </a:lnTo>
                  <a:lnTo>
                    <a:pt x="8" y="38"/>
                  </a:lnTo>
                  <a:lnTo>
                    <a:pt x="2" y="16"/>
                  </a:lnTo>
                  <a:lnTo>
                    <a:pt x="0" y="4"/>
                  </a:lnTo>
                  <a:lnTo>
                    <a:pt x="8" y="0"/>
                  </a:lnTo>
                  <a:lnTo>
                    <a:pt x="10" y="2"/>
                  </a:lnTo>
                  <a:lnTo>
                    <a:pt x="14" y="4"/>
                  </a:lnTo>
                  <a:lnTo>
                    <a:pt x="34" y="16"/>
                  </a:lnTo>
                  <a:lnTo>
                    <a:pt x="48" y="10"/>
                  </a:lnTo>
                  <a:lnTo>
                    <a:pt x="64" y="0"/>
                  </a:lnTo>
                  <a:lnTo>
                    <a:pt x="70" y="10"/>
                  </a:lnTo>
                  <a:lnTo>
                    <a:pt x="68" y="14"/>
                  </a:lnTo>
                  <a:lnTo>
                    <a:pt x="86" y="26"/>
                  </a:lnTo>
                  <a:lnTo>
                    <a:pt x="94" y="44"/>
                  </a:lnTo>
                  <a:lnTo>
                    <a:pt x="114" y="52"/>
                  </a:lnTo>
                  <a:lnTo>
                    <a:pt x="132" y="58"/>
                  </a:lnTo>
                  <a:lnTo>
                    <a:pt x="148" y="64"/>
                  </a:lnTo>
                  <a:lnTo>
                    <a:pt x="164" y="62"/>
                  </a:lnTo>
                  <a:lnTo>
                    <a:pt x="176" y="58"/>
                  </a:lnTo>
                  <a:lnTo>
                    <a:pt x="180" y="56"/>
                  </a:lnTo>
                  <a:lnTo>
                    <a:pt x="176" y="48"/>
                  </a:lnTo>
                  <a:lnTo>
                    <a:pt x="182" y="50"/>
                  </a:lnTo>
                  <a:lnTo>
                    <a:pt x="196" y="36"/>
                  </a:lnTo>
                  <a:lnTo>
                    <a:pt x="216" y="32"/>
                  </a:lnTo>
                  <a:lnTo>
                    <a:pt x="232" y="32"/>
                  </a:lnTo>
                  <a:lnTo>
                    <a:pt x="260" y="42"/>
                  </a:lnTo>
                  <a:lnTo>
                    <a:pt x="276" y="52"/>
                  </a:lnTo>
                  <a:lnTo>
                    <a:pt x="292" y="62"/>
                  </a:lnTo>
                  <a:lnTo>
                    <a:pt x="306" y="64"/>
                  </a:lnTo>
                  <a:lnTo>
                    <a:pt x="314" y="86"/>
                  </a:lnTo>
                  <a:lnTo>
                    <a:pt x="310" y="110"/>
                  </a:lnTo>
                  <a:lnTo>
                    <a:pt x="308" y="112"/>
                  </a:lnTo>
                  <a:lnTo>
                    <a:pt x="308" y="124"/>
                  </a:lnTo>
                  <a:lnTo>
                    <a:pt x="316" y="128"/>
                  </a:lnTo>
                  <a:lnTo>
                    <a:pt x="314" y="132"/>
                  </a:lnTo>
                  <a:lnTo>
                    <a:pt x="318" y="150"/>
                  </a:lnTo>
                  <a:lnTo>
                    <a:pt x="322" y="170"/>
                  </a:lnTo>
                  <a:lnTo>
                    <a:pt x="340" y="174"/>
                  </a:lnTo>
                  <a:lnTo>
                    <a:pt x="344" y="182"/>
                  </a:lnTo>
                  <a:lnTo>
                    <a:pt x="328" y="208"/>
                  </a:lnTo>
                  <a:lnTo>
                    <a:pt x="342" y="220"/>
                  </a:lnTo>
                  <a:lnTo>
                    <a:pt x="356" y="236"/>
                  </a:lnTo>
                  <a:lnTo>
                    <a:pt x="370" y="242"/>
                  </a:lnTo>
                  <a:lnTo>
                    <a:pt x="374" y="264"/>
                  </a:lnTo>
                  <a:lnTo>
                    <a:pt x="382" y="266"/>
                  </a:lnTo>
                  <a:lnTo>
                    <a:pt x="382" y="276"/>
                  </a:lnTo>
                  <a:lnTo>
                    <a:pt x="366" y="282"/>
                  </a:lnTo>
                  <a:lnTo>
                    <a:pt x="358" y="290"/>
                  </a:lnTo>
                  <a:lnTo>
                    <a:pt x="356" y="306"/>
                  </a:lnTo>
                  <a:lnTo>
                    <a:pt x="338" y="304"/>
                  </a:lnTo>
                  <a:lnTo>
                    <a:pt x="318" y="300"/>
                  </a:lnTo>
                  <a:lnTo>
                    <a:pt x="298" y="296"/>
                  </a:lnTo>
                  <a:lnTo>
                    <a:pt x="278" y="294"/>
                  </a:lnTo>
                  <a:lnTo>
                    <a:pt x="270" y="280"/>
                  </a:lnTo>
                  <a:lnTo>
                    <a:pt x="262" y="266"/>
                  </a:lnTo>
                  <a:lnTo>
                    <a:pt x="248" y="272"/>
                  </a:lnTo>
                  <a:lnTo>
                    <a:pt x="230" y="278"/>
                  </a:lnTo>
                  <a:lnTo>
                    <a:pt x="204" y="270"/>
                  </a:lnTo>
                  <a:lnTo>
                    <a:pt x="188" y="260"/>
                  </a:lnTo>
                  <a:lnTo>
                    <a:pt x="172" y="250"/>
                  </a:lnTo>
                  <a:lnTo>
                    <a:pt x="158" y="236"/>
                  </a:lnTo>
                  <a:lnTo>
                    <a:pt x="148" y="222"/>
                  </a:lnTo>
                  <a:lnTo>
                    <a:pt x="132" y="200"/>
                  </a:lnTo>
                  <a:lnTo>
                    <a:pt x="124" y="200"/>
                  </a:lnTo>
                  <a:lnTo>
                    <a:pt x="116" y="196"/>
                  </a:lnTo>
                  <a:lnTo>
                    <a:pt x="116" y="194"/>
                  </a:lnTo>
                  <a:lnTo>
                    <a:pt x="110" y="204"/>
                  </a:lnTo>
                  <a:lnTo>
                    <a:pt x="108" y="204"/>
                  </a:lnTo>
                  <a:lnTo>
                    <a:pt x="102" y="196"/>
                  </a:lnTo>
                  <a:lnTo>
                    <a:pt x="96" y="184"/>
                  </a:lnTo>
                  <a:lnTo>
                    <a:pt x="90" y="184"/>
                  </a:lnTo>
                  <a:lnTo>
                    <a:pt x="90" y="166"/>
                  </a:lnTo>
                  <a:lnTo>
                    <a:pt x="84" y="156"/>
                  </a:lnTo>
                  <a:lnTo>
                    <a:pt x="68" y="148"/>
                  </a:lnTo>
                  <a:lnTo>
                    <a:pt x="54" y="138"/>
                  </a:lnTo>
                  <a:close/>
                </a:path>
              </a:pathLst>
            </a:custGeom>
            <a:solidFill>
              <a:srgbClr val="F94355"/>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54" name="Freeform 221">
              <a:extLst>
                <a:ext uri="{FF2B5EF4-FFF2-40B4-BE49-F238E27FC236}">
                  <a16:creationId xmlns:a16="http://schemas.microsoft.com/office/drawing/2014/main" id="{E6A05271-ECFC-C427-F270-44F6B4353420}"/>
                </a:ext>
              </a:extLst>
            </p:cNvPr>
            <p:cNvSpPr>
              <a:spLocks noChangeAspect="1" noEditPoints="1"/>
            </p:cNvSpPr>
            <p:nvPr/>
          </p:nvSpPr>
          <p:spPr bwMode="auto">
            <a:xfrm>
              <a:off x="2432599" y="5195132"/>
              <a:ext cx="437930" cy="1053870"/>
            </a:xfrm>
            <a:custGeom>
              <a:avLst/>
              <a:gdLst>
                <a:gd name="T0" fmla="*/ 238 w 288"/>
                <a:gd name="T1" fmla="*/ 687 h 693"/>
                <a:gd name="T2" fmla="*/ 188 w 288"/>
                <a:gd name="T3" fmla="*/ 693 h 693"/>
                <a:gd name="T4" fmla="*/ 174 w 288"/>
                <a:gd name="T5" fmla="*/ 657 h 693"/>
                <a:gd name="T6" fmla="*/ 142 w 288"/>
                <a:gd name="T7" fmla="*/ 402 h 693"/>
                <a:gd name="T8" fmla="*/ 168 w 288"/>
                <a:gd name="T9" fmla="*/ 433 h 693"/>
                <a:gd name="T10" fmla="*/ 170 w 288"/>
                <a:gd name="T11" fmla="*/ 443 h 693"/>
                <a:gd name="T12" fmla="*/ 156 w 288"/>
                <a:gd name="T13" fmla="*/ 465 h 693"/>
                <a:gd name="T14" fmla="*/ 138 w 288"/>
                <a:gd name="T15" fmla="*/ 501 h 693"/>
                <a:gd name="T16" fmla="*/ 174 w 288"/>
                <a:gd name="T17" fmla="*/ 541 h 693"/>
                <a:gd name="T18" fmla="*/ 172 w 288"/>
                <a:gd name="T19" fmla="*/ 549 h 693"/>
                <a:gd name="T20" fmla="*/ 166 w 288"/>
                <a:gd name="T21" fmla="*/ 567 h 693"/>
                <a:gd name="T22" fmla="*/ 146 w 288"/>
                <a:gd name="T23" fmla="*/ 593 h 693"/>
                <a:gd name="T24" fmla="*/ 144 w 288"/>
                <a:gd name="T25" fmla="*/ 611 h 693"/>
                <a:gd name="T26" fmla="*/ 148 w 288"/>
                <a:gd name="T27" fmla="*/ 629 h 693"/>
                <a:gd name="T28" fmla="*/ 140 w 288"/>
                <a:gd name="T29" fmla="*/ 635 h 693"/>
                <a:gd name="T30" fmla="*/ 88 w 288"/>
                <a:gd name="T31" fmla="*/ 607 h 693"/>
                <a:gd name="T32" fmla="*/ 72 w 288"/>
                <a:gd name="T33" fmla="*/ 569 h 693"/>
                <a:gd name="T34" fmla="*/ 64 w 288"/>
                <a:gd name="T35" fmla="*/ 499 h 693"/>
                <a:gd name="T36" fmla="*/ 64 w 288"/>
                <a:gd name="T37" fmla="*/ 483 h 693"/>
                <a:gd name="T38" fmla="*/ 34 w 288"/>
                <a:gd name="T39" fmla="*/ 441 h 693"/>
                <a:gd name="T40" fmla="*/ 24 w 288"/>
                <a:gd name="T41" fmla="*/ 372 h 693"/>
                <a:gd name="T42" fmla="*/ 20 w 288"/>
                <a:gd name="T43" fmla="*/ 328 h 693"/>
                <a:gd name="T44" fmla="*/ 20 w 288"/>
                <a:gd name="T45" fmla="*/ 282 h 693"/>
                <a:gd name="T46" fmla="*/ 8 w 288"/>
                <a:gd name="T47" fmla="*/ 226 h 693"/>
                <a:gd name="T48" fmla="*/ 4 w 288"/>
                <a:gd name="T49" fmla="*/ 182 h 693"/>
                <a:gd name="T50" fmla="*/ 10 w 288"/>
                <a:gd name="T51" fmla="*/ 132 h 693"/>
                <a:gd name="T52" fmla="*/ 16 w 288"/>
                <a:gd name="T53" fmla="*/ 96 h 693"/>
                <a:gd name="T54" fmla="*/ 32 w 288"/>
                <a:gd name="T55" fmla="*/ 46 h 693"/>
                <a:gd name="T56" fmla="*/ 48 w 288"/>
                <a:gd name="T57" fmla="*/ 0 h 693"/>
                <a:gd name="T58" fmla="*/ 82 w 288"/>
                <a:gd name="T59" fmla="*/ 20 h 693"/>
                <a:gd name="T60" fmla="*/ 114 w 288"/>
                <a:gd name="T61" fmla="*/ 10 h 693"/>
                <a:gd name="T62" fmla="*/ 166 w 288"/>
                <a:gd name="T63" fmla="*/ 50 h 693"/>
                <a:gd name="T64" fmla="*/ 214 w 288"/>
                <a:gd name="T65" fmla="*/ 78 h 693"/>
                <a:gd name="T66" fmla="*/ 220 w 288"/>
                <a:gd name="T67" fmla="*/ 118 h 693"/>
                <a:gd name="T68" fmla="*/ 268 w 288"/>
                <a:gd name="T69" fmla="*/ 94 h 693"/>
                <a:gd name="T70" fmla="*/ 288 w 288"/>
                <a:gd name="T71" fmla="*/ 108 h 693"/>
                <a:gd name="T72" fmla="*/ 254 w 288"/>
                <a:gd name="T73" fmla="*/ 140 h 693"/>
                <a:gd name="T74" fmla="*/ 226 w 288"/>
                <a:gd name="T75" fmla="*/ 178 h 693"/>
                <a:gd name="T76" fmla="*/ 224 w 288"/>
                <a:gd name="T77" fmla="*/ 226 h 693"/>
                <a:gd name="T78" fmla="*/ 230 w 288"/>
                <a:gd name="T79" fmla="*/ 272 h 693"/>
                <a:gd name="T80" fmla="*/ 268 w 288"/>
                <a:gd name="T81" fmla="*/ 314 h 693"/>
                <a:gd name="T82" fmla="*/ 242 w 288"/>
                <a:gd name="T83" fmla="*/ 356 h 693"/>
                <a:gd name="T84" fmla="*/ 194 w 288"/>
                <a:gd name="T85" fmla="*/ 364 h 693"/>
                <a:gd name="T86" fmla="*/ 190 w 288"/>
                <a:gd name="T87" fmla="*/ 398 h 69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8" h="693">
                  <a:moveTo>
                    <a:pt x="174" y="657"/>
                  </a:moveTo>
                  <a:lnTo>
                    <a:pt x="200" y="677"/>
                  </a:lnTo>
                  <a:lnTo>
                    <a:pt x="238" y="687"/>
                  </a:lnTo>
                  <a:lnTo>
                    <a:pt x="240" y="693"/>
                  </a:lnTo>
                  <a:lnTo>
                    <a:pt x="214" y="693"/>
                  </a:lnTo>
                  <a:lnTo>
                    <a:pt x="188" y="693"/>
                  </a:lnTo>
                  <a:lnTo>
                    <a:pt x="176" y="671"/>
                  </a:lnTo>
                  <a:lnTo>
                    <a:pt x="168" y="649"/>
                  </a:lnTo>
                  <a:lnTo>
                    <a:pt x="174" y="657"/>
                  </a:lnTo>
                  <a:close/>
                  <a:moveTo>
                    <a:pt x="184" y="408"/>
                  </a:moveTo>
                  <a:lnTo>
                    <a:pt x="160" y="406"/>
                  </a:lnTo>
                  <a:lnTo>
                    <a:pt x="142" y="402"/>
                  </a:lnTo>
                  <a:lnTo>
                    <a:pt x="156" y="433"/>
                  </a:lnTo>
                  <a:lnTo>
                    <a:pt x="162" y="435"/>
                  </a:lnTo>
                  <a:lnTo>
                    <a:pt x="168" y="433"/>
                  </a:lnTo>
                  <a:lnTo>
                    <a:pt x="172" y="429"/>
                  </a:lnTo>
                  <a:lnTo>
                    <a:pt x="178" y="445"/>
                  </a:lnTo>
                  <a:lnTo>
                    <a:pt x="170" y="443"/>
                  </a:lnTo>
                  <a:lnTo>
                    <a:pt x="156" y="443"/>
                  </a:lnTo>
                  <a:lnTo>
                    <a:pt x="170" y="449"/>
                  </a:lnTo>
                  <a:lnTo>
                    <a:pt x="156" y="465"/>
                  </a:lnTo>
                  <a:lnTo>
                    <a:pt x="158" y="483"/>
                  </a:lnTo>
                  <a:lnTo>
                    <a:pt x="156" y="491"/>
                  </a:lnTo>
                  <a:lnTo>
                    <a:pt x="138" y="501"/>
                  </a:lnTo>
                  <a:lnTo>
                    <a:pt x="138" y="521"/>
                  </a:lnTo>
                  <a:lnTo>
                    <a:pt x="164" y="535"/>
                  </a:lnTo>
                  <a:lnTo>
                    <a:pt x="174" y="541"/>
                  </a:lnTo>
                  <a:lnTo>
                    <a:pt x="176" y="545"/>
                  </a:lnTo>
                  <a:lnTo>
                    <a:pt x="174" y="549"/>
                  </a:lnTo>
                  <a:lnTo>
                    <a:pt x="172" y="549"/>
                  </a:lnTo>
                  <a:lnTo>
                    <a:pt x="172" y="551"/>
                  </a:lnTo>
                  <a:lnTo>
                    <a:pt x="174" y="553"/>
                  </a:lnTo>
                  <a:lnTo>
                    <a:pt x="166" y="567"/>
                  </a:lnTo>
                  <a:lnTo>
                    <a:pt x="156" y="579"/>
                  </a:lnTo>
                  <a:lnTo>
                    <a:pt x="156" y="595"/>
                  </a:lnTo>
                  <a:lnTo>
                    <a:pt x="146" y="593"/>
                  </a:lnTo>
                  <a:lnTo>
                    <a:pt x="152" y="597"/>
                  </a:lnTo>
                  <a:lnTo>
                    <a:pt x="144" y="611"/>
                  </a:lnTo>
                  <a:lnTo>
                    <a:pt x="144" y="615"/>
                  </a:lnTo>
                  <a:lnTo>
                    <a:pt x="150" y="629"/>
                  </a:lnTo>
                  <a:lnTo>
                    <a:pt x="148" y="629"/>
                  </a:lnTo>
                  <a:lnTo>
                    <a:pt x="158" y="633"/>
                  </a:lnTo>
                  <a:lnTo>
                    <a:pt x="168" y="643"/>
                  </a:lnTo>
                  <a:lnTo>
                    <a:pt x="140" y="635"/>
                  </a:lnTo>
                  <a:lnTo>
                    <a:pt x="108" y="633"/>
                  </a:lnTo>
                  <a:lnTo>
                    <a:pt x="98" y="623"/>
                  </a:lnTo>
                  <a:lnTo>
                    <a:pt x="88" y="607"/>
                  </a:lnTo>
                  <a:lnTo>
                    <a:pt x="78" y="609"/>
                  </a:lnTo>
                  <a:lnTo>
                    <a:pt x="62" y="581"/>
                  </a:lnTo>
                  <a:lnTo>
                    <a:pt x="72" y="569"/>
                  </a:lnTo>
                  <a:lnTo>
                    <a:pt x="70" y="541"/>
                  </a:lnTo>
                  <a:lnTo>
                    <a:pt x="66" y="517"/>
                  </a:lnTo>
                  <a:lnTo>
                    <a:pt x="64" y="499"/>
                  </a:lnTo>
                  <a:lnTo>
                    <a:pt x="60" y="491"/>
                  </a:lnTo>
                  <a:lnTo>
                    <a:pt x="52" y="487"/>
                  </a:lnTo>
                  <a:lnTo>
                    <a:pt x="64" y="483"/>
                  </a:lnTo>
                  <a:lnTo>
                    <a:pt x="50" y="475"/>
                  </a:lnTo>
                  <a:lnTo>
                    <a:pt x="42" y="451"/>
                  </a:lnTo>
                  <a:lnTo>
                    <a:pt x="34" y="441"/>
                  </a:lnTo>
                  <a:lnTo>
                    <a:pt x="32" y="424"/>
                  </a:lnTo>
                  <a:lnTo>
                    <a:pt x="26" y="394"/>
                  </a:lnTo>
                  <a:lnTo>
                    <a:pt x="24" y="372"/>
                  </a:lnTo>
                  <a:lnTo>
                    <a:pt x="28" y="358"/>
                  </a:lnTo>
                  <a:lnTo>
                    <a:pt x="26" y="348"/>
                  </a:lnTo>
                  <a:lnTo>
                    <a:pt x="20" y="328"/>
                  </a:lnTo>
                  <a:lnTo>
                    <a:pt x="16" y="312"/>
                  </a:lnTo>
                  <a:lnTo>
                    <a:pt x="24" y="298"/>
                  </a:lnTo>
                  <a:lnTo>
                    <a:pt x="20" y="282"/>
                  </a:lnTo>
                  <a:lnTo>
                    <a:pt x="22" y="256"/>
                  </a:lnTo>
                  <a:lnTo>
                    <a:pt x="18" y="244"/>
                  </a:lnTo>
                  <a:lnTo>
                    <a:pt x="8" y="226"/>
                  </a:lnTo>
                  <a:lnTo>
                    <a:pt x="0" y="208"/>
                  </a:lnTo>
                  <a:lnTo>
                    <a:pt x="2" y="196"/>
                  </a:lnTo>
                  <a:lnTo>
                    <a:pt x="4" y="182"/>
                  </a:lnTo>
                  <a:lnTo>
                    <a:pt x="4" y="166"/>
                  </a:lnTo>
                  <a:lnTo>
                    <a:pt x="2" y="152"/>
                  </a:lnTo>
                  <a:lnTo>
                    <a:pt x="10" y="132"/>
                  </a:lnTo>
                  <a:lnTo>
                    <a:pt x="18" y="114"/>
                  </a:lnTo>
                  <a:lnTo>
                    <a:pt x="22" y="108"/>
                  </a:lnTo>
                  <a:lnTo>
                    <a:pt x="16" y="96"/>
                  </a:lnTo>
                  <a:lnTo>
                    <a:pt x="12" y="66"/>
                  </a:lnTo>
                  <a:lnTo>
                    <a:pt x="16" y="56"/>
                  </a:lnTo>
                  <a:lnTo>
                    <a:pt x="32" y="46"/>
                  </a:lnTo>
                  <a:lnTo>
                    <a:pt x="36" y="26"/>
                  </a:lnTo>
                  <a:lnTo>
                    <a:pt x="32" y="22"/>
                  </a:lnTo>
                  <a:lnTo>
                    <a:pt x="48" y="0"/>
                  </a:lnTo>
                  <a:lnTo>
                    <a:pt x="52" y="2"/>
                  </a:lnTo>
                  <a:lnTo>
                    <a:pt x="74" y="8"/>
                  </a:lnTo>
                  <a:lnTo>
                    <a:pt x="82" y="20"/>
                  </a:lnTo>
                  <a:lnTo>
                    <a:pt x="88" y="8"/>
                  </a:lnTo>
                  <a:lnTo>
                    <a:pt x="110" y="4"/>
                  </a:lnTo>
                  <a:lnTo>
                    <a:pt x="114" y="10"/>
                  </a:lnTo>
                  <a:lnTo>
                    <a:pt x="132" y="26"/>
                  </a:lnTo>
                  <a:lnTo>
                    <a:pt x="150" y="44"/>
                  </a:lnTo>
                  <a:lnTo>
                    <a:pt x="166" y="50"/>
                  </a:lnTo>
                  <a:lnTo>
                    <a:pt x="180" y="58"/>
                  </a:lnTo>
                  <a:lnTo>
                    <a:pt x="196" y="66"/>
                  </a:lnTo>
                  <a:lnTo>
                    <a:pt x="214" y="78"/>
                  </a:lnTo>
                  <a:lnTo>
                    <a:pt x="206" y="96"/>
                  </a:lnTo>
                  <a:lnTo>
                    <a:pt x="200" y="116"/>
                  </a:lnTo>
                  <a:lnTo>
                    <a:pt x="220" y="118"/>
                  </a:lnTo>
                  <a:lnTo>
                    <a:pt x="242" y="120"/>
                  </a:lnTo>
                  <a:lnTo>
                    <a:pt x="254" y="116"/>
                  </a:lnTo>
                  <a:lnTo>
                    <a:pt x="268" y="94"/>
                  </a:lnTo>
                  <a:lnTo>
                    <a:pt x="268" y="80"/>
                  </a:lnTo>
                  <a:lnTo>
                    <a:pt x="280" y="80"/>
                  </a:lnTo>
                  <a:lnTo>
                    <a:pt x="288" y="108"/>
                  </a:lnTo>
                  <a:lnTo>
                    <a:pt x="276" y="118"/>
                  </a:lnTo>
                  <a:lnTo>
                    <a:pt x="264" y="128"/>
                  </a:lnTo>
                  <a:lnTo>
                    <a:pt x="254" y="140"/>
                  </a:lnTo>
                  <a:lnTo>
                    <a:pt x="244" y="154"/>
                  </a:lnTo>
                  <a:lnTo>
                    <a:pt x="236" y="166"/>
                  </a:lnTo>
                  <a:lnTo>
                    <a:pt x="226" y="178"/>
                  </a:lnTo>
                  <a:lnTo>
                    <a:pt x="226" y="180"/>
                  </a:lnTo>
                  <a:lnTo>
                    <a:pt x="224" y="204"/>
                  </a:lnTo>
                  <a:lnTo>
                    <a:pt x="224" y="226"/>
                  </a:lnTo>
                  <a:lnTo>
                    <a:pt x="226" y="240"/>
                  </a:lnTo>
                  <a:lnTo>
                    <a:pt x="222" y="248"/>
                  </a:lnTo>
                  <a:lnTo>
                    <a:pt x="230" y="272"/>
                  </a:lnTo>
                  <a:lnTo>
                    <a:pt x="254" y="290"/>
                  </a:lnTo>
                  <a:lnTo>
                    <a:pt x="256" y="304"/>
                  </a:lnTo>
                  <a:lnTo>
                    <a:pt x="268" y="314"/>
                  </a:lnTo>
                  <a:lnTo>
                    <a:pt x="262" y="332"/>
                  </a:lnTo>
                  <a:lnTo>
                    <a:pt x="258" y="350"/>
                  </a:lnTo>
                  <a:lnTo>
                    <a:pt x="242" y="356"/>
                  </a:lnTo>
                  <a:lnTo>
                    <a:pt x="224" y="358"/>
                  </a:lnTo>
                  <a:lnTo>
                    <a:pt x="210" y="362"/>
                  </a:lnTo>
                  <a:lnTo>
                    <a:pt x="194" y="364"/>
                  </a:lnTo>
                  <a:lnTo>
                    <a:pt x="180" y="364"/>
                  </a:lnTo>
                  <a:lnTo>
                    <a:pt x="184" y="372"/>
                  </a:lnTo>
                  <a:lnTo>
                    <a:pt x="190" y="398"/>
                  </a:lnTo>
                  <a:lnTo>
                    <a:pt x="184" y="40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55" name="Freeform 222">
              <a:extLst>
                <a:ext uri="{FF2B5EF4-FFF2-40B4-BE49-F238E27FC236}">
                  <a16:creationId xmlns:a16="http://schemas.microsoft.com/office/drawing/2014/main" id="{2C558506-FFBA-98B6-1371-F7357F07A20D}"/>
                </a:ext>
              </a:extLst>
            </p:cNvPr>
            <p:cNvSpPr>
              <a:spLocks noChangeAspect="1"/>
            </p:cNvSpPr>
            <p:nvPr/>
          </p:nvSpPr>
          <p:spPr bwMode="auto">
            <a:xfrm>
              <a:off x="2262292" y="3847765"/>
              <a:ext cx="82114" cy="60828"/>
            </a:xfrm>
            <a:custGeom>
              <a:avLst/>
              <a:gdLst>
                <a:gd name="T0" fmla="*/ 54 w 54"/>
                <a:gd name="T1" fmla="*/ 2 h 40"/>
                <a:gd name="T2" fmla="*/ 50 w 54"/>
                <a:gd name="T3" fmla="*/ 20 h 40"/>
                <a:gd name="T4" fmla="*/ 46 w 54"/>
                <a:gd name="T5" fmla="*/ 28 h 40"/>
                <a:gd name="T6" fmla="*/ 48 w 54"/>
                <a:gd name="T7" fmla="*/ 40 h 40"/>
                <a:gd name="T8" fmla="*/ 44 w 54"/>
                <a:gd name="T9" fmla="*/ 36 h 40"/>
                <a:gd name="T10" fmla="*/ 30 w 54"/>
                <a:gd name="T11" fmla="*/ 38 h 40"/>
                <a:gd name="T12" fmla="*/ 20 w 54"/>
                <a:gd name="T13" fmla="*/ 36 h 40"/>
                <a:gd name="T14" fmla="*/ 14 w 54"/>
                <a:gd name="T15" fmla="*/ 36 h 40"/>
                <a:gd name="T16" fmla="*/ 12 w 54"/>
                <a:gd name="T17" fmla="*/ 38 h 40"/>
                <a:gd name="T18" fmla="*/ 12 w 54"/>
                <a:gd name="T19" fmla="*/ 40 h 40"/>
                <a:gd name="T20" fmla="*/ 10 w 54"/>
                <a:gd name="T21" fmla="*/ 40 h 40"/>
                <a:gd name="T22" fmla="*/ 6 w 54"/>
                <a:gd name="T23" fmla="*/ 36 h 40"/>
                <a:gd name="T24" fmla="*/ 4 w 54"/>
                <a:gd name="T25" fmla="*/ 34 h 40"/>
                <a:gd name="T26" fmla="*/ 2 w 54"/>
                <a:gd name="T27" fmla="*/ 34 h 40"/>
                <a:gd name="T28" fmla="*/ 0 w 54"/>
                <a:gd name="T29" fmla="*/ 32 h 40"/>
                <a:gd name="T30" fmla="*/ 2 w 54"/>
                <a:gd name="T31" fmla="*/ 28 h 40"/>
                <a:gd name="T32" fmla="*/ 6 w 54"/>
                <a:gd name="T33" fmla="*/ 26 h 40"/>
                <a:gd name="T34" fmla="*/ 10 w 54"/>
                <a:gd name="T35" fmla="*/ 28 h 40"/>
                <a:gd name="T36" fmla="*/ 26 w 54"/>
                <a:gd name="T37" fmla="*/ 32 h 40"/>
                <a:gd name="T38" fmla="*/ 32 w 54"/>
                <a:gd name="T39" fmla="*/ 32 h 40"/>
                <a:gd name="T40" fmla="*/ 34 w 54"/>
                <a:gd name="T41" fmla="*/ 28 h 40"/>
                <a:gd name="T42" fmla="*/ 40 w 54"/>
                <a:gd name="T43" fmla="*/ 30 h 40"/>
                <a:gd name="T44" fmla="*/ 40 w 54"/>
                <a:gd name="T45" fmla="*/ 26 h 40"/>
                <a:gd name="T46" fmla="*/ 36 w 54"/>
                <a:gd name="T47" fmla="*/ 24 h 40"/>
                <a:gd name="T48" fmla="*/ 32 w 54"/>
                <a:gd name="T49" fmla="*/ 18 h 40"/>
                <a:gd name="T50" fmla="*/ 34 w 54"/>
                <a:gd name="T51" fmla="*/ 18 h 40"/>
                <a:gd name="T52" fmla="*/ 32 w 54"/>
                <a:gd name="T53" fmla="*/ 16 h 40"/>
                <a:gd name="T54" fmla="*/ 34 w 54"/>
                <a:gd name="T55" fmla="*/ 14 h 40"/>
                <a:gd name="T56" fmla="*/ 34 w 54"/>
                <a:gd name="T57" fmla="*/ 10 h 40"/>
                <a:gd name="T58" fmla="*/ 28 w 54"/>
                <a:gd name="T59" fmla="*/ 6 h 40"/>
                <a:gd name="T60" fmla="*/ 26 w 54"/>
                <a:gd name="T61" fmla="*/ 6 h 40"/>
                <a:gd name="T62" fmla="*/ 22 w 54"/>
                <a:gd name="T63" fmla="*/ 6 h 40"/>
                <a:gd name="T64" fmla="*/ 22 w 54"/>
                <a:gd name="T65" fmla="*/ 4 h 40"/>
                <a:gd name="T66" fmla="*/ 24 w 54"/>
                <a:gd name="T67" fmla="*/ 2 h 40"/>
                <a:gd name="T68" fmla="*/ 28 w 54"/>
                <a:gd name="T69" fmla="*/ 0 h 40"/>
                <a:gd name="T70" fmla="*/ 38 w 54"/>
                <a:gd name="T71" fmla="*/ 0 h 40"/>
                <a:gd name="T72" fmla="*/ 42 w 54"/>
                <a:gd name="T73" fmla="*/ 2 h 40"/>
                <a:gd name="T74" fmla="*/ 50 w 54"/>
                <a:gd name="T75" fmla="*/ 4 h 40"/>
                <a:gd name="T76" fmla="*/ 54 w 54"/>
                <a:gd name="T77" fmla="*/ 2 h 4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54" h="40">
                  <a:moveTo>
                    <a:pt x="54" y="2"/>
                  </a:moveTo>
                  <a:lnTo>
                    <a:pt x="50" y="20"/>
                  </a:lnTo>
                  <a:lnTo>
                    <a:pt x="46" y="28"/>
                  </a:lnTo>
                  <a:lnTo>
                    <a:pt x="48" y="40"/>
                  </a:lnTo>
                  <a:lnTo>
                    <a:pt x="44" y="36"/>
                  </a:lnTo>
                  <a:lnTo>
                    <a:pt x="30" y="38"/>
                  </a:lnTo>
                  <a:lnTo>
                    <a:pt x="20" y="36"/>
                  </a:lnTo>
                  <a:lnTo>
                    <a:pt x="14" y="36"/>
                  </a:lnTo>
                  <a:lnTo>
                    <a:pt x="12" y="38"/>
                  </a:lnTo>
                  <a:lnTo>
                    <a:pt x="12" y="40"/>
                  </a:lnTo>
                  <a:lnTo>
                    <a:pt x="10" y="40"/>
                  </a:lnTo>
                  <a:lnTo>
                    <a:pt x="6" y="36"/>
                  </a:lnTo>
                  <a:lnTo>
                    <a:pt x="4" y="34"/>
                  </a:lnTo>
                  <a:lnTo>
                    <a:pt x="2" y="34"/>
                  </a:lnTo>
                  <a:lnTo>
                    <a:pt x="0" y="32"/>
                  </a:lnTo>
                  <a:lnTo>
                    <a:pt x="2" y="28"/>
                  </a:lnTo>
                  <a:lnTo>
                    <a:pt x="6" y="26"/>
                  </a:lnTo>
                  <a:lnTo>
                    <a:pt x="10" y="28"/>
                  </a:lnTo>
                  <a:lnTo>
                    <a:pt x="26" y="32"/>
                  </a:lnTo>
                  <a:lnTo>
                    <a:pt x="32" y="32"/>
                  </a:lnTo>
                  <a:lnTo>
                    <a:pt x="34" y="28"/>
                  </a:lnTo>
                  <a:lnTo>
                    <a:pt x="40" y="30"/>
                  </a:lnTo>
                  <a:lnTo>
                    <a:pt x="40" y="26"/>
                  </a:lnTo>
                  <a:lnTo>
                    <a:pt x="36" y="24"/>
                  </a:lnTo>
                  <a:lnTo>
                    <a:pt x="32" y="18"/>
                  </a:lnTo>
                  <a:lnTo>
                    <a:pt x="34" y="18"/>
                  </a:lnTo>
                  <a:lnTo>
                    <a:pt x="32" y="16"/>
                  </a:lnTo>
                  <a:lnTo>
                    <a:pt x="34" y="14"/>
                  </a:lnTo>
                  <a:lnTo>
                    <a:pt x="34" y="10"/>
                  </a:lnTo>
                  <a:lnTo>
                    <a:pt x="28" y="6"/>
                  </a:lnTo>
                  <a:lnTo>
                    <a:pt x="26" y="6"/>
                  </a:lnTo>
                  <a:lnTo>
                    <a:pt x="22" y="6"/>
                  </a:lnTo>
                  <a:lnTo>
                    <a:pt x="22" y="4"/>
                  </a:lnTo>
                  <a:lnTo>
                    <a:pt x="24" y="2"/>
                  </a:lnTo>
                  <a:lnTo>
                    <a:pt x="28" y="0"/>
                  </a:lnTo>
                  <a:lnTo>
                    <a:pt x="38" y="0"/>
                  </a:lnTo>
                  <a:lnTo>
                    <a:pt x="42" y="2"/>
                  </a:lnTo>
                  <a:lnTo>
                    <a:pt x="50" y="4"/>
                  </a:lnTo>
                  <a:lnTo>
                    <a:pt x="54" y="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56" name="Freeform 223">
              <a:extLst>
                <a:ext uri="{FF2B5EF4-FFF2-40B4-BE49-F238E27FC236}">
                  <a16:creationId xmlns:a16="http://schemas.microsoft.com/office/drawing/2014/main" id="{AD7EF040-44EC-FB5B-FEC3-0346CBA0430A}"/>
                </a:ext>
              </a:extLst>
            </p:cNvPr>
            <p:cNvSpPr>
              <a:spLocks noChangeAspect="1"/>
            </p:cNvSpPr>
            <p:nvPr/>
          </p:nvSpPr>
          <p:spPr bwMode="auto">
            <a:xfrm>
              <a:off x="2663727" y="4060668"/>
              <a:ext cx="6083" cy="9123"/>
            </a:xfrm>
            <a:custGeom>
              <a:avLst/>
              <a:gdLst>
                <a:gd name="T0" fmla="*/ 4 w 4"/>
                <a:gd name="T1" fmla="*/ 4 h 6"/>
                <a:gd name="T2" fmla="*/ 2 w 4"/>
                <a:gd name="T3" fmla="*/ 6 h 6"/>
                <a:gd name="T4" fmla="*/ 0 w 4"/>
                <a:gd name="T5" fmla="*/ 4 h 6"/>
                <a:gd name="T6" fmla="*/ 0 w 4"/>
                <a:gd name="T7" fmla="*/ 0 h 6"/>
                <a:gd name="T8" fmla="*/ 2 w 4"/>
                <a:gd name="T9" fmla="*/ 2 h 6"/>
                <a:gd name="T10" fmla="*/ 4 w 4"/>
                <a:gd name="T11" fmla="*/ 4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6">
                  <a:moveTo>
                    <a:pt x="4" y="4"/>
                  </a:moveTo>
                  <a:lnTo>
                    <a:pt x="2" y="6"/>
                  </a:lnTo>
                  <a:lnTo>
                    <a:pt x="0" y="4"/>
                  </a:lnTo>
                  <a:lnTo>
                    <a:pt x="0" y="0"/>
                  </a:lnTo>
                  <a:lnTo>
                    <a:pt x="2" y="2"/>
                  </a:lnTo>
                  <a:lnTo>
                    <a:pt x="4" y="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57" name="Freeform 224">
              <a:extLst>
                <a:ext uri="{FF2B5EF4-FFF2-40B4-BE49-F238E27FC236}">
                  <a16:creationId xmlns:a16="http://schemas.microsoft.com/office/drawing/2014/main" id="{53A9BE53-DDFC-07F4-C5A1-EFC96C6A1414}"/>
                </a:ext>
              </a:extLst>
            </p:cNvPr>
            <p:cNvSpPr>
              <a:spLocks noChangeAspect="1" noEditPoints="1"/>
            </p:cNvSpPr>
            <p:nvPr/>
          </p:nvSpPr>
          <p:spPr bwMode="auto">
            <a:xfrm>
              <a:off x="7851989" y="3025051"/>
              <a:ext cx="267623" cy="620460"/>
            </a:xfrm>
            <a:custGeom>
              <a:avLst/>
              <a:gdLst>
                <a:gd name="T0" fmla="*/ 14 w 176"/>
                <a:gd name="T1" fmla="*/ 274 h 408"/>
                <a:gd name="T2" fmla="*/ 16 w 176"/>
                <a:gd name="T3" fmla="*/ 408 h 408"/>
                <a:gd name="T4" fmla="*/ 78 w 176"/>
                <a:gd name="T5" fmla="*/ 256 h 408"/>
                <a:gd name="T6" fmla="*/ 46 w 176"/>
                <a:gd name="T7" fmla="*/ 252 h 408"/>
                <a:gd name="T8" fmla="*/ 54 w 176"/>
                <a:gd name="T9" fmla="*/ 242 h 408"/>
                <a:gd name="T10" fmla="*/ 64 w 176"/>
                <a:gd name="T11" fmla="*/ 236 h 408"/>
                <a:gd name="T12" fmla="*/ 78 w 176"/>
                <a:gd name="T13" fmla="*/ 236 h 408"/>
                <a:gd name="T14" fmla="*/ 80 w 176"/>
                <a:gd name="T15" fmla="*/ 248 h 408"/>
                <a:gd name="T16" fmla="*/ 46 w 176"/>
                <a:gd name="T17" fmla="*/ 264 h 408"/>
                <a:gd name="T18" fmla="*/ 46 w 176"/>
                <a:gd name="T19" fmla="*/ 296 h 408"/>
                <a:gd name="T20" fmla="*/ 40 w 176"/>
                <a:gd name="T21" fmla="*/ 300 h 408"/>
                <a:gd name="T22" fmla="*/ 34 w 176"/>
                <a:gd name="T23" fmla="*/ 294 h 408"/>
                <a:gd name="T24" fmla="*/ 30 w 176"/>
                <a:gd name="T25" fmla="*/ 296 h 408"/>
                <a:gd name="T26" fmla="*/ 22 w 176"/>
                <a:gd name="T27" fmla="*/ 282 h 408"/>
                <a:gd name="T28" fmla="*/ 18 w 176"/>
                <a:gd name="T29" fmla="*/ 270 h 408"/>
                <a:gd name="T30" fmla="*/ 0 w 176"/>
                <a:gd name="T31" fmla="*/ 256 h 408"/>
                <a:gd name="T32" fmla="*/ 12 w 176"/>
                <a:gd name="T33" fmla="*/ 246 h 408"/>
                <a:gd name="T34" fmla="*/ 22 w 176"/>
                <a:gd name="T35" fmla="*/ 246 h 408"/>
                <a:gd name="T36" fmla="*/ 36 w 176"/>
                <a:gd name="T37" fmla="*/ 252 h 408"/>
                <a:gd name="T38" fmla="*/ 42 w 176"/>
                <a:gd name="T39" fmla="*/ 260 h 408"/>
                <a:gd name="T40" fmla="*/ 154 w 176"/>
                <a:gd name="T41" fmla="*/ 40 h 408"/>
                <a:gd name="T42" fmla="*/ 152 w 176"/>
                <a:gd name="T43" fmla="*/ 52 h 408"/>
                <a:gd name="T44" fmla="*/ 104 w 176"/>
                <a:gd name="T45" fmla="*/ 60 h 408"/>
                <a:gd name="T46" fmla="*/ 108 w 176"/>
                <a:gd name="T47" fmla="*/ 78 h 408"/>
                <a:gd name="T48" fmla="*/ 96 w 176"/>
                <a:gd name="T49" fmla="*/ 86 h 408"/>
                <a:gd name="T50" fmla="*/ 82 w 176"/>
                <a:gd name="T51" fmla="*/ 68 h 408"/>
                <a:gd name="T52" fmla="*/ 82 w 176"/>
                <a:gd name="T53" fmla="*/ 46 h 408"/>
                <a:gd name="T54" fmla="*/ 66 w 176"/>
                <a:gd name="T55" fmla="*/ 2 h 408"/>
                <a:gd name="T56" fmla="*/ 164 w 176"/>
                <a:gd name="T57" fmla="*/ 210 h 408"/>
                <a:gd name="T58" fmla="*/ 156 w 176"/>
                <a:gd name="T59" fmla="*/ 208 h 408"/>
                <a:gd name="T60" fmla="*/ 154 w 176"/>
                <a:gd name="T61" fmla="*/ 214 h 408"/>
                <a:gd name="T62" fmla="*/ 154 w 176"/>
                <a:gd name="T63" fmla="*/ 222 h 408"/>
                <a:gd name="T64" fmla="*/ 150 w 176"/>
                <a:gd name="T65" fmla="*/ 228 h 408"/>
                <a:gd name="T66" fmla="*/ 144 w 176"/>
                <a:gd name="T67" fmla="*/ 218 h 408"/>
                <a:gd name="T68" fmla="*/ 140 w 176"/>
                <a:gd name="T69" fmla="*/ 228 h 408"/>
                <a:gd name="T70" fmla="*/ 118 w 176"/>
                <a:gd name="T71" fmla="*/ 232 h 408"/>
                <a:gd name="T72" fmla="*/ 110 w 176"/>
                <a:gd name="T73" fmla="*/ 252 h 408"/>
                <a:gd name="T74" fmla="*/ 90 w 176"/>
                <a:gd name="T75" fmla="*/ 238 h 408"/>
                <a:gd name="T76" fmla="*/ 92 w 176"/>
                <a:gd name="T77" fmla="*/ 228 h 408"/>
                <a:gd name="T78" fmla="*/ 82 w 176"/>
                <a:gd name="T79" fmla="*/ 228 h 408"/>
                <a:gd name="T80" fmla="*/ 66 w 176"/>
                <a:gd name="T81" fmla="*/ 228 h 408"/>
                <a:gd name="T82" fmla="*/ 40 w 176"/>
                <a:gd name="T83" fmla="*/ 236 h 408"/>
                <a:gd name="T84" fmla="*/ 38 w 176"/>
                <a:gd name="T85" fmla="*/ 244 h 408"/>
                <a:gd name="T86" fmla="*/ 24 w 176"/>
                <a:gd name="T87" fmla="*/ 244 h 408"/>
                <a:gd name="T88" fmla="*/ 14 w 176"/>
                <a:gd name="T89" fmla="*/ 234 h 408"/>
                <a:gd name="T90" fmla="*/ 42 w 176"/>
                <a:gd name="T91" fmla="*/ 208 h 408"/>
                <a:gd name="T92" fmla="*/ 84 w 176"/>
                <a:gd name="T93" fmla="*/ 210 h 408"/>
                <a:gd name="T94" fmla="*/ 86 w 176"/>
                <a:gd name="T95" fmla="*/ 198 h 408"/>
                <a:gd name="T96" fmla="*/ 88 w 176"/>
                <a:gd name="T97" fmla="*/ 178 h 408"/>
                <a:gd name="T98" fmla="*/ 94 w 176"/>
                <a:gd name="T99" fmla="*/ 176 h 408"/>
                <a:gd name="T100" fmla="*/ 120 w 176"/>
                <a:gd name="T101" fmla="*/ 150 h 408"/>
                <a:gd name="T102" fmla="*/ 106 w 176"/>
                <a:gd name="T103" fmla="*/ 90 h 408"/>
                <a:gd name="T104" fmla="*/ 112 w 176"/>
                <a:gd name="T105" fmla="*/ 92 h 408"/>
                <a:gd name="T106" fmla="*/ 136 w 176"/>
                <a:gd name="T107" fmla="*/ 106 h 408"/>
                <a:gd name="T108" fmla="*/ 166 w 176"/>
                <a:gd name="T109" fmla="*/ 176 h 408"/>
                <a:gd name="T110" fmla="*/ 176 w 176"/>
                <a:gd name="T111" fmla="*/ 204 h 408"/>
                <a:gd name="T112" fmla="*/ 166 w 176"/>
                <a:gd name="T113" fmla="*/ 222 h 40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76" h="408">
                  <a:moveTo>
                    <a:pt x="18" y="274"/>
                  </a:moveTo>
                  <a:lnTo>
                    <a:pt x="18" y="276"/>
                  </a:lnTo>
                  <a:lnTo>
                    <a:pt x="16" y="280"/>
                  </a:lnTo>
                  <a:lnTo>
                    <a:pt x="16" y="278"/>
                  </a:lnTo>
                  <a:lnTo>
                    <a:pt x="14" y="274"/>
                  </a:lnTo>
                  <a:lnTo>
                    <a:pt x="18" y="274"/>
                  </a:lnTo>
                  <a:close/>
                  <a:moveTo>
                    <a:pt x="16" y="408"/>
                  </a:moveTo>
                  <a:lnTo>
                    <a:pt x="24" y="392"/>
                  </a:lnTo>
                  <a:lnTo>
                    <a:pt x="24" y="394"/>
                  </a:lnTo>
                  <a:lnTo>
                    <a:pt x="16" y="408"/>
                  </a:lnTo>
                  <a:close/>
                  <a:moveTo>
                    <a:pt x="110" y="162"/>
                  </a:moveTo>
                  <a:lnTo>
                    <a:pt x="106" y="160"/>
                  </a:lnTo>
                  <a:lnTo>
                    <a:pt x="106" y="150"/>
                  </a:lnTo>
                  <a:lnTo>
                    <a:pt x="110" y="162"/>
                  </a:lnTo>
                  <a:close/>
                  <a:moveTo>
                    <a:pt x="78" y="256"/>
                  </a:moveTo>
                  <a:lnTo>
                    <a:pt x="72" y="252"/>
                  </a:lnTo>
                  <a:lnTo>
                    <a:pt x="64" y="254"/>
                  </a:lnTo>
                  <a:lnTo>
                    <a:pt x="62" y="268"/>
                  </a:lnTo>
                  <a:lnTo>
                    <a:pt x="52" y="260"/>
                  </a:lnTo>
                  <a:lnTo>
                    <a:pt x="46" y="252"/>
                  </a:lnTo>
                  <a:lnTo>
                    <a:pt x="44" y="254"/>
                  </a:lnTo>
                  <a:lnTo>
                    <a:pt x="48" y="248"/>
                  </a:lnTo>
                  <a:lnTo>
                    <a:pt x="52" y="248"/>
                  </a:lnTo>
                  <a:lnTo>
                    <a:pt x="50" y="246"/>
                  </a:lnTo>
                  <a:lnTo>
                    <a:pt x="54" y="242"/>
                  </a:lnTo>
                  <a:lnTo>
                    <a:pt x="54" y="240"/>
                  </a:lnTo>
                  <a:lnTo>
                    <a:pt x="56" y="240"/>
                  </a:lnTo>
                  <a:lnTo>
                    <a:pt x="64" y="240"/>
                  </a:lnTo>
                  <a:lnTo>
                    <a:pt x="64" y="236"/>
                  </a:lnTo>
                  <a:lnTo>
                    <a:pt x="66" y="234"/>
                  </a:lnTo>
                  <a:lnTo>
                    <a:pt x="70" y="234"/>
                  </a:lnTo>
                  <a:lnTo>
                    <a:pt x="74" y="234"/>
                  </a:lnTo>
                  <a:lnTo>
                    <a:pt x="78" y="236"/>
                  </a:lnTo>
                  <a:lnTo>
                    <a:pt x="82" y="240"/>
                  </a:lnTo>
                  <a:lnTo>
                    <a:pt x="86" y="246"/>
                  </a:lnTo>
                  <a:lnTo>
                    <a:pt x="84" y="246"/>
                  </a:lnTo>
                  <a:lnTo>
                    <a:pt x="82" y="248"/>
                  </a:lnTo>
                  <a:lnTo>
                    <a:pt x="80" y="248"/>
                  </a:lnTo>
                  <a:lnTo>
                    <a:pt x="82" y="252"/>
                  </a:lnTo>
                  <a:lnTo>
                    <a:pt x="82" y="254"/>
                  </a:lnTo>
                  <a:lnTo>
                    <a:pt x="78" y="256"/>
                  </a:lnTo>
                  <a:close/>
                  <a:moveTo>
                    <a:pt x="46" y="264"/>
                  </a:moveTo>
                  <a:lnTo>
                    <a:pt x="46" y="280"/>
                  </a:lnTo>
                  <a:lnTo>
                    <a:pt x="44" y="290"/>
                  </a:lnTo>
                  <a:lnTo>
                    <a:pt x="46" y="292"/>
                  </a:lnTo>
                  <a:lnTo>
                    <a:pt x="48" y="294"/>
                  </a:lnTo>
                  <a:lnTo>
                    <a:pt x="46" y="296"/>
                  </a:lnTo>
                  <a:lnTo>
                    <a:pt x="42" y="296"/>
                  </a:lnTo>
                  <a:lnTo>
                    <a:pt x="40" y="294"/>
                  </a:lnTo>
                  <a:lnTo>
                    <a:pt x="40" y="296"/>
                  </a:lnTo>
                  <a:lnTo>
                    <a:pt x="42" y="298"/>
                  </a:lnTo>
                  <a:lnTo>
                    <a:pt x="40" y="300"/>
                  </a:lnTo>
                  <a:lnTo>
                    <a:pt x="38" y="300"/>
                  </a:lnTo>
                  <a:lnTo>
                    <a:pt x="38" y="298"/>
                  </a:lnTo>
                  <a:lnTo>
                    <a:pt x="36" y="296"/>
                  </a:lnTo>
                  <a:lnTo>
                    <a:pt x="34" y="296"/>
                  </a:lnTo>
                  <a:lnTo>
                    <a:pt x="34" y="294"/>
                  </a:lnTo>
                  <a:lnTo>
                    <a:pt x="34" y="292"/>
                  </a:lnTo>
                  <a:lnTo>
                    <a:pt x="32" y="290"/>
                  </a:lnTo>
                  <a:lnTo>
                    <a:pt x="36" y="302"/>
                  </a:lnTo>
                  <a:lnTo>
                    <a:pt x="28" y="300"/>
                  </a:lnTo>
                  <a:lnTo>
                    <a:pt x="30" y="296"/>
                  </a:lnTo>
                  <a:lnTo>
                    <a:pt x="28" y="296"/>
                  </a:lnTo>
                  <a:lnTo>
                    <a:pt x="28" y="292"/>
                  </a:lnTo>
                  <a:lnTo>
                    <a:pt x="24" y="290"/>
                  </a:lnTo>
                  <a:lnTo>
                    <a:pt x="24" y="288"/>
                  </a:lnTo>
                  <a:lnTo>
                    <a:pt x="22" y="282"/>
                  </a:lnTo>
                  <a:lnTo>
                    <a:pt x="22" y="280"/>
                  </a:lnTo>
                  <a:lnTo>
                    <a:pt x="24" y="270"/>
                  </a:lnTo>
                  <a:lnTo>
                    <a:pt x="10" y="260"/>
                  </a:lnTo>
                  <a:lnTo>
                    <a:pt x="14" y="266"/>
                  </a:lnTo>
                  <a:lnTo>
                    <a:pt x="18" y="270"/>
                  </a:lnTo>
                  <a:lnTo>
                    <a:pt x="16" y="270"/>
                  </a:lnTo>
                  <a:lnTo>
                    <a:pt x="10" y="270"/>
                  </a:lnTo>
                  <a:lnTo>
                    <a:pt x="6" y="264"/>
                  </a:lnTo>
                  <a:lnTo>
                    <a:pt x="10" y="264"/>
                  </a:lnTo>
                  <a:lnTo>
                    <a:pt x="0" y="256"/>
                  </a:lnTo>
                  <a:lnTo>
                    <a:pt x="8" y="252"/>
                  </a:lnTo>
                  <a:lnTo>
                    <a:pt x="8" y="250"/>
                  </a:lnTo>
                  <a:lnTo>
                    <a:pt x="10" y="250"/>
                  </a:lnTo>
                  <a:lnTo>
                    <a:pt x="10" y="248"/>
                  </a:lnTo>
                  <a:lnTo>
                    <a:pt x="12" y="246"/>
                  </a:lnTo>
                  <a:lnTo>
                    <a:pt x="14" y="244"/>
                  </a:lnTo>
                  <a:lnTo>
                    <a:pt x="16" y="242"/>
                  </a:lnTo>
                  <a:lnTo>
                    <a:pt x="18" y="242"/>
                  </a:lnTo>
                  <a:lnTo>
                    <a:pt x="20" y="244"/>
                  </a:lnTo>
                  <a:lnTo>
                    <a:pt x="22" y="246"/>
                  </a:lnTo>
                  <a:lnTo>
                    <a:pt x="26" y="250"/>
                  </a:lnTo>
                  <a:lnTo>
                    <a:pt x="30" y="250"/>
                  </a:lnTo>
                  <a:lnTo>
                    <a:pt x="32" y="248"/>
                  </a:lnTo>
                  <a:lnTo>
                    <a:pt x="34" y="248"/>
                  </a:lnTo>
                  <a:lnTo>
                    <a:pt x="36" y="252"/>
                  </a:lnTo>
                  <a:lnTo>
                    <a:pt x="36" y="254"/>
                  </a:lnTo>
                  <a:lnTo>
                    <a:pt x="34" y="256"/>
                  </a:lnTo>
                  <a:lnTo>
                    <a:pt x="38" y="258"/>
                  </a:lnTo>
                  <a:lnTo>
                    <a:pt x="40" y="258"/>
                  </a:lnTo>
                  <a:lnTo>
                    <a:pt x="42" y="260"/>
                  </a:lnTo>
                  <a:lnTo>
                    <a:pt x="44" y="262"/>
                  </a:lnTo>
                  <a:lnTo>
                    <a:pt x="46" y="264"/>
                  </a:lnTo>
                  <a:close/>
                  <a:moveTo>
                    <a:pt x="142" y="32"/>
                  </a:moveTo>
                  <a:lnTo>
                    <a:pt x="148" y="26"/>
                  </a:lnTo>
                  <a:lnTo>
                    <a:pt x="154" y="40"/>
                  </a:lnTo>
                  <a:lnTo>
                    <a:pt x="166" y="46"/>
                  </a:lnTo>
                  <a:lnTo>
                    <a:pt x="162" y="48"/>
                  </a:lnTo>
                  <a:lnTo>
                    <a:pt x="156" y="50"/>
                  </a:lnTo>
                  <a:lnTo>
                    <a:pt x="156" y="52"/>
                  </a:lnTo>
                  <a:lnTo>
                    <a:pt x="152" y="52"/>
                  </a:lnTo>
                  <a:lnTo>
                    <a:pt x="144" y="54"/>
                  </a:lnTo>
                  <a:lnTo>
                    <a:pt x="140" y="60"/>
                  </a:lnTo>
                  <a:lnTo>
                    <a:pt x="142" y="74"/>
                  </a:lnTo>
                  <a:lnTo>
                    <a:pt x="114" y="62"/>
                  </a:lnTo>
                  <a:lnTo>
                    <a:pt x="104" y="60"/>
                  </a:lnTo>
                  <a:lnTo>
                    <a:pt x="102" y="64"/>
                  </a:lnTo>
                  <a:lnTo>
                    <a:pt x="102" y="66"/>
                  </a:lnTo>
                  <a:lnTo>
                    <a:pt x="94" y="64"/>
                  </a:lnTo>
                  <a:lnTo>
                    <a:pt x="88" y="64"/>
                  </a:lnTo>
                  <a:lnTo>
                    <a:pt x="108" y="78"/>
                  </a:lnTo>
                  <a:lnTo>
                    <a:pt x="102" y="78"/>
                  </a:lnTo>
                  <a:lnTo>
                    <a:pt x="100" y="80"/>
                  </a:lnTo>
                  <a:lnTo>
                    <a:pt x="102" y="82"/>
                  </a:lnTo>
                  <a:lnTo>
                    <a:pt x="100" y="84"/>
                  </a:lnTo>
                  <a:lnTo>
                    <a:pt x="96" y="86"/>
                  </a:lnTo>
                  <a:lnTo>
                    <a:pt x="94" y="84"/>
                  </a:lnTo>
                  <a:lnTo>
                    <a:pt x="94" y="78"/>
                  </a:lnTo>
                  <a:lnTo>
                    <a:pt x="88" y="74"/>
                  </a:lnTo>
                  <a:lnTo>
                    <a:pt x="86" y="72"/>
                  </a:lnTo>
                  <a:lnTo>
                    <a:pt x="82" y="68"/>
                  </a:lnTo>
                  <a:lnTo>
                    <a:pt x="78" y="64"/>
                  </a:lnTo>
                  <a:lnTo>
                    <a:pt x="80" y="56"/>
                  </a:lnTo>
                  <a:lnTo>
                    <a:pt x="82" y="54"/>
                  </a:lnTo>
                  <a:lnTo>
                    <a:pt x="80" y="48"/>
                  </a:lnTo>
                  <a:lnTo>
                    <a:pt x="82" y="46"/>
                  </a:lnTo>
                  <a:lnTo>
                    <a:pt x="94" y="46"/>
                  </a:lnTo>
                  <a:lnTo>
                    <a:pt x="86" y="34"/>
                  </a:lnTo>
                  <a:lnTo>
                    <a:pt x="84" y="28"/>
                  </a:lnTo>
                  <a:lnTo>
                    <a:pt x="76" y="10"/>
                  </a:lnTo>
                  <a:lnTo>
                    <a:pt x="66" y="2"/>
                  </a:lnTo>
                  <a:lnTo>
                    <a:pt x="70" y="0"/>
                  </a:lnTo>
                  <a:lnTo>
                    <a:pt x="102" y="18"/>
                  </a:lnTo>
                  <a:lnTo>
                    <a:pt x="126" y="28"/>
                  </a:lnTo>
                  <a:lnTo>
                    <a:pt x="142" y="32"/>
                  </a:lnTo>
                  <a:close/>
                  <a:moveTo>
                    <a:pt x="164" y="210"/>
                  </a:moveTo>
                  <a:lnTo>
                    <a:pt x="164" y="208"/>
                  </a:lnTo>
                  <a:lnTo>
                    <a:pt x="162" y="208"/>
                  </a:lnTo>
                  <a:lnTo>
                    <a:pt x="158" y="206"/>
                  </a:lnTo>
                  <a:lnTo>
                    <a:pt x="156" y="206"/>
                  </a:lnTo>
                  <a:lnTo>
                    <a:pt x="156" y="208"/>
                  </a:lnTo>
                  <a:lnTo>
                    <a:pt x="156" y="210"/>
                  </a:lnTo>
                  <a:lnTo>
                    <a:pt x="158" y="212"/>
                  </a:lnTo>
                  <a:lnTo>
                    <a:pt x="158" y="214"/>
                  </a:lnTo>
                  <a:lnTo>
                    <a:pt x="160" y="216"/>
                  </a:lnTo>
                  <a:lnTo>
                    <a:pt x="154" y="214"/>
                  </a:lnTo>
                  <a:lnTo>
                    <a:pt x="152" y="214"/>
                  </a:lnTo>
                  <a:lnTo>
                    <a:pt x="152" y="218"/>
                  </a:lnTo>
                  <a:lnTo>
                    <a:pt x="154" y="220"/>
                  </a:lnTo>
                  <a:lnTo>
                    <a:pt x="154" y="222"/>
                  </a:lnTo>
                  <a:lnTo>
                    <a:pt x="152" y="222"/>
                  </a:lnTo>
                  <a:lnTo>
                    <a:pt x="150" y="224"/>
                  </a:lnTo>
                  <a:lnTo>
                    <a:pt x="150" y="226"/>
                  </a:lnTo>
                  <a:lnTo>
                    <a:pt x="150" y="228"/>
                  </a:lnTo>
                  <a:lnTo>
                    <a:pt x="148" y="226"/>
                  </a:lnTo>
                  <a:lnTo>
                    <a:pt x="148" y="224"/>
                  </a:lnTo>
                  <a:lnTo>
                    <a:pt x="150" y="222"/>
                  </a:lnTo>
                  <a:lnTo>
                    <a:pt x="146" y="220"/>
                  </a:lnTo>
                  <a:lnTo>
                    <a:pt x="144" y="218"/>
                  </a:lnTo>
                  <a:lnTo>
                    <a:pt x="142" y="220"/>
                  </a:lnTo>
                  <a:lnTo>
                    <a:pt x="140" y="222"/>
                  </a:lnTo>
                  <a:lnTo>
                    <a:pt x="140" y="224"/>
                  </a:lnTo>
                  <a:lnTo>
                    <a:pt x="142" y="228"/>
                  </a:lnTo>
                  <a:lnTo>
                    <a:pt x="140" y="228"/>
                  </a:lnTo>
                  <a:lnTo>
                    <a:pt x="122" y="228"/>
                  </a:lnTo>
                  <a:lnTo>
                    <a:pt x="116" y="226"/>
                  </a:lnTo>
                  <a:lnTo>
                    <a:pt x="110" y="220"/>
                  </a:lnTo>
                  <a:lnTo>
                    <a:pt x="114" y="230"/>
                  </a:lnTo>
                  <a:lnTo>
                    <a:pt x="118" y="232"/>
                  </a:lnTo>
                  <a:lnTo>
                    <a:pt x="120" y="234"/>
                  </a:lnTo>
                  <a:lnTo>
                    <a:pt x="118" y="236"/>
                  </a:lnTo>
                  <a:lnTo>
                    <a:pt x="112" y="238"/>
                  </a:lnTo>
                  <a:lnTo>
                    <a:pt x="110" y="244"/>
                  </a:lnTo>
                  <a:lnTo>
                    <a:pt x="110" y="252"/>
                  </a:lnTo>
                  <a:lnTo>
                    <a:pt x="106" y="252"/>
                  </a:lnTo>
                  <a:lnTo>
                    <a:pt x="94" y="246"/>
                  </a:lnTo>
                  <a:lnTo>
                    <a:pt x="92" y="242"/>
                  </a:lnTo>
                  <a:lnTo>
                    <a:pt x="90" y="240"/>
                  </a:lnTo>
                  <a:lnTo>
                    <a:pt x="90" y="238"/>
                  </a:lnTo>
                  <a:lnTo>
                    <a:pt x="88" y="236"/>
                  </a:lnTo>
                  <a:lnTo>
                    <a:pt x="88" y="234"/>
                  </a:lnTo>
                  <a:lnTo>
                    <a:pt x="90" y="232"/>
                  </a:lnTo>
                  <a:lnTo>
                    <a:pt x="92" y="230"/>
                  </a:lnTo>
                  <a:lnTo>
                    <a:pt x="92" y="228"/>
                  </a:lnTo>
                  <a:lnTo>
                    <a:pt x="90" y="226"/>
                  </a:lnTo>
                  <a:lnTo>
                    <a:pt x="88" y="228"/>
                  </a:lnTo>
                  <a:lnTo>
                    <a:pt x="86" y="228"/>
                  </a:lnTo>
                  <a:lnTo>
                    <a:pt x="82" y="228"/>
                  </a:lnTo>
                  <a:lnTo>
                    <a:pt x="80" y="226"/>
                  </a:lnTo>
                  <a:lnTo>
                    <a:pt x="76" y="226"/>
                  </a:lnTo>
                  <a:lnTo>
                    <a:pt x="72" y="226"/>
                  </a:lnTo>
                  <a:lnTo>
                    <a:pt x="68" y="226"/>
                  </a:lnTo>
                  <a:lnTo>
                    <a:pt x="66" y="228"/>
                  </a:lnTo>
                  <a:lnTo>
                    <a:pt x="50" y="232"/>
                  </a:lnTo>
                  <a:lnTo>
                    <a:pt x="44" y="234"/>
                  </a:lnTo>
                  <a:lnTo>
                    <a:pt x="42" y="234"/>
                  </a:lnTo>
                  <a:lnTo>
                    <a:pt x="40" y="234"/>
                  </a:lnTo>
                  <a:lnTo>
                    <a:pt x="40" y="236"/>
                  </a:lnTo>
                  <a:lnTo>
                    <a:pt x="40" y="238"/>
                  </a:lnTo>
                  <a:lnTo>
                    <a:pt x="40" y="240"/>
                  </a:lnTo>
                  <a:lnTo>
                    <a:pt x="42" y="244"/>
                  </a:lnTo>
                  <a:lnTo>
                    <a:pt x="38" y="244"/>
                  </a:lnTo>
                  <a:lnTo>
                    <a:pt x="36" y="244"/>
                  </a:lnTo>
                  <a:lnTo>
                    <a:pt x="32" y="242"/>
                  </a:lnTo>
                  <a:lnTo>
                    <a:pt x="28" y="242"/>
                  </a:lnTo>
                  <a:lnTo>
                    <a:pt x="26" y="244"/>
                  </a:lnTo>
                  <a:lnTo>
                    <a:pt x="24" y="244"/>
                  </a:lnTo>
                  <a:lnTo>
                    <a:pt x="22" y="244"/>
                  </a:lnTo>
                  <a:lnTo>
                    <a:pt x="16" y="240"/>
                  </a:lnTo>
                  <a:lnTo>
                    <a:pt x="14" y="240"/>
                  </a:lnTo>
                  <a:lnTo>
                    <a:pt x="10" y="234"/>
                  </a:lnTo>
                  <a:lnTo>
                    <a:pt x="14" y="234"/>
                  </a:lnTo>
                  <a:lnTo>
                    <a:pt x="18" y="232"/>
                  </a:lnTo>
                  <a:lnTo>
                    <a:pt x="30" y="220"/>
                  </a:lnTo>
                  <a:lnTo>
                    <a:pt x="36" y="210"/>
                  </a:lnTo>
                  <a:lnTo>
                    <a:pt x="38" y="208"/>
                  </a:lnTo>
                  <a:lnTo>
                    <a:pt x="42" y="208"/>
                  </a:lnTo>
                  <a:lnTo>
                    <a:pt x="58" y="206"/>
                  </a:lnTo>
                  <a:lnTo>
                    <a:pt x="76" y="204"/>
                  </a:lnTo>
                  <a:lnTo>
                    <a:pt x="78" y="206"/>
                  </a:lnTo>
                  <a:lnTo>
                    <a:pt x="82" y="208"/>
                  </a:lnTo>
                  <a:lnTo>
                    <a:pt x="84" y="210"/>
                  </a:lnTo>
                  <a:lnTo>
                    <a:pt x="88" y="210"/>
                  </a:lnTo>
                  <a:lnTo>
                    <a:pt x="90" y="206"/>
                  </a:lnTo>
                  <a:lnTo>
                    <a:pt x="92" y="204"/>
                  </a:lnTo>
                  <a:lnTo>
                    <a:pt x="88" y="202"/>
                  </a:lnTo>
                  <a:lnTo>
                    <a:pt x="86" y="198"/>
                  </a:lnTo>
                  <a:lnTo>
                    <a:pt x="84" y="194"/>
                  </a:lnTo>
                  <a:lnTo>
                    <a:pt x="88" y="192"/>
                  </a:lnTo>
                  <a:lnTo>
                    <a:pt x="92" y="188"/>
                  </a:lnTo>
                  <a:lnTo>
                    <a:pt x="90" y="182"/>
                  </a:lnTo>
                  <a:lnTo>
                    <a:pt x="88" y="178"/>
                  </a:lnTo>
                  <a:lnTo>
                    <a:pt x="88" y="174"/>
                  </a:lnTo>
                  <a:lnTo>
                    <a:pt x="88" y="172"/>
                  </a:lnTo>
                  <a:lnTo>
                    <a:pt x="96" y="170"/>
                  </a:lnTo>
                  <a:lnTo>
                    <a:pt x="92" y="174"/>
                  </a:lnTo>
                  <a:lnTo>
                    <a:pt x="94" y="176"/>
                  </a:lnTo>
                  <a:lnTo>
                    <a:pt x="96" y="180"/>
                  </a:lnTo>
                  <a:lnTo>
                    <a:pt x="100" y="184"/>
                  </a:lnTo>
                  <a:lnTo>
                    <a:pt x="110" y="174"/>
                  </a:lnTo>
                  <a:lnTo>
                    <a:pt x="118" y="166"/>
                  </a:lnTo>
                  <a:lnTo>
                    <a:pt x="120" y="150"/>
                  </a:lnTo>
                  <a:lnTo>
                    <a:pt x="122" y="134"/>
                  </a:lnTo>
                  <a:lnTo>
                    <a:pt x="108" y="118"/>
                  </a:lnTo>
                  <a:lnTo>
                    <a:pt x="106" y="100"/>
                  </a:lnTo>
                  <a:lnTo>
                    <a:pt x="102" y="92"/>
                  </a:lnTo>
                  <a:lnTo>
                    <a:pt x="106" y="90"/>
                  </a:lnTo>
                  <a:lnTo>
                    <a:pt x="116" y="96"/>
                  </a:lnTo>
                  <a:lnTo>
                    <a:pt x="120" y="92"/>
                  </a:lnTo>
                  <a:lnTo>
                    <a:pt x="118" y="88"/>
                  </a:lnTo>
                  <a:lnTo>
                    <a:pt x="112" y="92"/>
                  </a:lnTo>
                  <a:lnTo>
                    <a:pt x="110" y="88"/>
                  </a:lnTo>
                  <a:lnTo>
                    <a:pt x="108" y="80"/>
                  </a:lnTo>
                  <a:lnTo>
                    <a:pt x="112" y="84"/>
                  </a:lnTo>
                  <a:lnTo>
                    <a:pt x="122" y="86"/>
                  </a:lnTo>
                  <a:lnTo>
                    <a:pt x="136" y="106"/>
                  </a:lnTo>
                  <a:lnTo>
                    <a:pt x="152" y="122"/>
                  </a:lnTo>
                  <a:lnTo>
                    <a:pt x="154" y="124"/>
                  </a:lnTo>
                  <a:lnTo>
                    <a:pt x="156" y="150"/>
                  </a:lnTo>
                  <a:lnTo>
                    <a:pt x="152" y="156"/>
                  </a:lnTo>
                  <a:lnTo>
                    <a:pt x="166" y="176"/>
                  </a:lnTo>
                  <a:lnTo>
                    <a:pt x="164" y="184"/>
                  </a:lnTo>
                  <a:lnTo>
                    <a:pt x="166" y="196"/>
                  </a:lnTo>
                  <a:lnTo>
                    <a:pt x="170" y="200"/>
                  </a:lnTo>
                  <a:lnTo>
                    <a:pt x="174" y="204"/>
                  </a:lnTo>
                  <a:lnTo>
                    <a:pt x="176" y="204"/>
                  </a:lnTo>
                  <a:lnTo>
                    <a:pt x="172" y="206"/>
                  </a:lnTo>
                  <a:lnTo>
                    <a:pt x="170" y="214"/>
                  </a:lnTo>
                  <a:lnTo>
                    <a:pt x="168" y="220"/>
                  </a:lnTo>
                  <a:lnTo>
                    <a:pt x="168" y="222"/>
                  </a:lnTo>
                  <a:lnTo>
                    <a:pt x="166" y="222"/>
                  </a:lnTo>
                  <a:lnTo>
                    <a:pt x="164" y="220"/>
                  </a:lnTo>
                  <a:lnTo>
                    <a:pt x="164" y="218"/>
                  </a:lnTo>
                  <a:lnTo>
                    <a:pt x="164" y="214"/>
                  </a:lnTo>
                  <a:lnTo>
                    <a:pt x="164" y="210"/>
                  </a:lnTo>
                  <a:close/>
                </a:path>
              </a:pathLst>
            </a:custGeom>
            <a:solidFill>
              <a:srgbClr val="F94355"/>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58" name="Freeform 225">
              <a:extLst>
                <a:ext uri="{FF2B5EF4-FFF2-40B4-BE49-F238E27FC236}">
                  <a16:creationId xmlns:a16="http://schemas.microsoft.com/office/drawing/2014/main" id="{977C4276-CA61-6D3D-09ED-D0474926EA76}"/>
                </a:ext>
              </a:extLst>
            </p:cNvPr>
            <p:cNvSpPr>
              <a:spLocks noChangeAspect="1"/>
            </p:cNvSpPr>
            <p:nvPr/>
          </p:nvSpPr>
          <p:spPr bwMode="auto">
            <a:xfrm>
              <a:off x="2618109" y="4057624"/>
              <a:ext cx="6083" cy="9123"/>
            </a:xfrm>
            <a:custGeom>
              <a:avLst/>
              <a:gdLst>
                <a:gd name="T0" fmla="*/ 2 w 4"/>
                <a:gd name="T1" fmla="*/ 6 h 6"/>
                <a:gd name="T2" fmla="*/ 0 w 4"/>
                <a:gd name="T3" fmla="*/ 2 h 6"/>
                <a:gd name="T4" fmla="*/ 4 w 4"/>
                <a:gd name="T5" fmla="*/ 0 h 6"/>
                <a:gd name="T6" fmla="*/ 2 w 4"/>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6">
                  <a:moveTo>
                    <a:pt x="2" y="6"/>
                  </a:moveTo>
                  <a:lnTo>
                    <a:pt x="0" y="2"/>
                  </a:lnTo>
                  <a:lnTo>
                    <a:pt x="4" y="0"/>
                  </a:lnTo>
                  <a:lnTo>
                    <a:pt x="2" y="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59" name="Freeform 226">
              <a:extLst>
                <a:ext uri="{FF2B5EF4-FFF2-40B4-BE49-F238E27FC236}">
                  <a16:creationId xmlns:a16="http://schemas.microsoft.com/office/drawing/2014/main" id="{22429DAF-667C-9C3C-8788-82772FD27E70}"/>
                </a:ext>
              </a:extLst>
            </p:cNvPr>
            <p:cNvSpPr>
              <a:spLocks noChangeAspect="1"/>
            </p:cNvSpPr>
            <p:nvPr/>
          </p:nvSpPr>
          <p:spPr bwMode="auto">
            <a:xfrm>
              <a:off x="2618109" y="4057624"/>
              <a:ext cx="6083" cy="9123"/>
            </a:xfrm>
            <a:custGeom>
              <a:avLst/>
              <a:gdLst>
                <a:gd name="T0" fmla="*/ 2 w 4"/>
                <a:gd name="T1" fmla="*/ 6 h 6"/>
                <a:gd name="T2" fmla="*/ 0 w 4"/>
                <a:gd name="T3" fmla="*/ 2 h 6"/>
                <a:gd name="T4" fmla="*/ 4 w 4"/>
                <a:gd name="T5" fmla="*/ 0 h 6"/>
                <a:gd name="T6" fmla="*/ 2 w 4"/>
                <a:gd name="T7" fmla="*/ 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6">
                  <a:moveTo>
                    <a:pt x="2" y="6"/>
                  </a:moveTo>
                  <a:lnTo>
                    <a:pt x="0" y="2"/>
                  </a:lnTo>
                  <a:lnTo>
                    <a:pt x="4" y="0"/>
                  </a:lnTo>
                  <a:lnTo>
                    <a:pt x="2" y="6"/>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60" name="Freeform 227">
              <a:extLst>
                <a:ext uri="{FF2B5EF4-FFF2-40B4-BE49-F238E27FC236}">
                  <a16:creationId xmlns:a16="http://schemas.microsoft.com/office/drawing/2014/main" id="{B8AC3B29-B4EE-A927-FAC8-F3E86EC483CF}"/>
                </a:ext>
              </a:extLst>
            </p:cNvPr>
            <p:cNvSpPr>
              <a:spLocks noChangeAspect="1" noEditPoints="1"/>
            </p:cNvSpPr>
            <p:nvPr/>
          </p:nvSpPr>
          <p:spPr bwMode="auto">
            <a:xfrm>
              <a:off x="2532955" y="3884264"/>
              <a:ext cx="15206" cy="15206"/>
            </a:xfrm>
            <a:custGeom>
              <a:avLst/>
              <a:gdLst>
                <a:gd name="T0" fmla="*/ 4 w 10"/>
                <a:gd name="T1" fmla="*/ 10 h 10"/>
                <a:gd name="T2" fmla="*/ 4 w 10"/>
                <a:gd name="T3" fmla="*/ 10 h 10"/>
                <a:gd name="T4" fmla="*/ 4 w 10"/>
                <a:gd name="T5" fmla="*/ 10 h 10"/>
                <a:gd name="T6" fmla="*/ 4 w 10"/>
                <a:gd name="T7" fmla="*/ 10 h 10"/>
                <a:gd name="T8" fmla="*/ 4 w 10"/>
                <a:gd name="T9" fmla="*/ 10 h 10"/>
                <a:gd name="T10" fmla="*/ 4 w 10"/>
                <a:gd name="T11" fmla="*/ 10 h 10"/>
                <a:gd name="T12" fmla="*/ 4 w 10"/>
                <a:gd name="T13" fmla="*/ 10 h 10"/>
                <a:gd name="T14" fmla="*/ 4 w 10"/>
                <a:gd name="T15" fmla="*/ 10 h 10"/>
                <a:gd name="T16" fmla="*/ 2 w 10"/>
                <a:gd name="T17" fmla="*/ 8 h 10"/>
                <a:gd name="T18" fmla="*/ 0 w 10"/>
                <a:gd name="T19" fmla="*/ 8 h 10"/>
                <a:gd name="T20" fmla="*/ 2 w 10"/>
                <a:gd name="T21" fmla="*/ 8 h 10"/>
                <a:gd name="T22" fmla="*/ 2 w 10"/>
                <a:gd name="T23" fmla="*/ 6 h 10"/>
                <a:gd name="T24" fmla="*/ 2 w 10"/>
                <a:gd name="T25" fmla="*/ 8 h 10"/>
                <a:gd name="T26" fmla="*/ 10 w 10"/>
                <a:gd name="T27" fmla="*/ 6 h 10"/>
                <a:gd name="T28" fmla="*/ 10 w 10"/>
                <a:gd name="T29" fmla="*/ 6 h 10"/>
                <a:gd name="T30" fmla="*/ 8 w 10"/>
                <a:gd name="T31" fmla="*/ 6 h 10"/>
                <a:gd name="T32" fmla="*/ 8 w 10"/>
                <a:gd name="T33" fmla="*/ 6 h 10"/>
                <a:gd name="T34" fmla="*/ 8 w 10"/>
                <a:gd name="T35" fmla="*/ 8 h 10"/>
                <a:gd name="T36" fmla="*/ 8 w 10"/>
                <a:gd name="T37" fmla="*/ 6 h 10"/>
                <a:gd name="T38" fmla="*/ 8 w 10"/>
                <a:gd name="T39" fmla="*/ 6 h 10"/>
                <a:gd name="T40" fmla="*/ 8 w 10"/>
                <a:gd name="T41" fmla="*/ 6 h 10"/>
                <a:gd name="T42" fmla="*/ 8 w 10"/>
                <a:gd name="T43" fmla="*/ 6 h 10"/>
                <a:gd name="T44" fmla="*/ 10 w 10"/>
                <a:gd name="T45" fmla="*/ 6 h 10"/>
                <a:gd name="T46" fmla="*/ 10 w 10"/>
                <a:gd name="T47" fmla="*/ 2 h 10"/>
                <a:gd name="T48" fmla="*/ 10 w 10"/>
                <a:gd name="T49" fmla="*/ 2 h 10"/>
                <a:gd name="T50" fmla="*/ 8 w 10"/>
                <a:gd name="T51" fmla="*/ 2 h 10"/>
                <a:gd name="T52" fmla="*/ 8 w 10"/>
                <a:gd name="T53" fmla="*/ 0 h 10"/>
                <a:gd name="T54" fmla="*/ 10 w 10"/>
                <a:gd name="T55" fmla="*/ 0 h 10"/>
                <a:gd name="T56" fmla="*/ 10 w 10"/>
                <a:gd name="T57" fmla="*/ 0 h 10"/>
                <a:gd name="T58" fmla="*/ 10 w 10"/>
                <a:gd name="T59" fmla="*/ 2 h 10"/>
                <a:gd name="T60" fmla="*/ 4 w 10"/>
                <a:gd name="T61" fmla="*/ 8 h 10"/>
                <a:gd name="T62" fmla="*/ 4 w 10"/>
                <a:gd name="T63" fmla="*/ 8 h 10"/>
                <a:gd name="T64" fmla="*/ 4 w 10"/>
                <a:gd name="T65" fmla="*/ 8 h 10"/>
                <a:gd name="T66" fmla="*/ 2 w 10"/>
                <a:gd name="T67" fmla="*/ 8 h 10"/>
                <a:gd name="T68" fmla="*/ 2 w 10"/>
                <a:gd name="T69" fmla="*/ 8 h 10"/>
                <a:gd name="T70" fmla="*/ 4 w 10"/>
                <a:gd name="T71" fmla="*/ 8 h 10"/>
                <a:gd name="T72" fmla="*/ 4 w 10"/>
                <a:gd name="T73" fmla="*/ 8 h 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 h="10">
                  <a:moveTo>
                    <a:pt x="4" y="10"/>
                  </a:moveTo>
                  <a:lnTo>
                    <a:pt x="4" y="10"/>
                  </a:lnTo>
                  <a:close/>
                  <a:moveTo>
                    <a:pt x="4" y="10"/>
                  </a:moveTo>
                  <a:lnTo>
                    <a:pt x="4" y="10"/>
                  </a:lnTo>
                  <a:close/>
                  <a:moveTo>
                    <a:pt x="2" y="8"/>
                  </a:moveTo>
                  <a:lnTo>
                    <a:pt x="0" y="8"/>
                  </a:lnTo>
                  <a:lnTo>
                    <a:pt x="2" y="8"/>
                  </a:lnTo>
                  <a:lnTo>
                    <a:pt x="2" y="6"/>
                  </a:lnTo>
                  <a:lnTo>
                    <a:pt x="2" y="8"/>
                  </a:lnTo>
                  <a:close/>
                  <a:moveTo>
                    <a:pt x="10" y="6"/>
                  </a:moveTo>
                  <a:lnTo>
                    <a:pt x="10" y="6"/>
                  </a:lnTo>
                  <a:lnTo>
                    <a:pt x="8" y="6"/>
                  </a:lnTo>
                  <a:lnTo>
                    <a:pt x="8" y="8"/>
                  </a:lnTo>
                  <a:lnTo>
                    <a:pt x="8" y="6"/>
                  </a:lnTo>
                  <a:lnTo>
                    <a:pt x="10" y="6"/>
                  </a:lnTo>
                  <a:close/>
                  <a:moveTo>
                    <a:pt x="10" y="2"/>
                  </a:moveTo>
                  <a:lnTo>
                    <a:pt x="10" y="2"/>
                  </a:lnTo>
                  <a:lnTo>
                    <a:pt x="8" y="2"/>
                  </a:lnTo>
                  <a:lnTo>
                    <a:pt x="8" y="0"/>
                  </a:lnTo>
                  <a:lnTo>
                    <a:pt x="10" y="0"/>
                  </a:lnTo>
                  <a:lnTo>
                    <a:pt x="10" y="2"/>
                  </a:lnTo>
                  <a:close/>
                  <a:moveTo>
                    <a:pt x="4" y="8"/>
                  </a:moveTo>
                  <a:lnTo>
                    <a:pt x="4" y="8"/>
                  </a:lnTo>
                  <a:lnTo>
                    <a:pt x="2" y="8"/>
                  </a:lnTo>
                  <a:lnTo>
                    <a:pt x="4" y="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61" name="Freeform 228">
              <a:extLst>
                <a:ext uri="{FF2B5EF4-FFF2-40B4-BE49-F238E27FC236}">
                  <a16:creationId xmlns:a16="http://schemas.microsoft.com/office/drawing/2014/main" id="{AF928313-7667-590B-AF68-F78F3FCA77FB}"/>
                </a:ext>
              </a:extLst>
            </p:cNvPr>
            <p:cNvSpPr>
              <a:spLocks noChangeAspect="1" noEditPoints="1"/>
            </p:cNvSpPr>
            <p:nvPr/>
          </p:nvSpPr>
          <p:spPr bwMode="auto">
            <a:xfrm>
              <a:off x="2532955" y="3884264"/>
              <a:ext cx="15206" cy="15206"/>
            </a:xfrm>
            <a:custGeom>
              <a:avLst/>
              <a:gdLst>
                <a:gd name="T0" fmla="*/ 4 w 10"/>
                <a:gd name="T1" fmla="*/ 10 h 10"/>
                <a:gd name="T2" fmla="*/ 4 w 10"/>
                <a:gd name="T3" fmla="*/ 10 h 10"/>
                <a:gd name="T4" fmla="*/ 4 w 10"/>
                <a:gd name="T5" fmla="*/ 10 h 10"/>
                <a:gd name="T6" fmla="*/ 4 w 10"/>
                <a:gd name="T7" fmla="*/ 10 h 10"/>
                <a:gd name="T8" fmla="*/ 4 w 10"/>
                <a:gd name="T9" fmla="*/ 10 h 10"/>
                <a:gd name="T10" fmla="*/ 4 w 10"/>
                <a:gd name="T11" fmla="*/ 10 h 10"/>
                <a:gd name="T12" fmla="*/ 4 w 10"/>
                <a:gd name="T13" fmla="*/ 10 h 10"/>
                <a:gd name="T14" fmla="*/ 4 w 10"/>
                <a:gd name="T15" fmla="*/ 10 h 10"/>
                <a:gd name="T16" fmla="*/ 2 w 10"/>
                <a:gd name="T17" fmla="*/ 8 h 10"/>
                <a:gd name="T18" fmla="*/ 0 w 10"/>
                <a:gd name="T19" fmla="*/ 8 h 10"/>
                <a:gd name="T20" fmla="*/ 2 w 10"/>
                <a:gd name="T21" fmla="*/ 8 h 10"/>
                <a:gd name="T22" fmla="*/ 2 w 10"/>
                <a:gd name="T23" fmla="*/ 6 h 10"/>
                <a:gd name="T24" fmla="*/ 2 w 10"/>
                <a:gd name="T25" fmla="*/ 8 h 10"/>
                <a:gd name="T26" fmla="*/ 10 w 10"/>
                <a:gd name="T27" fmla="*/ 6 h 10"/>
                <a:gd name="T28" fmla="*/ 10 w 10"/>
                <a:gd name="T29" fmla="*/ 6 h 10"/>
                <a:gd name="T30" fmla="*/ 8 w 10"/>
                <a:gd name="T31" fmla="*/ 6 h 10"/>
                <a:gd name="T32" fmla="*/ 8 w 10"/>
                <a:gd name="T33" fmla="*/ 6 h 10"/>
                <a:gd name="T34" fmla="*/ 8 w 10"/>
                <a:gd name="T35" fmla="*/ 8 h 10"/>
                <a:gd name="T36" fmla="*/ 8 w 10"/>
                <a:gd name="T37" fmla="*/ 6 h 10"/>
                <a:gd name="T38" fmla="*/ 8 w 10"/>
                <a:gd name="T39" fmla="*/ 6 h 10"/>
                <a:gd name="T40" fmla="*/ 8 w 10"/>
                <a:gd name="T41" fmla="*/ 6 h 10"/>
                <a:gd name="T42" fmla="*/ 8 w 10"/>
                <a:gd name="T43" fmla="*/ 6 h 10"/>
                <a:gd name="T44" fmla="*/ 10 w 10"/>
                <a:gd name="T45" fmla="*/ 6 h 10"/>
                <a:gd name="T46" fmla="*/ 10 w 10"/>
                <a:gd name="T47" fmla="*/ 2 h 10"/>
                <a:gd name="T48" fmla="*/ 10 w 10"/>
                <a:gd name="T49" fmla="*/ 2 h 10"/>
                <a:gd name="T50" fmla="*/ 8 w 10"/>
                <a:gd name="T51" fmla="*/ 2 h 10"/>
                <a:gd name="T52" fmla="*/ 8 w 10"/>
                <a:gd name="T53" fmla="*/ 0 h 10"/>
                <a:gd name="T54" fmla="*/ 10 w 10"/>
                <a:gd name="T55" fmla="*/ 0 h 10"/>
                <a:gd name="T56" fmla="*/ 10 w 10"/>
                <a:gd name="T57" fmla="*/ 0 h 10"/>
                <a:gd name="T58" fmla="*/ 10 w 10"/>
                <a:gd name="T59" fmla="*/ 2 h 10"/>
                <a:gd name="T60" fmla="*/ 4 w 10"/>
                <a:gd name="T61" fmla="*/ 8 h 10"/>
                <a:gd name="T62" fmla="*/ 4 w 10"/>
                <a:gd name="T63" fmla="*/ 8 h 10"/>
                <a:gd name="T64" fmla="*/ 4 w 10"/>
                <a:gd name="T65" fmla="*/ 8 h 10"/>
                <a:gd name="T66" fmla="*/ 2 w 10"/>
                <a:gd name="T67" fmla="*/ 8 h 10"/>
                <a:gd name="T68" fmla="*/ 2 w 10"/>
                <a:gd name="T69" fmla="*/ 8 h 10"/>
                <a:gd name="T70" fmla="*/ 4 w 10"/>
                <a:gd name="T71" fmla="*/ 8 h 10"/>
                <a:gd name="T72" fmla="*/ 4 w 10"/>
                <a:gd name="T73" fmla="*/ 8 h 1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 h="10">
                  <a:moveTo>
                    <a:pt x="4" y="10"/>
                  </a:moveTo>
                  <a:lnTo>
                    <a:pt x="4" y="10"/>
                  </a:lnTo>
                  <a:close/>
                  <a:moveTo>
                    <a:pt x="4" y="10"/>
                  </a:moveTo>
                  <a:lnTo>
                    <a:pt x="4" y="10"/>
                  </a:lnTo>
                  <a:close/>
                  <a:moveTo>
                    <a:pt x="2" y="8"/>
                  </a:moveTo>
                  <a:lnTo>
                    <a:pt x="0" y="8"/>
                  </a:lnTo>
                  <a:lnTo>
                    <a:pt x="2" y="8"/>
                  </a:lnTo>
                  <a:lnTo>
                    <a:pt x="2" y="6"/>
                  </a:lnTo>
                  <a:lnTo>
                    <a:pt x="2" y="8"/>
                  </a:lnTo>
                  <a:close/>
                  <a:moveTo>
                    <a:pt x="10" y="6"/>
                  </a:moveTo>
                  <a:lnTo>
                    <a:pt x="10" y="6"/>
                  </a:lnTo>
                  <a:lnTo>
                    <a:pt x="8" y="6"/>
                  </a:lnTo>
                  <a:lnTo>
                    <a:pt x="8" y="8"/>
                  </a:lnTo>
                  <a:lnTo>
                    <a:pt x="8" y="6"/>
                  </a:lnTo>
                  <a:lnTo>
                    <a:pt x="10" y="6"/>
                  </a:lnTo>
                  <a:close/>
                  <a:moveTo>
                    <a:pt x="10" y="2"/>
                  </a:moveTo>
                  <a:lnTo>
                    <a:pt x="10" y="2"/>
                  </a:lnTo>
                  <a:lnTo>
                    <a:pt x="8" y="2"/>
                  </a:lnTo>
                  <a:lnTo>
                    <a:pt x="8" y="0"/>
                  </a:lnTo>
                  <a:lnTo>
                    <a:pt x="10" y="0"/>
                  </a:lnTo>
                  <a:lnTo>
                    <a:pt x="10" y="2"/>
                  </a:lnTo>
                  <a:close/>
                  <a:moveTo>
                    <a:pt x="4" y="8"/>
                  </a:moveTo>
                  <a:lnTo>
                    <a:pt x="4" y="8"/>
                  </a:lnTo>
                  <a:lnTo>
                    <a:pt x="2" y="8"/>
                  </a:lnTo>
                  <a:lnTo>
                    <a:pt x="4" y="8"/>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62" name="Freeform 229">
              <a:extLst>
                <a:ext uri="{FF2B5EF4-FFF2-40B4-BE49-F238E27FC236}">
                  <a16:creationId xmlns:a16="http://schemas.microsoft.com/office/drawing/2014/main" id="{36423E6A-F325-575C-CA59-4210542D2950}"/>
                </a:ext>
              </a:extLst>
            </p:cNvPr>
            <p:cNvSpPr>
              <a:spLocks noChangeAspect="1"/>
            </p:cNvSpPr>
            <p:nvPr/>
          </p:nvSpPr>
          <p:spPr bwMode="auto">
            <a:xfrm>
              <a:off x="4004889" y="3682007"/>
              <a:ext cx="465302" cy="482074"/>
            </a:xfrm>
            <a:custGeom>
              <a:avLst/>
              <a:gdLst>
                <a:gd name="T0" fmla="*/ 62 w 306"/>
                <a:gd name="T1" fmla="*/ 283 h 317"/>
                <a:gd name="T2" fmla="*/ 54 w 306"/>
                <a:gd name="T3" fmla="*/ 269 h 317"/>
                <a:gd name="T4" fmla="*/ 30 w 306"/>
                <a:gd name="T5" fmla="*/ 275 h 317"/>
                <a:gd name="T6" fmla="*/ 14 w 306"/>
                <a:gd name="T7" fmla="*/ 273 h 317"/>
                <a:gd name="T8" fmla="*/ 10 w 306"/>
                <a:gd name="T9" fmla="*/ 247 h 317"/>
                <a:gd name="T10" fmla="*/ 0 w 306"/>
                <a:gd name="T11" fmla="*/ 219 h 317"/>
                <a:gd name="T12" fmla="*/ 12 w 306"/>
                <a:gd name="T13" fmla="*/ 201 h 317"/>
                <a:gd name="T14" fmla="*/ 26 w 306"/>
                <a:gd name="T15" fmla="*/ 207 h 317"/>
                <a:gd name="T16" fmla="*/ 54 w 306"/>
                <a:gd name="T17" fmla="*/ 203 h 317"/>
                <a:gd name="T18" fmla="*/ 90 w 306"/>
                <a:gd name="T19" fmla="*/ 203 h 317"/>
                <a:gd name="T20" fmla="*/ 124 w 306"/>
                <a:gd name="T21" fmla="*/ 203 h 317"/>
                <a:gd name="T22" fmla="*/ 124 w 306"/>
                <a:gd name="T23" fmla="*/ 181 h 317"/>
                <a:gd name="T24" fmla="*/ 120 w 306"/>
                <a:gd name="T25" fmla="*/ 137 h 317"/>
                <a:gd name="T26" fmla="*/ 116 w 306"/>
                <a:gd name="T27" fmla="*/ 91 h 317"/>
                <a:gd name="T28" fmla="*/ 112 w 306"/>
                <a:gd name="T29" fmla="*/ 47 h 317"/>
                <a:gd name="T30" fmla="*/ 106 w 306"/>
                <a:gd name="T31" fmla="*/ 0 h 317"/>
                <a:gd name="T32" fmla="*/ 140 w 306"/>
                <a:gd name="T33" fmla="*/ 0 h 317"/>
                <a:gd name="T34" fmla="*/ 168 w 306"/>
                <a:gd name="T35" fmla="*/ 23 h 317"/>
                <a:gd name="T36" fmla="*/ 194 w 306"/>
                <a:gd name="T37" fmla="*/ 43 h 317"/>
                <a:gd name="T38" fmla="*/ 220 w 306"/>
                <a:gd name="T39" fmla="*/ 63 h 317"/>
                <a:gd name="T40" fmla="*/ 248 w 306"/>
                <a:gd name="T41" fmla="*/ 83 h 317"/>
                <a:gd name="T42" fmla="*/ 258 w 306"/>
                <a:gd name="T43" fmla="*/ 99 h 317"/>
                <a:gd name="T44" fmla="*/ 284 w 306"/>
                <a:gd name="T45" fmla="*/ 125 h 317"/>
                <a:gd name="T46" fmla="*/ 304 w 306"/>
                <a:gd name="T47" fmla="*/ 141 h 317"/>
                <a:gd name="T48" fmla="*/ 302 w 306"/>
                <a:gd name="T49" fmla="*/ 173 h 317"/>
                <a:gd name="T50" fmla="*/ 292 w 306"/>
                <a:gd name="T51" fmla="*/ 205 h 317"/>
                <a:gd name="T52" fmla="*/ 252 w 306"/>
                <a:gd name="T53" fmla="*/ 207 h 317"/>
                <a:gd name="T54" fmla="*/ 232 w 306"/>
                <a:gd name="T55" fmla="*/ 213 h 317"/>
                <a:gd name="T56" fmla="*/ 190 w 306"/>
                <a:gd name="T57" fmla="*/ 223 h 317"/>
                <a:gd name="T58" fmla="*/ 178 w 306"/>
                <a:gd name="T59" fmla="*/ 231 h 317"/>
                <a:gd name="T60" fmla="*/ 166 w 306"/>
                <a:gd name="T61" fmla="*/ 245 h 317"/>
                <a:gd name="T62" fmla="*/ 150 w 306"/>
                <a:gd name="T63" fmla="*/ 247 h 317"/>
                <a:gd name="T64" fmla="*/ 144 w 306"/>
                <a:gd name="T65" fmla="*/ 269 h 317"/>
                <a:gd name="T66" fmla="*/ 128 w 306"/>
                <a:gd name="T67" fmla="*/ 283 h 317"/>
                <a:gd name="T68" fmla="*/ 112 w 306"/>
                <a:gd name="T69" fmla="*/ 313 h 317"/>
                <a:gd name="T70" fmla="*/ 102 w 306"/>
                <a:gd name="T71" fmla="*/ 309 h 317"/>
                <a:gd name="T72" fmla="*/ 82 w 306"/>
                <a:gd name="T73" fmla="*/ 313 h 317"/>
                <a:gd name="T74" fmla="*/ 70 w 306"/>
                <a:gd name="T75" fmla="*/ 297 h 317"/>
                <a:gd name="T76" fmla="*/ 70 w 306"/>
                <a:gd name="T77" fmla="*/ 289 h 3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06" h="317">
                  <a:moveTo>
                    <a:pt x="70" y="289"/>
                  </a:moveTo>
                  <a:lnTo>
                    <a:pt x="62" y="283"/>
                  </a:lnTo>
                  <a:lnTo>
                    <a:pt x="56" y="267"/>
                  </a:lnTo>
                  <a:lnTo>
                    <a:pt x="54" y="269"/>
                  </a:lnTo>
                  <a:lnTo>
                    <a:pt x="42" y="275"/>
                  </a:lnTo>
                  <a:lnTo>
                    <a:pt x="30" y="275"/>
                  </a:lnTo>
                  <a:lnTo>
                    <a:pt x="24" y="273"/>
                  </a:lnTo>
                  <a:lnTo>
                    <a:pt x="14" y="273"/>
                  </a:lnTo>
                  <a:lnTo>
                    <a:pt x="16" y="269"/>
                  </a:lnTo>
                  <a:lnTo>
                    <a:pt x="10" y="247"/>
                  </a:lnTo>
                  <a:lnTo>
                    <a:pt x="4" y="239"/>
                  </a:lnTo>
                  <a:lnTo>
                    <a:pt x="0" y="219"/>
                  </a:lnTo>
                  <a:lnTo>
                    <a:pt x="4" y="219"/>
                  </a:lnTo>
                  <a:lnTo>
                    <a:pt x="12" y="201"/>
                  </a:lnTo>
                  <a:lnTo>
                    <a:pt x="24" y="207"/>
                  </a:lnTo>
                  <a:lnTo>
                    <a:pt x="26" y="207"/>
                  </a:lnTo>
                  <a:lnTo>
                    <a:pt x="52" y="201"/>
                  </a:lnTo>
                  <a:lnTo>
                    <a:pt x="54" y="203"/>
                  </a:lnTo>
                  <a:lnTo>
                    <a:pt x="72" y="203"/>
                  </a:lnTo>
                  <a:lnTo>
                    <a:pt x="90" y="203"/>
                  </a:lnTo>
                  <a:lnTo>
                    <a:pt x="108" y="203"/>
                  </a:lnTo>
                  <a:lnTo>
                    <a:pt x="124" y="203"/>
                  </a:lnTo>
                  <a:lnTo>
                    <a:pt x="128" y="185"/>
                  </a:lnTo>
                  <a:lnTo>
                    <a:pt x="124" y="181"/>
                  </a:lnTo>
                  <a:lnTo>
                    <a:pt x="120" y="159"/>
                  </a:lnTo>
                  <a:lnTo>
                    <a:pt x="120" y="137"/>
                  </a:lnTo>
                  <a:lnTo>
                    <a:pt x="118" y="113"/>
                  </a:lnTo>
                  <a:lnTo>
                    <a:pt x="116" y="91"/>
                  </a:lnTo>
                  <a:lnTo>
                    <a:pt x="114" y="69"/>
                  </a:lnTo>
                  <a:lnTo>
                    <a:pt x="112" y="47"/>
                  </a:lnTo>
                  <a:lnTo>
                    <a:pt x="110" y="25"/>
                  </a:lnTo>
                  <a:lnTo>
                    <a:pt x="106" y="0"/>
                  </a:lnTo>
                  <a:lnTo>
                    <a:pt x="122" y="0"/>
                  </a:lnTo>
                  <a:lnTo>
                    <a:pt x="140" y="0"/>
                  </a:lnTo>
                  <a:lnTo>
                    <a:pt x="152" y="10"/>
                  </a:lnTo>
                  <a:lnTo>
                    <a:pt x="168" y="23"/>
                  </a:lnTo>
                  <a:lnTo>
                    <a:pt x="180" y="31"/>
                  </a:lnTo>
                  <a:lnTo>
                    <a:pt x="194" y="43"/>
                  </a:lnTo>
                  <a:lnTo>
                    <a:pt x="208" y="53"/>
                  </a:lnTo>
                  <a:lnTo>
                    <a:pt x="220" y="63"/>
                  </a:lnTo>
                  <a:lnTo>
                    <a:pt x="234" y="73"/>
                  </a:lnTo>
                  <a:lnTo>
                    <a:pt x="248" y="83"/>
                  </a:lnTo>
                  <a:lnTo>
                    <a:pt x="248" y="91"/>
                  </a:lnTo>
                  <a:lnTo>
                    <a:pt x="258" y="99"/>
                  </a:lnTo>
                  <a:lnTo>
                    <a:pt x="284" y="109"/>
                  </a:lnTo>
                  <a:lnTo>
                    <a:pt x="284" y="125"/>
                  </a:lnTo>
                  <a:lnTo>
                    <a:pt x="306" y="125"/>
                  </a:lnTo>
                  <a:lnTo>
                    <a:pt x="304" y="141"/>
                  </a:lnTo>
                  <a:lnTo>
                    <a:pt x="304" y="155"/>
                  </a:lnTo>
                  <a:lnTo>
                    <a:pt x="302" y="173"/>
                  </a:lnTo>
                  <a:lnTo>
                    <a:pt x="302" y="187"/>
                  </a:lnTo>
                  <a:lnTo>
                    <a:pt x="292" y="205"/>
                  </a:lnTo>
                  <a:lnTo>
                    <a:pt x="272" y="207"/>
                  </a:lnTo>
                  <a:lnTo>
                    <a:pt x="252" y="207"/>
                  </a:lnTo>
                  <a:lnTo>
                    <a:pt x="234" y="215"/>
                  </a:lnTo>
                  <a:lnTo>
                    <a:pt x="232" y="213"/>
                  </a:lnTo>
                  <a:lnTo>
                    <a:pt x="214" y="211"/>
                  </a:lnTo>
                  <a:lnTo>
                    <a:pt x="190" y="223"/>
                  </a:lnTo>
                  <a:lnTo>
                    <a:pt x="188" y="231"/>
                  </a:lnTo>
                  <a:lnTo>
                    <a:pt x="178" y="231"/>
                  </a:lnTo>
                  <a:lnTo>
                    <a:pt x="170" y="243"/>
                  </a:lnTo>
                  <a:lnTo>
                    <a:pt x="166" y="245"/>
                  </a:lnTo>
                  <a:lnTo>
                    <a:pt x="164" y="251"/>
                  </a:lnTo>
                  <a:lnTo>
                    <a:pt x="150" y="247"/>
                  </a:lnTo>
                  <a:lnTo>
                    <a:pt x="148" y="259"/>
                  </a:lnTo>
                  <a:lnTo>
                    <a:pt x="144" y="269"/>
                  </a:lnTo>
                  <a:lnTo>
                    <a:pt x="134" y="277"/>
                  </a:lnTo>
                  <a:lnTo>
                    <a:pt x="128" y="283"/>
                  </a:lnTo>
                  <a:lnTo>
                    <a:pt x="124" y="311"/>
                  </a:lnTo>
                  <a:lnTo>
                    <a:pt x="112" y="313"/>
                  </a:lnTo>
                  <a:lnTo>
                    <a:pt x="110" y="305"/>
                  </a:lnTo>
                  <a:lnTo>
                    <a:pt x="102" y="309"/>
                  </a:lnTo>
                  <a:lnTo>
                    <a:pt x="94" y="315"/>
                  </a:lnTo>
                  <a:lnTo>
                    <a:pt x="82" y="313"/>
                  </a:lnTo>
                  <a:lnTo>
                    <a:pt x="78" y="317"/>
                  </a:lnTo>
                  <a:lnTo>
                    <a:pt x="70" y="297"/>
                  </a:lnTo>
                  <a:lnTo>
                    <a:pt x="68" y="295"/>
                  </a:lnTo>
                  <a:lnTo>
                    <a:pt x="70" y="289"/>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63" name="Freeform 230">
              <a:extLst>
                <a:ext uri="{FF2B5EF4-FFF2-40B4-BE49-F238E27FC236}">
                  <a16:creationId xmlns:a16="http://schemas.microsoft.com/office/drawing/2014/main" id="{B745C8D4-40A3-7944-532E-75E75FC3B29A}"/>
                </a:ext>
              </a:extLst>
            </p:cNvPr>
            <p:cNvSpPr>
              <a:spLocks noChangeAspect="1"/>
            </p:cNvSpPr>
            <p:nvPr/>
          </p:nvSpPr>
          <p:spPr bwMode="auto">
            <a:xfrm>
              <a:off x="8937691" y="5143428"/>
              <a:ext cx="63864" cy="66911"/>
            </a:xfrm>
            <a:custGeom>
              <a:avLst/>
              <a:gdLst>
                <a:gd name="T0" fmla="*/ 42 w 42"/>
                <a:gd name="T1" fmla="*/ 44 h 44"/>
                <a:gd name="T2" fmla="*/ 32 w 42"/>
                <a:gd name="T3" fmla="*/ 44 h 44"/>
                <a:gd name="T4" fmla="*/ 16 w 42"/>
                <a:gd name="T5" fmla="*/ 28 h 44"/>
                <a:gd name="T6" fmla="*/ 12 w 42"/>
                <a:gd name="T7" fmla="*/ 26 h 44"/>
                <a:gd name="T8" fmla="*/ 6 w 42"/>
                <a:gd name="T9" fmla="*/ 18 h 44"/>
                <a:gd name="T10" fmla="*/ 0 w 42"/>
                <a:gd name="T11" fmla="*/ 10 h 44"/>
                <a:gd name="T12" fmla="*/ 0 w 42"/>
                <a:gd name="T13" fmla="*/ 0 h 44"/>
                <a:gd name="T14" fmla="*/ 10 w 42"/>
                <a:gd name="T15" fmla="*/ 4 h 44"/>
                <a:gd name="T16" fmla="*/ 8 w 42"/>
                <a:gd name="T17" fmla="*/ 8 h 44"/>
                <a:gd name="T18" fmla="*/ 14 w 42"/>
                <a:gd name="T19" fmla="*/ 10 h 44"/>
                <a:gd name="T20" fmla="*/ 18 w 42"/>
                <a:gd name="T21" fmla="*/ 12 h 44"/>
                <a:gd name="T22" fmla="*/ 18 w 42"/>
                <a:gd name="T23" fmla="*/ 14 h 44"/>
                <a:gd name="T24" fmla="*/ 20 w 42"/>
                <a:gd name="T25" fmla="*/ 18 h 44"/>
                <a:gd name="T26" fmla="*/ 24 w 42"/>
                <a:gd name="T27" fmla="*/ 22 h 44"/>
                <a:gd name="T28" fmla="*/ 32 w 42"/>
                <a:gd name="T29" fmla="*/ 30 h 44"/>
                <a:gd name="T30" fmla="*/ 42 w 42"/>
                <a:gd name="T31" fmla="*/ 42 h 44"/>
                <a:gd name="T32" fmla="*/ 42 w 42"/>
                <a:gd name="T33" fmla="*/ 44 h 4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44">
                  <a:moveTo>
                    <a:pt x="42" y="44"/>
                  </a:moveTo>
                  <a:lnTo>
                    <a:pt x="32" y="44"/>
                  </a:lnTo>
                  <a:lnTo>
                    <a:pt x="16" y="28"/>
                  </a:lnTo>
                  <a:lnTo>
                    <a:pt x="12" y="26"/>
                  </a:lnTo>
                  <a:lnTo>
                    <a:pt x="6" y="18"/>
                  </a:lnTo>
                  <a:lnTo>
                    <a:pt x="0" y="10"/>
                  </a:lnTo>
                  <a:lnTo>
                    <a:pt x="0" y="0"/>
                  </a:lnTo>
                  <a:lnTo>
                    <a:pt x="10" y="4"/>
                  </a:lnTo>
                  <a:lnTo>
                    <a:pt x="8" y="8"/>
                  </a:lnTo>
                  <a:lnTo>
                    <a:pt x="14" y="10"/>
                  </a:lnTo>
                  <a:lnTo>
                    <a:pt x="18" y="12"/>
                  </a:lnTo>
                  <a:lnTo>
                    <a:pt x="18" y="14"/>
                  </a:lnTo>
                  <a:lnTo>
                    <a:pt x="20" y="18"/>
                  </a:lnTo>
                  <a:lnTo>
                    <a:pt x="24" y="22"/>
                  </a:lnTo>
                  <a:lnTo>
                    <a:pt x="32" y="30"/>
                  </a:lnTo>
                  <a:lnTo>
                    <a:pt x="42" y="42"/>
                  </a:lnTo>
                  <a:lnTo>
                    <a:pt x="42" y="4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64" name="Freeform 231">
              <a:extLst>
                <a:ext uri="{FF2B5EF4-FFF2-40B4-BE49-F238E27FC236}">
                  <a16:creationId xmlns:a16="http://schemas.microsoft.com/office/drawing/2014/main" id="{2CE687B5-AAA4-E60E-05C7-8BEA09AC0389}"/>
                </a:ext>
              </a:extLst>
            </p:cNvPr>
            <p:cNvSpPr>
              <a:spLocks noChangeAspect="1" noEditPoints="1"/>
            </p:cNvSpPr>
            <p:nvPr/>
          </p:nvSpPr>
          <p:spPr bwMode="auto">
            <a:xfrm>
              <a:off x="1745289" y="4445412"/>
              <a:ext cx="465302" cy="206819"/>
            </a:xfrm>
            <a:custGeom>
              <a:avLst/>
              <a:gdLst>
                <a:gd name="T0" fmla="*/ 24 w 306"/>
                <a:gd name="T1" fmla="*/ 44 h 136"/>
                <a:gd name="T2" fmla="*/ 18 w 306"/>
                <a:gd name="T3" fmla="*/ 44 h 136"/>
                <a:gd name="T4" fmla="*/ 24 w 306"/>
                <a:gd name="T5" fmla="*/ 44 h 136"/>
                <a:gd name="T6" fmla="*/ 0 w 306"/>
                <a:gd name="T7" fmla="*/ 30 h 136"/>
                <a:gd name="T8" fmla="*/ 6 w 306"/>
                <a:gd name="T9" fmla="*/ 30 h 136"/>
                <a:gd name="T10" fmla="*/ 12 w 306"/>
                <a:gd name="T11" fmla="*/ 50 h 136"/>
                <a:gd name="T12" fmla="*/ 0 w 306"/>
                <a:gd name="T13" fmla="*/ 48 h 136"/>
                <a:gd name="T14" fmla="*/ 6 w 306"/>
                <a:gd name="T15" fmla="*/ 42 h 136"/>
                <a:gd name="T16" fmla="*/ 0 w 306"/>
                <a:gd name="T17" fmla="*/ 30 h 136"/>
                <a:gd name="T18" fmla="*/ 198 w 306"/>
                <a:gd name="T19" fmla="*/ 54 h 136"/>
                <a:gd name="T20" fmla="*/ 206 w 306"/>
                <a:gd name="T21" fmla="*/ 42 h 136"/>
                <a:gd name="T22" fmla="*/ 210 w 306"/>
                <a:gd name="T23" fmla="*/ 34 h 136"/>
                <a:gd name="T24" fmla="*/ 216 w 306"/>
                <a:gd name="T25" fmla="*/ 12 h 136"/>
                <a:gd name="T26" fmla="*/ 232 w 306"/>
                <a:gd name="T27" fmla="*/ 4 h 136"/>
                <a:gd name="T28" fmla="*/ 238 w 306"/>
                <a:gd name="T29" fmla="*/ 0 h 136"/>
                <a:gd name="T30" fmla="*/ 252 w 306"/>
                <a:gd name="T31" fmla="*/ 10 h 136"/>
                <a:gd name="T32" fmla="*/ 264 w 306"/>
                <a:gd name="T33" fmla="*/ 22 h 136"/>
                <a:gd name="T34" fmla="*/ 282 w 306"/>
                <a:gd name="T35" fmla="*/ 22 h 136"/>
                <a:gd name="T36" fmla="*/ 304 w 306"/>
                <a:gd name="T37" fmla="*/ 32 h 136"/>
                <a:gd name="T38" fmla="*/ 298 w 306"/>
                <a:gd name="T39" fmla="*/ 34 h 136"/>
                <a:gd name="T40" fmla="*/ 306 w 306"/>
                <a:gd name="T41" fmla="*/ 52 h 136"/>
                <a:gd name="T42" fmla="*/ 302 w 306"/>
                <a:gd name="T43" fmla="*/ 50 h 136"/>
                <a:gd name="T44" fmla="*/ 288 w 306"/>
                <a:gd name="T45" fmla="*/ 76 h 136"/>
                <a:gd name="T46" fmla="*/ 270 w 306"/>
                <a:gd name="T47" fmla="*/ 88 h 136"/>
                <a:gd name="T48" fmla="*/ 250 w 306"/>
                <a:gd name="T49" fmla="*/ 102 h 136"/>
                <a:gd name="T50" fmla="*/ 242 w 306"/>
                <a:gd name="T51" fmla="*/ 120 h 136"/>
                <a:gd name="T52" fmla="*/ 236 w 306"/>
                <a:gd name="T53" fmla="*/ 136 h 136"/>
                <a:gd name="T54" fmla="*/ 214 w 306"/>
                <a:gd name="T55" fmla="*/ 122 h 136"/>
                <a:gd name="T56" fmla="*/ 208 w 306"/>
                <a:gd name="T57" fmla="*/ 124 h 136"/>
                <a:gd name="T58" fmla="*/ 212 w 306"/>
                <a:gd name="T59" fmla="*/ 114 h 136"/>
                <a:gd name="T60" fmla="*/ 210 w 306"/>
                <a:gd name="T61" fmla="*/ 102 h 136"/>
                <a:gd name="T62" fmla="*/ 216 w 306"/>
                <a:gd name="T63" fmla="*/ 98 h 136"/>
                <a:gd name="T64" fmla="*/ 218 w 306"/>
                <a:gd name="T65" fmla="*/ 84 h 136"/>
                <a:gd name="T66" fmla="*/ 216 w 306"/>
                <a:gd name="T67" fmla="*/ 80 h 136"/>
                <a:gd name="T68" fmla="*/ 212 w 306"/>
                <a:gd name="T69" fmla="*/ 84 h 136"/>
                <a:gd name="T70" fmla="*/ 198 w 306"/>
                <a:gd name="T71" fmla="*/ 80 h 136"/>
                <a:gd name="T72" fmla="*/ 200 w 306"/>
                <a:gd name="T73" fmla="*/ 76 h 136"/>
                <a:gd name="T74" fmla="*/ 198 w 306"/>
                <a:gd name="T75" fmla="*/ 54 h 1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6" h="136">
                  <a:moveTo>
                    <a:pt x="24" y="44"/>
                  </a:moveTo>
                  <a:lnTo>
                    <a:pt x="18" y="44"/>
                  </a:lnTo>
                  <a:lnTo>
                    <a:pt x="24" y="44"/>
                  </a:lnTo>
                  <a:close/>
                  <a:moveTo>
                    <a:pt x="0" y="30"/>
                  </a:moveTo>
                  <a:lnTo>
                    <a:pt x="6" y="30"/>
                  </a:lnTo>
                  <a:lnTo>
                    <a:pt x="12" y="50"/>
                  </a:lnTo>
                  <a:lnTo>
                    <a:pt x="0" y="48"/>
                  </a:lnTo>
                  <a:lnTo>
                    <a:pt x="6" y="42"/>
                  </a:lnTo>
                  <a:lnTo>
                    <a:pt x="0" y="30"/>
                  </a:lnTo>
                  <a:close/>
                  <a:moveTo>
                    <a:pt x="198" y="54"/>
                  </a:moveTo>
                  <a:lnTo>
                    <a:pt x="206" y="42"/>
                  </a:lnTo>
                  <a:lnTo>
                    <a:pt x="210" y="34"/>
                  </a:lnTo>
                  <a:lnTo>
                    <a:pt x="216" y="12"/>
                  </a:lnTo>
                  <a:lnTo>
                    <a:pt x="232" y="4"/>
                  </a:lnTo>
                  <a:lnTo>
                    <a:pt x="238" y="0"/>
                  </a:lnTo>
                  <a:lnTo>
                    <a:pt x="252" y="10"/>
                  </a:lnTo>
                  <a:lnTo>
                    <a:pt x="264" y="22"/>
                  </a:lnTo>
                  <a:lnTo>
                    <a:pt x="282" y="22"/>
                  </a:lnTo>
                  <a:lnTo>
                    <a:pt x="304" y="32"/>
                  </a:lnTo>
                  <a:lnTo>
                    <a:pt x="298" y="34"/>
                  </a:lnTo>
                  <a:lnTo>
                    <a:pt x="306" y="52"/>
                  </a:lnTo>
                  <a:lnTo>
                    <a:pt x="302" y="50"/>
                  </a:lnTo>
                  <a:lnTo>
                    <a:pt x="288" y="76"/>
                  </a:lnTo>
                  <a:lnTo>
                    <a:pt x="270" y="88"/>
                  </a:lnTo>
                  <a:lnTo>
                    <a:pt x="250" y="102"/>
                  </a:lnTo>
                  <a:lnTo>
                    <a:pt x="242" y="120"/>
                  </a:lnTo>
                  <a:lnTo>
                    <a:pt x="236" y="136"/>
                  </a:lnTo>
                  <a:lnTo>
                    <a:pt x="214" y="122"/>
                  </a:lnTo>
                  <a:lnTo>
                    <a:pt x="208" y="124"/>
                  </a:lnTo>
                  <a:lnTo>
                    <a:pt x="212" y="114"/>
                  </a:lnTo>
                  <a:lnTo>
                    <a:pt x="210" y="102"/>
                  </a:lnTo>
                  <a:lnTo>
                    <a:pt x="216" y="98"/>
                  </a:lnTo>
                  <a:lnTo>
                    <a:pt x="218" y="84"/>
                  </a:lnTo>
                  <a:lnTo>
                    <a:pt x="216" y="80"/>
                  </a:lnTo>
                  <a:lnTo>
                    <a:pt x="212" y="84"/>
                  </a:lnTo>
                  <a:lnTo>
                    <a:pt x="198" y="80"/>
                  </a:lnTo>
                  <a:lnTo>
                    <a:pt x="200" y="76"/>
                  </a:lnTo>
                  <a:lnTo>
                    <a:pt x="198" y="5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65" name="Freeform 232">
              <a:extLst>
                <a:ext uri="{FF2B5EF4-FFF2-40B4-BE49-F238E27FC236}">
                  <a16:creationId xmlns:a16="http://schemas.microsoft.com/office/drawing/2014/main" id="{0EBFBE14-00A0-CA85-8A16-94CA1E5AB4FE}"/>
                </a:ext>
              </a:extLst>
            </p:cNvPr>
            <p:cNvSpPr>
              <a:spLocks noChangeAspect="1"/>
            </p:cNvSpPr>
            <p:nvPr/>
          </p:nvSpPr>
          <p:spPr bwMode="auto">
            <a:xfrm>
              <a:off x="6532116" y="2816707"/>
              <a:ext cx="839368" cy="333039"/>
            </a:xfrm>
            <a:custGeom>
              <a:avLst/>
              <a:gdLst>
                <a:gd name="T0" fmla="*/ 326 w 552"/>
                <a:gd name="T1" fmla="*/ 209 h 219"/>
                <a:gd name="T2" fmla="*/ 300 w 552"/>
                <a:gd name="T3" fmla="*/ 199 h 219"/>
                <a:gd name="T4" fmla="*/ 252 w 552"/>
                <a:gd name="T5" fmla="*/ 197 h 219"/>
                <a:gd name="T6" fmla="*/ 204 w 552"/>
                <a:gd name="T7" fmla="*/ 193 h 219"/>
                <a:gd name="T8" fmla="*/ 172 w 552"/>
                <a:gd name="T9" fmla="*/ 163 h 219"/>
                <a:gd name="T10" fmla="*/ 124 w 552"/>
                <a:gd name="T11" fmla="*/ 147 h 219"/>
                <a:gd name="T12" fmla="*/ 84 w 552"/>
                <a:gd name="T13" fmla="*/ 141 h 219"/>
                <a:gd name="T14" fmla="*/ 72 w 552"/>
                <a:gd name="T15" fmla="*/ 106 h 219"/>
                <a:gd name="T16" fmla="*/ 34 w 552"/>
                <a:gd name="T17" fmla="*/ 86 h 219"/>
                <a:gd name="T18" fmla="*/ 2 w 552"/>
                <a:gd name="T19" fmla="*/ 62 h 219"/>
                <a:gd name="T20" fmla="*/ 8 w 552"/>
                <a:gd name="T21" fmla="*/ 54 h 219"/>
                <a:gd name="T22" fmla="*/ 40 w 552"/>
                <a:gd name="T23" fmla="*/ 36 h 219"/>
                <a:gd name="T24" fmla="*/ 90 w 552"/>
                <a:gd name="T25" fmla="*/ 30 h 219"/>
                <a:gd name="T26" fmla="*/ 120 w 552"/>
                <a:gd name="T27" fmla="*/ 42 h 219"/>
                <a:gd name="T28" fmla="*/ 158 w 552"/>
                <a:gd name="T29" fmla="*/ 36 h 219"/>
                <a:gd name="T30" fmla="*/ 148 w 552"/>
                <a:gd name="T31" fmla="*/ 0 h 219"/>
                <a:gd name="T32" fmla="*/ 204 w 552"/>
                <a:gd name="T33" fmla="*/ 14 h 219"/>
                <a:gd name="T34" fmla="*/ 242 w 552"/>
                <a:gd name="T35" fmla="*/ 38 h 219"/>
                <a:gd name="T36" fmla="*/ 294 w 552"/>
                <a:gd name="T37" fmla="*/ 38 h 219"/>
                <a:gd name="T38" fmla="*/ 324 w 552"/>
                <a:gd name="T39" fmla="*/ 50 h 219"/>
                <a:gd name="T40" fmla="*/ 378 w 552"/>
                <a:gd name="T41" fmla="*/ 56 h 219"/>
                <a:gd name="T42" fmla="*/ 418 w 552"/>
                <a:gd name="T43" fmla="*/ 38 h 219"/>
                <a:gd name="T44" fmla="*/ 464 w 552"/>
                <a:gd name="T45" fmla="*/ 46 h 219"/>
                <a:gd name="T46" fmla="*/ 470 w 552"/>
                <a:gd name="T47" fmla="*/ 78 h 219"/>
                <a:gd name="T48" fmla="*/ 478 w 552"/>
                <a:gd name="T49" fmla="*/ 88 h 219"/>
                <a:gd name="T50" fmla="*/ 502 w 552"/>
                <a:gd name="T51" fmla="*/ 92 h 219"/>
                <a:gd name="T52" fmla="*/ 548 w 552"/>
                <a:gd name="T53" fmla="*/ 102 h 219"/>
                <a:gd name="T54" fmla="*/ 524 w 552"/>
                <a:gd name="T55" fmla="*/ 112 h 219"/>
                <a:gd name="T56" fmla="*/ 500 w 552"/>
                <a:gd name="T57" fmla="*/ 137 h 219"/>
                <a:gd name="T58" fmla="*/ 468 w 552"/>
                <a:gd name="T59" fmla="*/ 151 h 219"/>
                <a:gd name="T60" fmla="*/ 446 w 552"/>
                <a:gd name="T61" fmla="*/ 165 h 219"/>
                <a:gd name="T62" fmla="*/ 442 w 552"/>
                <a:gd name="T63" fmla="*/ 189 h 219"/>
                <a:gd name="T64" fmla="*/ 406 w 552"/>
                <a:gd name="T65" fmla="*/ 203 h 219"/>
                <a:gd name="T66" fmla="*/ 374 w 552"/>
                <a:gd name="T67" fmla="*/ 211 h 219"/>
                <a:gd name="T68" fmla="*/ 348 w 552"/>
                <a:gd name="T69" fmla="*/ 213 h 2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2" h="219">
                  <a:moveTo>
                    <a:pt x="348" y="213"/>
                  </a:moveTo>
                  <a:lnTo>
                    <a:pt x="326" y="209"/>
                  </a:lnTo>
                  <a:lnTo>
                    <a:pt x="306" y="205"/>
                  </a:lnTo>
                  <a:lnTo>
                    <a:pt x="300" y="199"/>
                  </a:lnTo>
                  <a:lnTo>
                    <a:pt x="276" y="199"/>
                  </a:lnTo>
                  <a:lnTo>
                    <a:pt x="252" y="197"/>
                  </a:lnTo>
                  <a:lnTo>
                    <a:pt x="228" y="195"/>
                  </a:lnTo>
                  <a:lnTo>
                    <a:pt x="204" y="193"/>
                  </a:lnTo>
                  <a:lnTo>
                    <a:pt x="188" y="179"/>
                  </a:lnTo>
                  <a:lnTo>
                    <a:pt x="172" y="163"/>
                  </a:lnTo>
                  <a:lnTo>
                    <a:pt x="148" y="155"/>
                  </a:lnTo>
                  <a:lnTo>
                    <a:pt x="124" y="147"/>
                  </a:lnTo>
                  <a:lnTo>
                    <a:pt x="104" y="145"/>
                  </a:lnTo>
                  <a:lnTo>
                    <a:pt x="84" y="141"/>
                  </a:lnTo>
                  <a:lnTo>
                    <a:pt x="78" y="123"/>
                  </a:lnTo>
                  <a:lnTo>
                    <a:pt x="72" y="106"/>
                  </a:lnTo>
                  <a:lnTo>
                    <a:pt x="46" y="88"/>
                  </a:lnTo>
                  <a:lnTo>
                    <a:pt x="34" y="86"/>
                  </a:lnTo>
                  <a:lnTo>
                    <a:pt x="10" y="70"/>
                  </a:lnTo>
                  <a:lnTo>
                    <a:pt x="2" y="62"/>
                  </a:lnTo>
                  <a:lnTo>
                    <a:pt x="0" y="60"/>
                  </a:lnTo>
                  <a:lnTo>
                    <a:pt x="8" y="54"/>
                  </a:lnTo>
                  <a:lnTo>
                    <a:pt x="22" y="48"/>
                  </a:lnTo>
                  <a:lnTo>
                    <a:pt x="40" y="36"/>
                  </a:lnTo>
                  <a:lnTo>
                    <a:pt x="56" y="26"/>
                  </a:lnTo>
                  <a:lnTo>
                    <a:pt x="90" y="30"/>
                  </a:lnTo>
                  <a:lnTo>
                    <a:pt x="96" y="38"/>
                  </a:lnTo>
                  <a:lnTo>
                    <a:pt x="120" y="42"/>
                  </a:lnTo>
                  <a:lnTo>
                    <a:pt x="144" y="48"/>
                  </a:lnTo>
                  <a:lnTo>
                    <a:pt x="158" y="36"/>
                  </a:lnTo>
                  <a:lnTo>
                    <a:pt x="144" y="22"/>
                  </a:lnTo>
                  <a:lnTo>
                    <a:pt x="148" y="0"/>
                  </a:lnTo>
                  <a:lnTo>
                    <a:pt x="176" y="8"/>
                  </a:lnTo>
                  <a:lnTo>
                    <a:pt x="204" y="14"/>
                  </a:lnTo>
                  <a:lnTo>
                    <a:pt x="216" y="26"/>
                  </a:lnTo>
                  <a:lnTo>
                    <a:pt x="242" y="38"/>
                  </a:lnTo>
                  <a:lnTo>
                    <a:pt x="270" y="32"/>
                  </a:lnTo>
                  <a:lnTo>
                    <a:pt x="294" y="38"/>
                  </a:lnTo>
                  <a:lnTo>
                    <a:pt x="316" y="44"/>
                  </a:lnTo>
                  <a:lnTo>
                    <a:pt x="324" y="50"/>
                  </a:lnTo>
                  <a:lnTo>
                    <a:pt x="360" y="60"/>
                  </a:lnTo>
                  <a:lnTo>
                    <a:pt x="378" y="56"/>
                  </a:lnTo>
                  <a:lnTo>
                    <a:pt x="398" y="52"/>
                  </a:lnTo>
                  <a:lnTo>
                    <a:pt x="418" y="38"/>
                  </a:lnTo>
                  <a:lnTo>
                    <a:pt x="446" y="46"/>
                  </a:lnTo>
                  <a:lnTo>
                    <a:pt x="464" y="46"/>
                  </a:lnTo>
                  <a:lnTo>
                    <a:pt x="466" y="62"/>
                  </a:lnTo>
                  <a:lnTo>
                    <a:pt x="470" y="78"/>
                  </a:lnTo>
                  <a:lnTo>
                    <a:pt x="464" y="80"/>
                  </a:lnTo>
                  <a:lnTo>
                    <a:pt x="478" y="88"/>
                  </a:lnTo>
                  <a:lnTo>
                    <a:pt x="496" y="88"/>
                  </a:lnTo>
                  <a:lnTo>
                    <a:pt x="502" y="92"/>
                  </a:lnTo>
                  <a:lnTo>
                    <a:pt x="512" y="84"/>
                  </a:lnTo>
                  <a:lnTo>
                    <a:pt x="548" y="102"/>
                  </a:lnTo>
                  <a:lnTo>
                    <a:pt x="552" y="114"/>
                  </a:lnTo>
                  <a:lnTo>
                    <a:pt x="524" y="112"/>
                  </a:lnTo>
                  <a:lnTo>
                    <a:pt x="504" y="123"/>
                  </a:lnTo>
                  <a:lnTo>
                    <a:pt x="500" y="137"/>
                  </a:lnTo>
                  <a:lnTo>
                    <a:pt x="484" y="143"/>
                  </a:lnTo>
                  <a:lnTo>
                    <a:pt x="468" y="151"/>
                  </a:lnTo>
                  <a:lnTo>
                    <a:pt x="444" y="145"/>
                  </a:lnTo>
                  <a:lnTo>
                    <a:pt x="446" y="165"/>
                  </a:lnTo>
                  <a:lnTo>
                    <a:pt x="458" y="175"/>
                  </a:lnTo>
                  <a:lnTo>
                    <a:pt x="442" y="189"/>
                  </a:lnTo>
                  <a:lnTo>
                    <a:pt x="426" y="201"/>
                  </a:lnTo>
                  <a:lnTo>
                    <a:pt x="406" y="203"/>
                  </a:lnTo>
                  <a:lnTo>
                    <a:pt x="386" y="203"/>
                  </a:lnTo>
                  <a:lnTo>
                    <a:pt x="374" y="211"/>
                  </a:lnTo>
                  <a:lnTo>
                    <a:pt x="360" y="219"/>
                  </a:lnTo>
                  <a:lnTo>
                    <a:pt x="348" y="213"/>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66" name="Freeform 233">
              <a:extLst>
                <a:ext uri="{FF2B5EF4-FFF2-40B4-BE49-F238E27FC236}">
                  <a16:creationId xmlns:a16="http://schemas.microsoft.com/office/drawing/2014/main" id="{9ECD5683-A1B0-518F-D8B5-C8C556ED1C7C}"/>
                </a:ext>
              </a:extLst>
            </p:cNvPr>
            <p:cNvSpPr>
              <a:spLocks noChangeAspect="1"/>
            </p:cNvSpPr>
            <p:nvPr/>
          </p:nvSpPr>
          <p:spPr bwMode="auto">
            <a:xfrm>
              <a:off x="2590740" y="3444772"/>
              <a:ext cx="6083" cy="3040"/>
            </a:xfrm>
            <a:custGeom>
              <a:avLst/>
              <a:gdLst>
                <a:gd name="T0" fmla="*/ 4 w 4"/>
                <a:gd name="T1" fmla="*/ 0 h 2"/>
                <a:gd name="T2" fmla="*/ 4 w 4"/>
                <a:gd name="T3" fmla="*/ 0 h 2"/>
                <a:gd name="T4" fmla="*/ 2 w 4"/>
                <a:gd name="T5" fmla="*/ 2 h 2"/>
                <a:gd name="T6" fmla="*/ 0 w 4"/>
                <a:gd name="T7" fmla="*/ 2 h 2"/>
                <a:gd name="T8" fmla="*/ 2 w 4"/>
                <a:gd name="T9" fmla="*/ 2 h 2"/>
                <a:gd name="T10" fmla="*/ 2 w 4"/>
                <a:gd name="T11" fmla="*/ 2 h 2"/>
                <a:gd name="T12" fmla="*/ 4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2"/>
                  </a:lnTo>
                  <a:lnTo>
                    <a:pt x="0" y="2"/>
                  </a:lnTo>
                  <a:lnTo>
                    <a:pt x="2" y="2"/>
                  </a:lnTo>
                  <a:lnTo>
                    <a:pt x="4" y="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67" name="Freeform 234">
              <a:extLst>
                <a:ext uri="{FF2B5EF4-FFF2-40B4-BE49-F238E27FC236}">
                  <a16:creationId xmlns:a16="http://schemas.microsoft.com/office/drawing/2014/main" id="{59C4B960-91EA-982D-7AA1-5850B33F8E3A}"/>
                </a:ext>
              </a:extLst>
            </p:cNvPr>
            <p:cNvSpPr>
              <a:spLocks noChangeAspect="1"/>
            </p:cNvSpPr>
            <p:nvPr/>
          </p:nvSpPr>
          <p:spPr bwMode="auto">
            <a:xfrm>
              <a:off x="2590740" y="3444772"/>
              <a:ext cx="6083" cy="3040"/>
            </a:xfrm>
            <a:custGeom>
              <a:avLst/>
              <a:gdLst>
                <a:gd name="T0" fmla="*/ 4 w 4"/>
                <a:gd name="T1" fmla="*/ 0 h 2"/>
                <a:gd name="T2" fmla="*/ 4 w 4"/>
                <a:gd name="T3" fmla="*/ 0 h 2"/>
                <a:gd name="T4" fmla="*/ 2 w 4"/>
                <a:gd name="T5" fmla="*/ 2 h 2"/>
                <a:gd name="T6" fmla="*/ 0 w 4"/>
                <a:gd name="T7" fmla="*/ 2 h 2"/>
                <a:gd name="T8" fmla="*/ 2 w 4"/>
                <a:gd name="T9" fmla="*/ 2 h 2"/>
                <a:gd name="T10" fmla="*/ 2 w 4"/>
                <a:gd name="T11" fmla="*/ 2 h 2"/>
                <a:gd name="T12" fmla="*/ 4 w 4"/>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2">
                  <a:moveTo>
                    <a:pt x="4" y="0"/>
                  </a:moveTo>
                  <a:lnTo>
                    <a:pt x="4" y="0"/>
                  </a:lnTo>
                  <a:lnTo>
                    <a:pt x="2" y="2"/>
                  </a:lnTo>
                  <a:lnTo>
                    <a:pt x="0" y="2"/>
                  </a:lnTo>
                  <a:lnTo>
                    <a:pt x="2" y="2"/>
                  </a:lnTo>
                  <a:lnTo>
                    <a:pt x="4" y="0"/>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68" name="Freeform 235">
              <a:extLst>
                <a:ext uri="{FF2B5EF4-FFF2-40B4-BE49-F238E27FC236}">
                  <a16:creationId xmlns:a16="http://schemas.microsoft.com/office/drawing/2014/main" id="{3A5A5049-275F-7439-1695-84BF74A4A1D9}"/>
                </a:ext>
              </a:extLst>
            </p:cNvPr>
            <p:cNvSpPr>
              <a:spLocks noChangeAspect="1"/>
            </p:cNvSpPr>
            <p:nvPr/>
          </p:nvSpPr>
          <p:spPr bwMode="auto">
            <a:xfrm>
              <a:off x="5513318" y="2713301"/>
              <a:ext cx="1000549" cy="442532"/>
            </a:xfrm>
            <a:custGeom>
              <a:avLst/>
              <a:gdLst>
                <a:gd name="T0" fmla="*/ 212 w 658"/>
                <a:gd name="T1" fmla="*/ 90 h 291"/>
                <a:gd name="T2" fmla="*/ 196 w 658"/>
                <a:gd name="T3" fmla="*/ 64 h 291"/>
                <a:gd name="T4" fmla="*/ 206 w 658"/>
                <a:gd name="T5" fmla="*/ 30 h 291"/>
                <a:gd name="T6" fmla="*/ 240 w 658"/>
                <a:gd name="T7" fmla="*/ 26 h 291"/>
                <a:gd name="T8" fmla="*/ 280 w 658"/>
                <a:gd name="T9" fmla="*/ 14 h 291"/>
                <a:gd name="T10" fmla="*/ 320 w 658"/>
                <a:gd name="T11" fmla="*/ 2 h 291"/>
                <a:gd name="T12" fmla="*/ 346 w 658"/>
                <a:gd name="T13" fmla="*/ 14 h 291"/>
                <a:gd name="T14" fmla="*/ 390 w 658"/>
                <a:gd name="T15" fmla="*/ 30 h 291"/>
                <a:gd name="T16" fmla="*/ 422 w 658"/>
                <a:gd name="T17" fmla="*/ 26 h 291"/>
                <a:gd name="T18" fmla="*/ 448 w 658"/>
                <a:gd name="T19" fmla="*/ 22 h 291"/>
                <a:gd name="T20" fmla="*/ 468 w 658"/>
                <a:gd name="T21" fmla="*/ 44 h 291"/>
                <a:gd name="T22" fmla="*/ 514 w 658"/>
                <a:gd name="T23" fmla="*/ 76 h 291"/>
                <a:gd name="T24" fmla="*/ 540 w 658"/>
                <a:gd name="T25" fmla="*/ 86 h 291"/>
                <a:gd name="T26" fmla="*/ 572 w 658"/>
                <a:gd name="T27" fmla="*/ 88 h 291"/>
                <a:gd name="T28" fmla="*/ 616 w 658"/>
                <a:gd name="T29" fmla="*/ 114 h 291"/>
                <a:gd name="T30" fmla="*/ 658 w 658"/>
                <a:gd name="T31" fmla="*/ 130 h 291"/>
                <a:gd name="T32" fmla="*/ 644 w 658"/>
                <a:gd name="T33" fmla="*/ 148 h 291"/>
                <a:gd name="T34" fmla="*/ 636 w 658"/>
                <a:gd name="T35" fmla="*/ 172 h 291"/>
                <a:gd name="T36" fmla="*/ 612 w 658"/>
                <a:gd name="T37" fmla="*/ 187 h 291"/>
                <a:gd name="T38" fmla="*/ 618 w 658"/>
                <a:gd name="T39" fmla="*/ 213 h 291"/>
                <a:gd name="T40" fmla="*/ 576 w 658"/>
                <a:gd name="T41" fmla="*/ 217 h 291"/>
                <a:gd name="T42" fmla="*/ 596 w 658"/>
                <a:gd name="T43" fmla="*/ 239 h 291"/>
                <a:gd name="T44" fmla="*/ 604 w 658"/>
                <a:gd name="T45" fmla="*/ 259 h 291"/>
                <a:gd name="T46" fmla="*/ 578 w 658"/>
                <a:gd name="T47" fmla="*/ 249 h 291"/>
                <a:gd name="T48" fmla="*/ 532 w 658"/>
                <a:gd name="T49" fmla="*/ 253 h 291"/>
                <a:gd name="T50" fmla="*/ 492 w 658"/>
                <a:gd name="T51" fmla="*/ 253 h 291"/>
                <a:gd name="T52" fmla="*/ 466 w 658"/>
                <a:gd name="T53" fmla="*/ 261 h 291"/>
                <a:gd name="T54" fmla="*/ 436 w 658"/>
                <a:gd name="T55" fmla="*/ 269 h 291"/>
                <a:gd name="T56" fmla="*/ 404 w 658"/>
                <a:gd name="T57" fmla="*/ 291 h 291"/>
                <a:gd name="T58" fmla="*/ 372 w 658"/>
                <a:gd name="T59" fmla="*/ 275 h 291"/>
                <a:gd name="T60" fmla="*/ 350 w 658"/>
                <a:gd name="T61" fmla="*/ 245 h 291"/>
                <a:gd name="T62" fmla="*/ 314 w 658"/>
                <a:gd name="T63" fmla="*/ 243 h 291"/>
                <a:gd name="T64" fmla="*/ 278 w 658"/>
                <a:gd name="T65" fmla="*/ 239 h 291"/>
                <a:gd name="T66" fmla="*/ 238 w 658"/>
                <a:gd name="T67" fmla="*/ 209 h 291"/>
                <a:gd name="T68" fmla="*/ 196 w 658"/>
                <a:gd name="T69" fmla="*/ 205 h 291"/>
                <a:gd name="T70" fmla="*/ 180 w 658"/>
                <a:gd name="T71" fmla="*/ 231 h 291"/>
                <a:gd name="T72" fmla="*/ 190 w 658"/>
                <a:gd name="T73" fmla="*/ 269 h 291"/>
                <a:gd name="T74" fmla="*/ 174 w 658"/>
                <a:gd name="T75" fmla="*/ 281 h 291"/>
                <a:gd name="T76" fmla="*/ 130 w 658"/>
                <a:gd name="T77" fmla="*/ 273 h 291"/>
                <a:gd name="T78" fmla="*/ 112 w 658"/>
                <a:gd name="T79" fmla="*/ 255 h 291"/>
                <a:gd name="T80" fmla="*/ 88 w 658"/>
                <a:gd name="T81" fmla="*/ 231 h 291"/>
                <a:gd name="T82" fmla="*/ 100 w 658"/>
                <a:gd name="T83" fmla="*/ 223 h 291"/>
                <a:gd name="T84" fmla="*/ 102 w 658"/>
                <a:gd name="T85" fmla="*/ 207 h 291"/>
                <a:gd name="T86" fmla="*/ 118 w 658"/>
                <a:gd name="T87" fmla="*/ 199 h 291"/>
                <a:gd name="T88" fmla="*/ 92 w 658"/>
                <a:gd name="T89" fmla="*/ 174 h 291"/>
                <a:gd name="T90" fmla="*/ 56 w 658"/>
                <a:gd name="T91" fmla="*/ 182 h 291"/>
                <a:gd name="T92" fmla="*/ 54 w 658"/>
                <a:gd name="T93" fmla="*/ 185 h 291"/>
                <a:gd name="T94" fmla="*/ 20 w 658"/>
                <a:gd name="T95" fmla="*/ 148 h 291"/>
                <a:gd name="T96" fmla="*/ 4 w 658"/>
                <a:gd name="T97" fmla="*/ 110 h 291"/>
                <a:gd name="T98" fmla="*/ 26 w 658"/>
                <a:gd name="T99" fmla="*/ 94 h 291"/>
                <a:gd name="T100" fmla="*/ 42 w 658"/>
                <a:gd name="T101" fmla="*/ 76 h 291"/>
                <a:gd name="T102" fmla="*/ 78 w 658"/>
                <a:gd name="T103" fmla="*/ 68 h 291"/>
                <a:gd name="T104" fmla="*/ 122 w 658"/>
                <a:gd name="T105" fmla="*/ 88 h 291"/>
                <a:gd name="T106" fmla="*/ 180 w 658"/>
                <a:gd name="T107" fmla="*/ 92 h 2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58" h="291">
                  <a:moveTo>
                    <a:pt x="210" y="90"/>
                  </a:moveTo>
                  <a:lnTo>
                    <a:pt x="212" y="90"/>
                  </a:lnTo>
                  <a:lnTo>
                    <a:pt x="214" y="84"/>
                  </a:lnTo>
                  <a:lnTo>
                    <a:pt x="196" y="64"/>
                  </a:lnTo>
                  <a:lnTo>
                    <a:pt x="204" y="40"/>
                  </a:lnTo>
                  <a:lnTo>
                    <a:pt x="206" y="30"/>
                  </a:lnTo>
                  <a:lnTo>
                    <a:pt x="220" y="28"/>
                  </a:lnTo>
                  <a:lnTo>
                    <a:pt x="240" y="26"/>
                  </a:lnTo>
                  <a:lnTo>
                    <a:pt x="260" y="20"/>
                  </a:lnTo>
                  <a:lnTo>
                    <a:pt x="280" y="14"/>
                  </a:lnTo>
                  <a:lnTo>
                    <a:pt x="300" y="8"/>
                  </a:lnTo>
                  <a:lnTo>
                    <a:pt x="320" y="2"/>
                  </a:lnTo>
                  <a:lnTo>
                    <a:pt x="334" y="0"/>
                  </a:lnTo>
                  <a:lnTo>
                    <a:pt x="346" y="14"/>
                  </a:lnTo>
                  <a:lnTo>
                    <a:pt x="376" y="24"/>
                  </a:lnTo>
                  <a:lnTo>
                    <a:pt x="390" y="30"/>
                  </a:lnTo>
                  <a:lnTo>
                    <a:pt x="402" y="32"/>
                  </a:lnTo>
                  <a:lnTo>
                    <a:pt x="422" y="26"/>
                  </a:lnTo>
                  <a:lnTo>
                    <a:pt x="444" y="18"/>
                  </a:lnTo>
                  <a:lnTo>
                    <a:pt x="448" y="22"/>
                  </a:lnTo>
                  <a:lnTo>
                    <a:pt x="446" y="30"/>
                  </a:lnTo>
                  <a:lnTo>
                    <a:pt x="468" y="44"/>
                  </a:lnTo>
                  <a:lnTo>
                    <a:pt x="490" y="60"/>
                  </a:lnTo>
                  <a:lnTo>
                    <a:pt x="514" y="76"/>
                  </a:lnTo>
                  <a:lnTo>
                    <a:pt x="536" y="92"/>
                  </a:lnTo>
                  <a:lnTo>
                    <a:pt x="540" y="86"/>
                  </a:lnTo>
                  <a:lnTo>
                    <a:pt x="552" y="90"/>
                  </a:lnTo>
                  <a:lnTo>
                    <a:pt x="572" y="88"/>
                  </a:lnTo>
                  <a:lnTo>
                    <a:pt x="594" y="100"/>
                  </a:lnTo>
                  <a:lnTo>
                    <a:pt x="616" y="114"/>
                  </a:lnTo>
                  <a:lnTo>
                    <a:pt x="638" y="110"/>
                  </a:lnTo>
                  <a:lnTo>
                    <a:pt x="658" y="130"/>
                  </a:lnTo>
                  <a:lnTo>
                    <a:pt x="652" y="142"/>
                  </a:lnTo>
                  <a:lnTo>
                    <a:pt x="644" y="148"/>
                  </a:lnTo>
                  <a:lnTo>
                    <a:pt x="652" y="170"/>
                  </a:lnTo>
                  <a:lnTo>
                    <a:pt x="636" y="172"/>
                  </a:lnTo>
                  <a:lnTo>
                    <a:pt x="610" y="168"/>
                  </a:lnTo>
                  <a:lnTo>
                    <a:pt x="612" y="187"/>
                  </a:lnTo>
                  <a:lnTo>
                    <a:pt x="612" y="205"/>
                  </a:lnTo>
                  <a:lnTo>
                    <a:pt x="618" y="213"/>
                  </a:lnTo>
                  <a:lnTo>
                    <a:pt x="596" y="211"/>
                  </a:lnTo>
                  <a:lnTo>
                    <a:pt x="576" y="217"/>
                  </a:lnTo>
                  <a:lnTo>
                    <a:pt x="588" y="223"/>
                  </a:lnTo>
                  <a:lnTo>
                    <a:pt x="596" y="239"/>
                  </a:lnTo>
                  <a:lnTo>
                    <a:pt x="604" y="255"/>
                  </a:lnTo>
                  <a:lnTo>
                    <a:pt x="604" y="259"/>
                  </a:lnTo>
                  <a:lnTo>
                    <a:pt x="600" y="261"/>
                  </a:lnTo>
                  <a:lnTo>
                    <a:pt x="578" y="249"/>
                  </a:lnTo>
                  <a:lnTo>
                    <a:pt x="554" y="251"/>
                  </a:lnTo>
                  <a:lnTo>
                    <a:pt x="532" y="253"/>
                  </a:lnTo>
                  <a:lnTo>
                    <a:pt x="508" y="255"/>
                  </a:lnTo>
                  <a:lnTo>
                    <a:pt x="492" y="253"/>
                  </a:lnTo>
                  <a:lnTo>
                    <a:pt x="484" y="263"/>
                  </a:lnTo>
                  <a:lnTo>
                    <a:pt x="466" y="261"/>
                  </a:lnTo>
                  <a:lnTo>
                    <a:pt x="446" y="259"/>
                  </a:lnTo>
                  <a:lnTo>
                    <a:pt x="436" y="269"/>
                  </a:lnTo>
                  <a:lnTo>
                    <a:pt x="420" y="281"/>
                  </a:lnTo>
                  <a:lnTo>
                    <a:pt x="404" y="291"/>
                  </a:lnTo>
                  <a:lnTo>
                    <a:pt x="388" y="283"/>
                  </a:lnTo>
                  <a:lnTo>
                    <a:pt x="372" y="275"/>
                  </a:lnTo>
                  <a:lnTo>
                    <a:pt x="370" y="259"/>
                  </a:lnTo>
                  <a:lnTo>
                    <a:pt x="350" y="245"/>
                  </a:lnTo>
                  <a:lnTo>
                    <a:pt x="332" y="243"/>
                  </a:lnTo>
                  <a:lnTo>
                    <a:pt x="314" y="243"/>
                  </a:lnTo>
                  <a:lnTo>
                    <a:pt x="298" y="241"/>
                  </a:lnTo>
                  <a:lnTo>
                    <a:pt x="278" y="239"/>
                  </a:lnTo>
                  <a:lnTo>
                    <a:pt x="260" y="219"/>
                  </a:lnTo>
                  <a:lnTo>
                    <a:pt x="238" y="209"/>
                  </a:lnTo>
                  <a:lnTo>
                    <a:pt x="216" y="197"/>
                  </a:lnTo>
                  <a:lnTo>
                    <a:pt x="196" y="205"/>
                  </a:lnTo>
                  <a:lnTo>
                    <a:pt x="174" y="213"/>
                  </a:lnTo>
                  <a:lnTo>
                    <a:pt x="180" y="231"/>
                  </a:lnTo>
                  <a:lnTo>
                    <a:pt x="184" y="249"/>
                  </a:lnTo>
                  <a:lnTo>
                    <a:pt x="190" y="269"/>
                  </a:lnTo>
                  <a:lnTo>
                    <a:pt x="194" y="287"/>
                  </a:lnTo>
                  <a:lnTo>
                    <a:pt x="174" y="281"/>
                  </a:lnTo>
                  <a:lnTo>
                    <a:pt x="154" y="275"/>
                  </a:lnTo>
                  <a:lnTo>
                    <a:pt x="130" y="273"/>
                  </a:lnTo>
                  <a:lnTo>
                    <a:pt x="126" y="261"/>
                  </a:lnTo>
                  <a:lnTo>
                    <a:pt x="112" y="255"/>
                  </a:lnTo>
                  <a:lnTo>
                    <a:pt x="104" y="251"/>
                  </a:lnTo>
                  <a:lnTo>
                    <a:pt x="88" y="231"/>
                  </a:lnTo>
                  <a:lnTo>
                    <a:pt x="80" y="223"/>
                  </a:lnTo>
                  <a:lnTo>
                    <a:pt x="100" y="223"/>
                  </a:lnTo>
                  <a:lnTo>
                    <a:pt x="92" y="215"/>
                  </a:lnTo>
                  <a:lnTo>
                    <a:pt x="102" y="207"/>
                  </a:lnTo>
                  <a:lnTo>
                    <a:pt x="124" y="207"/>
                  </a:lnTo>
                  <a:lnTo>
                    <a:pt x="118" y="199"/>
                  </a:lnTo>
                  <a:lnTo>
                    <a:pt x="114" y="174"/>
                  </a:lnTo>
                  <a:lnTo>
                    <a:pt x="92" y="174"/>
                  </a:lnTo>
                  <a:lnTo>
                    <a:pt x="78" y="172"/>
                  </a:lnTo>
                  <a:lnTo>
                    <a:pt x="56" y="182"/>
                  </a:lnTo>
                  <a:lnTo>
                    <a:pt x="54" y="185"/>
                  </a:lnTo>
                  <a:lnTo>
                    <a:pt x="40" y="164"/>
                  </a:lnTo>
                  <a:lnTo>
                    <a:pt x="20" y="148"/>
                  </a:lnTo>
                  <a:lnTo>
                    <a:pt x="0" y="132"/>
                  </a:lnTo>
                  <a:lnTo>
                    <a:pt x="4" y="110"/>
                  </a:lnTo>
                  <a:lnTo>
                    <a:pt x="6" y="86"/>
                  </a:lnTo>
                  <a:lnTo>
                    <a:pt x="26" y="94"/>
                  </a:lnTo>
                  <a:lnTo>
                    <a:pt x="30" y="86"/>
                  </a:lnTo>
                  <a:lnTo>
                    <a:pt x="42" y="76"/>
                  </a:lnTo>
                  <a:lnTo>
                    <a:pt x="54" y="68"/>
                  </a:lnTo>
                  <a:lnTo>
                    <a:pt x="78" y="68"/>
                  </a:lnTo>
                  <a:lnTo>
                    <a:pt x="100" y="78"/>
                  </a:lnTo>
                  <a:lnTo>
                    <a:pt x="122" y="88"/>
                  </a:lnTo>
                  <a:lnTo>
                    <a:pt x="146" y="86"/>
                  </a:lnTo>
                  <a:lnTo>
                    <a:pt x="180" y="92"/>
                  </a:lnTo>
                  <a:lnTo>
                    <a:pt x="210" y="9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69" name="Freeform 236">
              <a:extLst>
                <a:ext uri="{FF2B5EF4-FFF2-40B4-BE49-F238E27FC236}">
                  <a16:creationId xmlns:a16="http://schemas.microsoft.com/office/drawing/2014/main" id="{5195FC86-0855-9554-39B5-76AD92806D78}"/>
                </a:ext>
              </a:extLst>
            </p:cNvPr>
            <p:cNvSpPr>
              <a:spLocks noChangeAspect="1"/>
            </p:cNvSpPr>
            <p:nvPr/>
          </p:nvSpPr>
          <p:spPr bwMode="auto">
            <a:xfrm>
              <a:off x="4588797" y="2910997"/>
              <a:ext cx="191596" cy="86682"/>
            </a:xfrm>
            <a:custGeom>
              <a:avLst/>
              <a:gdLst>
                <a:gd name="T0" fmla="*/ 32 w 126"/>
                <a:gd name="T1" fmla="*/ 42 h 57"/>
                <a:gd name="T2" fmla="*/ 22 w 126"/>
                <a:gd name="T3" fmla="*/ 46 h 57"/>
                <a:gd name="T4" fmla="*/ 16 w 126"/>
                <a:gd name="T5" fmla="*/ 44 h 57"/>
                <a:gd name="T6" fmla="*/ 12 w 126"/>
                <a:gd name="T7" fmla="*/ 44 h 57"/>
                <a:gd name="T8" fmla="*/ 6 w 126"/>
                <a:gd name="T9" fmla="*/ 44 h 57"/>
                <a:gd name="T10" fmla="*/ 4 w 126"/>
                <a:gd name="T11" fmla="*/ 42 h 57"/>
                <a:gd name="T12" fmla="*/ 2 w 126"/>
                <a:gd name="T13" fmla="*/ 40 h 57"/>
                <a:gd name="T14" fmla="*/ 2 w 126"/>
                <a:gd name="T15" fmla="*/ 34 h 57"/>
                <a:gd name="T16" fmla="*/ 0 w 126"/>
                <a:gd name="T17" fmla="*/ 32 h 57"/>
                <a:gd name="T18" fmla="*/ 8 w 126"/>
                <a:gd name="T19" fmla="*/ 34 h 57"/>
                <a:gd name="T20" fmla="*/ 12 w 126"/>
                <a:gd name="T21" fmla="*/ 36 h 57"/>
                <a:gd name="T22" fmla="*/ 18 w 126"/>
                <a:gd name="T23" fmla="*/ 32 h 57"/>
                <a:gd name="T24" fmla="*/ 24 w 126"/>
                <a:gd name="T25" fmla="*/ 34 h 57"/>
                <a:gd name="T26" fmla="*/ 30 w 126"/>
                <a:gd name="T27" fmla="*/ 34 h 57"/>
                <a:gd name="T28" fmla="*/ 38 w 126"/>
                <a:gd name="T29" fmla="*/ 30 h 57"/>
                <a:gd name="T30" fmla="*/ 46 w 126"/>
                <a:gd name="T31" fmla="*/ 28 h 57"/>
                <a:gd name="T32" fmla="*/ 50 w 126"/>
                <a:gd name="T33" fmla="*/ 30 h 57"/>
                <a:gd name="T34" fmla="*/ 58 w 126"/>
                <a:gd name="T35" fmla="*/ 32 h 57"/>
                <a:gd name="T36" fmla="*/ 56 w 126"/>
                <a:gd name="T37" fmla="*/ 26 h 57"/>
                <a:gd name="T38" fmla="*/ 54 w 126"/>
                <a:gd name="T39" fmla="*/ 20 h 57"/>
                <a:gd name="T40" fmla="*/ 62 w 126"/>
                <a:gd name="T41" fmla="*/ 16 h 57"/>
                <a:gd name="T42" fmla="*/ 66 w 126"/>
                <a:gd name="T43" fmla="*/ 10 h 57"/>
                <a:gd name="T44" fmla="*/ 70 w 126"/>
                <a:gd name="T45" fmla="*/ 8 h 57"/>
                <a:gd name="T46" fmla="*/ 74 w 126"/>
                <a:gd name="T47" fmla="*/ 10 h 57"/>
                <a:gd name="T48" fmla="*/ 78 w 126"/>
                <a:gd name="T49" fmla="*/ 10 h 57"/>
                <a:gd name="T50" fmla="*/ 84 w 126"/>
                <a:gd name="T51" fmla="*/ 10 h 57"/>
                <a:gd name="T52" fmla="*/ 86 w 126"/>
                <a:gd name="T53" fmla="*/ 6 h 57"/>
                <a:gd name="T54" fmla="*/ 88 w 126"/>
                <a:gd name="T55" fmla="*/ 4 h 57"/>
                <a:gd name="T56" fmla="*/ 90 w 126"/>
                <a:gd name="T57" fmla="*/ 2 h 57"/>
                <a:gd name="T58" fmla="*/ 94 w 126"/>
                <a:gd name="T59" fmla="*/ 2 h 57"/>
                <a:gd name="T60" fmla="*/ 100 w 126"/>
                <a:gd name="T61" fmla="*/ 4 h 57"/>
                <a:gd name="T62" fmla="*/ 104 w 126"/>
                <a:gd name="T63" fmla="*/ 6 h 57"/>
                <a:gd name="T64" fmla="*/ 110 w 126"/>
                <a:gd name="T65" fmla="*/ 6 h 57"/>
                <a:gd name="T66" fmla="*/ 116 w 126"/>
                <a:gd name="T67" fmla="*/ 6 h 57"/>
                <a:gd name="T68" fmla="*/ 120 w 126"/>
                <a:gd name="T69" fmla="*/ 8 h 57"/>
                <a:gd name="T70" fmla="*/ 120 w 126"/>
                <a:gd name="T71" fmla="*/ 12 h 57"/>
                <a:gd name="T72" fmla="*/ 122 w 126"/>
                <a:gd name="T73" fmla="*/ 16 h 57"/>
                <a:gd name="T74" fmla="*/ 124 w 126"/>
                <a:gd name="T75" fmla="*/ 22 h 57"/>
                <a:gd name="T76" fmla="*/ 124 w 126"/>
                <a:gd name="T77" fmla="*/ 26 h 57"/>
                <a:gd name="T78" fmla="*/ 120 w 126"/>
                <a:gd name="T79" fmla="*/ 28 h 57"/>
                <a:gd name="T80" fmla="*/ 116 w 126"/>
                <a:gd name="T81" fmla="*/ 26 h 57"/>
                <a:gd name="T82" fmla="*/ 118 w 126"/>
                <a:gd name="T83" fmla="*/ 30 h 57"/>
                <a:gd name="T84" fmla="*/ 118 w 126"/>
                <a:gd name="T85" fmla="*/ 34 h 57"/>
                <a:gd name="T86" fmla="*/ 116 w 126"/>
                <a:gd name="T87" fmla="*/ 36 h 57"/>
                <a:gd name="T88" fmla="*/ 116 w 126"/>
                <a:gd name="T89" fmla="*/ 40 h 57"/>
                <a:gd name="T90" fmla="*/ 116 w 126"/>
                <a:gd name="T91" fmla="*/ 42 h 57"/>
                <a:gd name="T92" fmla="*/ 110 w 126"/>
                <a:gd name="T93" fmla="*/ 44 h 57"/>
                <a:gd name="T94" fmla="*/ 110 w 126"/>
                <a:gd name="T95" fmla="*/ 50 h 57"/>
                <a:gd name="T96" fmla="*/ 102 w 126"/>
                <a:gd name="T97" fmla="*/ 48 h 57"/>
                <a:gd name="T98" fmla="*/ 102 w 126"/>
                <a:gd name="T99" fmla="*/ 50 h 57"/>
                <a:gd name="T100" fmla="*/ 96 w 126"/>
                <a:gd name="T101" fmla="*/ 50 h 57"/>
                <a:gd name="T102" fmla="*/ 90 w 126"/>
                <a:gd name="T103" fmla="*/ 52 h 57"/>
                <a:gd name="T104" fmla="*/ 86 w 126"/>
                <a:gd name="T105" fmla="*/ 55 h 57"/>
                <a:gd name="T106" fmla="*/ 82 w 126"/>
                <a:gd name="T107" fmla="*/ 55 h 57"/>
                <a:gd name="T108" fmla="*/ 74 w 126"/>
                <a:gd name="T109" fmla="*/ 55 h 57"/>
                <a:gd name="T110" fmla="*/ 68 w 126"/>
                <a:gd name="T111" fmla="*/ 52 h 57"/>
                <a:gd name="T112" fmla="*/ 52 w 126"/>
                <a:gd name="T113" fmla="*/ 50 h 57"/>
                <a:gd name="T114" fmla="*/ 44 w 126"/>
                <a:gd name="T115" fmla="*/ 42 h 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26" h="57">
                  <a:moveTo>
                    <a:pt x="46" y="40"/>
                  </a:moveTo>
                  <a:lnTo>
                    <a:pt x="46" y="40"/>
                  </a:lnTo>
                  <a:lnTo>
                    <a:pt x="44" y="40"/>
                  </a:lnTo>
                  <a:lnTo>
                    <a:pt x="42" y="40"/>
                  </a:lnTo>
                  <a:lnTo>
                    <a:pt x="40" y="40"/>
                  </a:lnTo>
                  <a:lnTo>
                    <a:pt x="38" y="44"/>
                  </a:lnTo>
                  <a:lnTo>
                    <a:pt x="36" y="42"/>
                  </a:lnTo>
                  <a:lnTo>
                    <a:pt x="32" y="42"/>
                  </a:lnTo>
                  <a:lnTo>
                    <a:pt x="32" y="44"/>
                  </a:lnTo>
                  <a:lnTo>
                    <a:pt x="28" y="44"/>
                  </a:lnTo>
                  <a:lnTo>
                    <a:pt x="26" y="44"/>
                  </a:lnTo>
                  <a:lnTo>
                    <a:pt x="26" y="46"/>
                  </a:lnTo>
                  <a:lnTo>
                    <a:pt x="24" y="46"/>
                  </a:lnTo>
                  <a:lnTo>
                    <a:pt x="22" y="46"/>
                  </a:lnTo>
                  <a:lnTo>
                    <a:pt x="20" y="46"/>
                  </a:lnTo>
                  <a:lnTo>
                    <a:pt x="18" y="46"/>
                  </a:lnTo>
                  <a:lnTo>
                    <a:pt x="16" y="46"/>
                  </a:lnTo>
                  <a:lnTo>
                    <a:pt x="16" y="44"/>
                  </a:lnTo>
                  <a:lnTo>
                    <a:pt x="16" y="42"/>
                  </a:lnTo>
                  <a:lnTo>
                    <a:pt x="14" y="42"/>
                  </a:lnTo>
                  <a:lnTo>
                    <a:pt x="14" y="44"/>
                  </a:lnTo>
                  <a:lnTo>
                    <a:pt x="12" y="44"/>
                  </a:lnTo>
                  <a:lnTo>
                    <a:pt x="12" y="46"/>
                  </a:lnTo>
                  <a:lnTo>
                    <a:pt x="10" y="46"/>
                  </a:lnTo>
                  <a:lnTo>
                    <a:pt x="10" y="44"/>
                  </a:lnTo>
                  <a:lnTo>
                    <a:pt x="8" y="44"/>
                  </a:lnTo>
                  <a:lnTo>
                    <a:pt x="6" y="44"/>
                  </a:lnTo>
                  <a:lnTo>
                    <a:pt x="6" y="42"/>
                  </a:lnTo>
                  <a:lnTo>
                    <a:pt x="4" y="42"/>
                  </a:lnTo>
                  <a:lnTo>
                    <a:pt x="2" y="42"/>
                  </a:lnTo>
                  <a:lnTo>
                    <a:pt x="2" y="40"/>
                  </a:lnTo>
                  <a:lnTo>
                    <a:pt x="2" y="38"/>
                  </a:lnTo>
                  <a:lnTo>
                    <a:pt x="0" y="38"/>
                  </a:lnTo>
                  <a:lnTo>
                    <a:pt x="2" y="38"/>
                  </a:lnTo>
                  <a:lnTo>
                    <a:pt x="0" y="38"/>
                  </a:lnTo>
                  <a:lnTo>
                    <a:pt x="0" y="36"/>
                  </a:lnTo>
                  <a:lnTo>
                    <a:pt x="2" y="36"/>
                  </a:lnTo>
                  <a:lnTo>
                    <a:pt x="2" y="34"/>
                  </a:lnTo>
                  <a:lnTo>
                    <a:pt x="0" y="34"/>
                  </a:lnTo>
                  <a:lnTo>
                    <a:pt x="0" y="32"/>
                  </a:lnTo>
                  <a:lnTo>
                    <a:pt x="2" y="32"/>
                  </a:lnTo>
                  <a:lnTo>
                    <a:pt x="4" y="32"/>
                  </a:lnTo>
                  <a:lnTo>
                    <a:pt x="4" y="30"/>
                  </a:lnTo>
                  <a:lnTo>
                    <a:pt x="4" y="32"/>
                  </a:lnTo>
                  <a:lnTo>
                    <a:pt x="6" y="32"/>
                  </a:lnTo>
                  <a:lnTo>
                    <a:pt x="8" y="32"/>
                  </a:lnTo>
                  <a:lnTo>
                    <a:pt x="8" y="34"/>
                  </a:lnTo>
                  <a:lnTo>
                    <a:pt x="10" y="32"/>
                  </a:lnTo>
                  <a:lnTo>
                    <a:pt x="10" y="34"/>
                  </a:lnTo>
                  <a:lnTo>
                    <a:pt x="12" y="34"/>
                  </a:lnTo>
                  <a:lnTo>
                    <a:pt x="12" y="36"/>
                  </a:lnTo>
                  <a:lnTo>
                    <a:pt x="14" y="36"/>
                  </a:lnTo>
                  <a:lnTo>
                    <a:pt x="16" y="34"/>
                  </a:lnTo>
                  <a:lnTo>
                    <a:pt x="16" y="32"/>
                  </a:lnTo>
                  <a:lnTo>
                    <a:pt x="16" y="30"/>
                  </a:lnTo>
                  <a:lnTo>
                    <a:pt x="16" y="32"/>
                  </a:lnTo>
                  <a:lnTo>
                    <a:pt x="18" y="32"/>
                  </a:lnTo>
                  <a:lnTo>
                    <a:pt x="20" y="32"/>
                  </a:lnTo>
                  <a:lnTo>
                    <a:pt x="22" y="32"/>
                  </a:lnTo>
                  <a:lnTo>
                    <a:pt x="22" y="34"/>
                  </a:lnTo>
                  <a:lnTo>
                    <a:pt x="24" y="32"/>
                  </a:lnTo>
                  <a:lnTo>
                    <a:pt x="24" y="34"/>
                  </a:lnTo>
                  <a:lnTo>
                    <a:pt x="26" y="34"/>
                  </a:lnTo>
                  <a:lnTo>
                    <a:pt x="28" y="34"/>
                  </a:lnTo>
                  <a:lnTo>
                    <a:pt x="30" y="34"/>
                  </a:lnTo>
                  <a:lnTo>
                    <a:pt x="32" y="34"/>
                  </a:lnTo>
                  <a:lnTo>
                    <a:pt x="30" y="32"/>
                  </a:lnTo>
                  <a:lnTo>
                    <a:pt x="32" y="32"/>
                  </a:lnTo>
                  <a:lnTo>
                    <a:pt x="34" y="32"/>
                  </a:lnTo>
                  <a:lnTo>
                    <a:pt x="34" y="30"/>
                  </a:lnTo>
                  <a:lnTo>
                    <a:pt x="36" y="30"/>
                  </a:lnTo>
                  <a:lnTo>
                    <a:pt x="38" y="30"/>
                  </a:lnTo>
                  <a:lnTo>
                    <a:pt x="40" y="30"/>
                  </a:lnTo>
                  <a:lnTo>
                    <a:pt x="42" y="30"/>
                  </a:lnTo>
                  <a:lnTo>
                    <a:pt x="44" y="30"/>
                  </a:lnTo>
                  <a:lnTo>
                    <a:pt x="44" y="28"/>
                  </a:lnTo>
                  <a:lnTo>
                    <a:pt x="46" y="28"/>
                  </a:lnTo>
                  <a:lnTo>
                    <a:pt x="48" y="28"/>
                  </a:lnTo>
                  <a:lnTo>
                    <a:pt x="48" y="30"/>
                  </a:lnTo>
                  <a:lnTo>
                    <a:pt x="50" y="30"/>
                  </a:lnTo>
                  <a:lnTo>
                    <a:pt x="52" y="30"/>
                  </a:lnTo>
                  <a:lnTo>
                    <a:pt x="54" y="30"/>
                  </a:lnTo>
                  <a:lnTo>
                    <a:pt x="54" y="32"/>
                  </a:lnTo>
                  <a:lnTo>
                    <a:pt x="58" y="34"/>
                  </a:lnTo>
                  <a:lnTo>
                    <a:pt x="58" y="32"/>
                  </a:lnTo>
                  <a:lnTo>
                    <a:pt x="58" y="30"/>
                  </a:lnTo>
                  <a:lnTo>
                    <a:pt x="58" y="28"/>
                  </a:lnTo>
                  <a:lnTo>
                    <a:pt x="56" y="28"/>
                  </a:lnTo>
                  <a:lnTo>
                    <a:pt x="56" y="26"/>
                  </a:lnTo>
                  <a:lnTo>
                    <a:pt x="56" y="22"/>
                  </a:lnTo>
                  <a:lnTo>
                    <a:pt x="54" y="22"/>
                  </a:lnTo>
                  <a:lnTo>
                    <a:pt x="54" y="20"/>
                  </a:lnTo>
                  <a:lnTo>
                    <a:pt x="52" y="20"/>
                  </a:lnTo>
                  <a:lnTo>
                    <a:pt x="54" y="20"/>
                  </a:lnTo>
                  <a:lnTo>
                    <a:pt x="54" y="18"/>
                  </a:lnTo>
                  <a:lnTo>
                    <a:pt x="56" y="18"/>
                  </a:lnTo>
                  <a:lnTo>
                    <a:pt x="58" y="16"/>
                  </a:lnTo>
                  <a:lnTo>
                    <a:pt x="60" y="16"/>
                  </a:lnTo>
                  <a:lnTo>
                    <a:pt x="62" y="16"/>
                  </a:lnTo>
                  <a:lnTo>
                    <a:pt x="62" y="14"/>
                  </a:lnTo>
                  <a:lnTo>
                    <a:pt x="64" y="12"/>
                  </a:lnTo>
                  <a:lnTo>
                    <a:pt x="64" y="10"/>
                  </a:lnTo>
                  <a:lnTo>
                    <a:pt x="66" y="10"/>
                  </a:lnTo>
                  <a:lnTo>
                    <a:pt x="68" y="10"/>
                  </a:lnTo>
                  <a:lnTo>
                    <a:pt x="70" y="10"/>
                  </a:lnTo>
                  <a:lnTo>
                    <a:pt x="70" y="8"/>
                  </a:lnTo>
                  <a:lnTo>
                    <a:pt x="70" y="6"/>
                  </a:lnTo>
                  <a:lnTo>
                    <a:pt x="70" y="8"/>
                  </a:lnTo>
                  <a:lnTo>
                    <a:pt x="72" y="8"/>
                  </a:lnTo>
                  <a:lnTo>
                    <a:pt x="74" y="8"/>
                  </a:lnTo>
                  <a:lnTo>
                    <a:pt x="72" y="8"/>
                  </a:lnTo>
                  <a:lnTo>
                    <a:pt x="72" y="10"/>
                  </a:lnTo>
                  <a:lnTo>
                    <a:pt x="74" y="10"/>
                  </a:lnTo>
                  <a:lnTo>
                    <a:pt x="76" y="10"/>
                  </a:lnTo>
                  <a:lnTo>
                    <a:pt x="78" y="10"/>
                  </a:lnTo>
                  <a:lnTo>
                    <a:pt x="80" y="10"/>
                  </a:lnTo>
                  <a:lnTo>
                    <a:pt x="80" y="8"/>
                  </a:lnTo>
                  <a:lnTo>
                    <a:pt x="80" y="10"/>
                  </a:lnTo>
                  <a:lnTo>
                    <a:pt x="82" y="10"/>
                  </a:lnTo>
                  <a:lnTo>
                    <a:pt x="84" y="10"/>
                  </a:lnTo>
                  <a:lnTo>
                    <a:pt x="84" y="8"/>
                  </a:lnTo>
                  <a:lnTo>
                    <a:pt x="86" y="8"/>
                  </a:lnTo>
                  <a:lnTo>
                    <a:pt x="86" y="6"/>
                  </a:lnTo>
                  <a:lnTo>
                    <a:pt x="88" y="6"/>
                  </a:lnTo>
                  <a:lnTo>
                    <a:pt x="88" y="4"/>
                  </a:lnTo>
                  <a:lnTo>
                    <a:pt x="88" y="2"/>
                  </a:lnTo>
                  <a:lnTo>
                    <a:pt x="88" y="0"/>
                  </a:lnTo>
                  <a:lnTo>
                    <a:pt x="88" y="2"/>
                  </a:lnTo>
                  <a:lnTo>
                    <a:pt x="88" y="0"/>
                  </a:lnTo>
                  <a:lnTo>
                    <a:pt x="90" y="2"/>
                  </a:lnTo>
                  <a:lnTo>
                    <a:pt x="90" y="0"/>
                  </a:lnTo>
                  <a:lnTo>
                    <a:pt x="90" y="2"/>
                  </a:lnTo>
                  <a:lnTo>
                    <a:pt x="92" y="2"/>
                  </a:lnTo>
                  <a:lnTo>
                    <a:pt x="94" y="2"/>
                  </a:lnTo>
                  <a:lnTo>
                    <a:pt x="96" y="2"/>
                  </a:lnTo>
                  <a:lnTo>
                    <a:pt x="96" y="4"/>
                  </a:lnTo>
                  <a:lnTo>
                    <a:pt x="98" y="4"/>
                  </a:lnTo>
                  <a:lnTo>
                    <a:pt x="100" y="4"/>
                  </a:lnTo>
                  <a:lnTo>
                    <a:pt x="102" y="4"/>
                  </a:lnTo>
                  <a:lnTo>
                    <a:pt x="104" y="4"/>
                  </a:lnTo>
                  <a:lnTo>
                    <a:pt x="104" y="6"/>
                  </a:lnTo>
                  <a:lnTo>
                    <a:pt x="104" y="4"/>
                  </a:lnTo>
                  <a:lnTo>
                    <a:pt x="104" y="6"/>
                  </a:lnTo>
                  <a:lnTo>
                    <a:pt x="106" y="6"/>
                  </a:lnTo>
                  <a:lnTo>
                    <a:pt x="108" y="6"/>
                  </a:lnTo>
                  <a:lnTo>
                    <a:pt x="110" y="6"/>
                  </a:lnTo>
                  <a:lnTo>
                    <a:pt x="110" y="8"/>
                  </a:lnTo>
                  <a:lnTo>
                    <a:pt x="110" y="6"/>
                  </a:lnTo>
                  <a:lnTo>
                    <a:pt x="112" y="6"/>
                  </a:lnTo>
                  <a:lnTo>
                    <a:pt x="112" y="8"/>
                  </a:lnTo>
                  <a:lnTo>
                    <a:pt x="112" y="6"/>
                  </a:lnTo>
                  <a:lnTo>
                    <a:pt x="114" y="6"/>
                  </a:lnTo>
                  <a:lnTo>
                    <a:pt x="116" y="6"/>
                  </a:lnTo>
                  <a:lnTo>
                    <a:pt x="116" y="8"/>
                  </a:lnTo>
                  <a:lnTo>
                    <a:pt x="118" y="6"/>
                  </a:lnTo>
                  <a:lnTo>
                    <a:pt x="118" y="8"/>
                  </a:lnTo>
                  <a:lnTo>
                    <a:pt x="120" y="8"/>
                  </a:lnTo>
                  <a:lnTo>
                    <a:pt x="120" y="10"/>
                  </a:lnTo>
                  <a:lnTo>
                    <a:pt x="120" y="12"/>
                  </a:lnTo>
                  <a:lnTo>
                    <a:pt x="120" y="14"/>
                  </a:lnTo>
                  <a:lnTo>
                    <a:pt x="118" y="14"/>
                  </a:lnTo>
                  <a:lnTo>
                    <a:pt x="120" y="14"/>
                  </a:lnTo>
                  <a:lnTo>
                    <a:pt x="120" y="16"/>
                  </a:lnTo>
                  <a:lnTo>
                    <a:pt x="122" y="16"/>
                  </a:lnTo>
                  <a:lnTo>
                    <a:pt x="122" y="18"/>
                  </a:lnTo>
                  <a:lnTo>
                    <a:pt x="124" y="18"/>
                  </a:lnTo>
                  <a:lnTo>
                    <a:pt x="124" y="20"/>
                  </a:lnTo>
                  <a:lnTo>
                    <a:pt x="124" y="22"/>
                  </a:lnTo>
                  <a:lnTo>
                    <a:pt x="126" y="22"/>
                  </a:lnTo>
                  <a:lnTo>
                    <a:pt x="124" y="22"/>
                  </a:lnTo>
                  <a:lnTo>
                    <a:pt x="124" y="24"/>
                  </a:lnTo>
                  <a:lnTo>
                    <a:pt x="122" y="24"/>
                  </a:lnTo>
                  <a:lnTo>
                    <a:pt x="124" y="26"/>
                  </a:lnTo>
                  <a:lnTo>
                    <a:pt x="124" y="28"/>
                  </a:lnTo>
                  <a:lnTo>
                    <a:pt x="122" y="28"/>
                  </a:lnTo>
                  <a:lnTo>
                    <a:pt x="120" y="28"/>
                  </a:lnTo>
                  <a:lnTo>
                    <a:pt x="118" y="28"/>
                  </a:lnTo>
                  <a:lnTo>
                    <a:pt x="118" y="26"/>
                  </a:lnTo>
                  <a:lnTo>
                    <a:pt x="116" y="26"/>
                  </a:lnTo>
                  <a:lnTo>
                    <a:pt x="116" y="28"/>
                  </a:lnTo>
                  <a:lnTo>
                    <a:pt x="114" y="28"/>
                  </a:lnTo>
                  <a:lnTo>
                    <a:pt x="114" y="30"/>
                  </a:lnTo>
                  <a:lnTo>
                    <a:pt x="116" y="30"/>
                  </a:lnTo>
                  <a:lnTo>
                    <a:pt x="118" y="30"/>
                  </a:lnTo>
                  <a:lnTo>
                    <a:pt x="118" y="32"/>
                  </a:lnTo>
                  <a:lnTo>
                    <a:pt x="118" y="34"/>
                  </a:lnTo>
                  <a:lnTo>
                    <a:pt x="116" y="34"/>
                  </a:lnTo>
                  <a:lnTo>
                    <a:pt x="116" y="36"/>
                  </a:lnTo>
                  <a:lnTo>
                    <a:pt x="116" y="38"/>
                  </a:lnTo>
                  <a:lnTo>
                    <a:pt x="114" y="38"/>
                  </a:lnTo>
                  <a:lnTo>
                    <a:pt x="116" y="38"/>
                  </a:lnTo>
                  <a:lnTo>
                    <a:pt x="116" y="40"/>
                  </a:lnTo>
                  <a:lnTo>
                    <a:pt x="118" y="40"/>
                  </a:lnTo>
                  <a:lnTo>
                    <a:pt x="116" y="40"/>
                  </a:lnTo>
                  <a:lnTo>
                    <a:pt x="118" y="40"/>
                  </a:lnTo>
                  <a:lnTo>
                    <a:pt x="118" y="42"/>
                  </a:lnTo>
                  <a:lnTo>
                    <a:pt x="116" y="42"/>
                  </a:lnTo>
                  <a:lnTo>
                    <a:pt x="114" y="42"/>
                  </a:lnTo>
                  <a:lnTo>
                    <a:pt x="112" y="42"/>
                  </a:lnTo>
                  <a:lnTo>
                    <a:pt x="112" y="44"/>
                  </a:lnTo>
                  <a:lnTo>
                    <a:pt x="110" y="44"/>
                  </a:lnTo>
                  <a:lnTo>
                    <a:pt x="110" y="46"/>
                  </a:lnTo>
                  <a:lnTo>
                    <a:pt x="108" y="46"/>
                  </a:lnTo>
                  <a:lnTo>
                    <a:pt x="108" y="48"/>
                  </a:lnTo>
                  <a:lnTo>
                    <a:pt x="110" y="48"/>
                  </a:lnTo>
                  <a:lnTo>
                    <a:pt x="110" y="50"/>
                  </a:lnTo>
                  <a:lnTo>
                    <a:pt x="108" y="50"/>
                  </a:lnTo>
                  <a:lnTo>
                    <a:pt x="108" y="48"/>
                  </a:lnTo>
                  <a:lnTo>
                    <a:pt x="106" y="48"/>
                  </a:lnTo>
                  <a:lnTo>
                    <a:pt x="104" y="48"/>
                  </a:lnTo>
                  <a:lnTo>
                    <a:pt x="102" y="48"/>
                  </a:lnTo>
                  <a:lnTo>
                    <a:pt x="102" y="50"/>
                  </a:lnTo>
                  <a:lnTo>
                    <a:pt x="102" y="48"/>
                  </a:lnTo>
                  <a:lnTo>
                    <a:pt x="102" y="50"/>
                  </a:lnTo>
                  <a:lnTo>
                    <a:pt x="100" y="50"/>
                  </a:lnTo>
                  <a:lnTo>
                    <a:pt x="102" y="50"/>
                  </a:lnTo>
                  <a:lnTo>
                    <a:pt x="100" y="50"/>
                  </a:lnTo>
                  <a:lnTo>
                    <a:pt x="102" y="50"/>
                  </a:lnTo>
                  <a:lnTo>
                    <a:pt x="100" y="50"/>
                  </a:lnTo>
                  <a:lnTo>
                    <a:pt x="98" y="50"/>
                  </a:lnTo>
                  <a:lnTo>
                    <a:pt x="96" y="50"/>
                  </a:lnTo>
                  <a:lnTo>
                    <a:pt x="94" y="50"/>
                  </a:lnTo>
                  <a:lnTo>
                    <a:pt x="92" y="50"/>
                  </a:lnTo>
                  <a:lnTo>
                    <a:pt x="90" y="50"/>
                  </a:lnTo>
                  <a:lnTo>
                    <a:pt x="90" y="52"/>
                  </a:lnTo>
                  <a:lnTo>
                    <a:pt x="88" y="55"/>
                  </a:lnTo>
                  <a:lnTo>
                    <a:pt x="88" y="52"/>
                  </a:lnTo>
                  <a:lnTo>
                    <a:pt x="88" y="55"/>
                  </a:lnTo>
                  <a:lnTo>
                    <a:pt x="86" y="55"/>
                  </a:lnTo>
                  <a:lnTo>
                    <a:pt x="86" y="57"/>
                  </a:lnTo>
                  <a:lnTo>
                    <a:pt x="84" y="57"/>
                  </a:lnTo>
                  <a:lnTo>
                    <a:pt x="84" y="55"/>
                  </a:lnTo>
                  <a:lnTo>
                    <a:pt x="82" y="55"/>
                  </a:lnTo>
                  <a:lnTo>
                    <a:pt x="84" y="55"/>
                  </a:lnTo>
                  <a:lnTo>
                    <a:pt x="82" y="55"/>
                  </a:lnTo>
                  <a:lnTo>
                    <a:pt x="80" y="55"/>
                  </a:lnTo>
                  <a:lnTo>
                    <a:pt x="78" y="55"/>
                  </a:lnTo>
                  <a:lnTo>
                    <a:pt x="76" y="55"/>
                  </a:lnTo>
                  <a:lnTo>
                    <a:pt x="74" y="55"/>
                  </a:lnTo>
                  <a:lnTo>
                    <a:pt x="74" y="52"/>
                  </a:lnTo>
                  <a:lnTo>
                    <a:pt x="72" y="52"/>
                  </a:lnTo>
                  <a:lnTo>
                    <a:pt x="70" y="52"/>
                  </a:lnTo>
                  <a:lnTo>
                    <a:pt x="68" y="52"/>
                  </a:lnTo>
                  <a:lnTo>
                    <a:pt x="66" y="52"/>
                  </a:lnTo>
                  <a:lnTo>
                    <a:pt x="62" y="52"/>
                  </a:lnTo>
                  <a:lnTo>
                    <a:pt x="58" y="50"/>
                  </a:lnTo>
                  <a:lnTo>
                    <a:pt x="56" y="50"/>
                  </a:lnTo>
                  <a:lnTo>
                    <a:pt x="54" y="50"/>
                  </a:lnTo>
                  <a:lnTo>
                    <a:pt x="52" y="50"/>
                  </a:lnTo>
                  <a:lnTo>
                    <a:pt x="48" y="50"/>
                  </a:lnTo>
                  <a:lnTo>
                    <a:pt x="46" y="48"/>
                  </a:lnTo>
                  <a:lnTo>
                    <a:pt x="46" y="46"/>
                  </a:lnTo>
                  <a:lnTo>
                    <a:pt x="46" y="44"/>
                  </a:lnTo>
                  <a:lnTo>
                    <a:pt x="46" y="42"/>
                  </a:lnTo>
                  <a:lnTo>
                    <a:pt x="44" y="42"/>
                  </a:lnTo>
                  <a:lnTo>
                    <a:pt x="46" y="4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70" name="Freeform 237">
              <a:extLst>
                <a:ext uri="{FF2B5EF4-FFF2-40B4-BE49-F238E27FC236}">
                  <a16:creationId xmlns:a16="http://schemas.microsoft.com/office/drawing/2014/main" id="{5E37C707-E4CD-78A2-1C7C-1750E4928AA3}"/>
                </a:ext>
              </a:extLst>
            </p:cNvPr>
            <p:cNvSpPr>
              <a:spLocks noChangeAspect="1"/>
            </p:cNvSpPr>
            <p:nvPr/>
          </p:nvSpPr>
          <p:spPr bwMode="auto">
            <a:xfrm>
              <a:off x="6176296" y="3091962"/>
              <a:ext cx="255460" cy="127742"/>
            </a:xfrm>
            <a:custGeom>
              <a:avLst/>
              <a:gdLst>
                <a:gd name="T0" fmla="*/ 52 w 168"/>
                <a:gd name="T1" fmla="*/ 48 h 84"/>
                <a:gd name="T2" fmla="*/ 36 w 168"/>
                <a:gd name="T3" fmla="*/ 36 h 84"/>
                <a:gd name="T4" fmla="*/ 12 w 168"/>
                <a:gd name="T5" fmla="*/ 34 h 84"/>
                <a:gd name="T6" fmla="*/ 0 w 168"/>
                <a:gd name="T7" fmla="*/ 20 h 84"/>
                <a:gd name="T8" fmla="*/ 10 w 168"/>
                <a:gd name="T9" fmla="*/ 10 h 84"/>
                <a:gd name="T10" fmla="*/ 30 w 168"/>
                <a:gd name="T11" fmla="*/ 12 h 84"/>
                <a:gd name="T12" fmla="*/ 48 w 168"/>
                <a:gd name="T13" fmla="*/ 14 h 84"/>
                <a:gd name="T14" fmla="*/ 56 w 168"/>
                <a:gd name="T15" fmla="*/ 4 h 84"/>
                <a:gd name="T16" fmla="*/ 72 w 168"/>
                <a:gd name="T17" fmla="*/ 6 h 84"/>
                <a:gd name="T18" fmla="*/ 96 w 168"/>
                <a:gd name="T19" fmla="*/ 4 h 84"/>
                <a:gd name="T20" fmla="*/ 118 w 168"/>
                <a:gd name="T21" fmla="*/ 2 h 84"/>
                <a:gd name="T22" fmla="*/ 142 w 168"/>
                <a:gd name="T23" fmla="*/ 0 h 84"/>
                <a:gd name="T24" fmla="*/ 164 w 168"/>
                <a:gd name="T25" fmla="*/ 12 h 84"/>
                <a:gd name="T26" fmla="*/ 168 w 168"/>
                <a:gd name="T27" fmla="*/ 24 h 84"/>
                <a:gd name="T28" fmla="*/ 154 w 168"/>
                <a:gd name="T29" fmla="*/ 34 h 84"/>
                <a:gd name="T30" fmla="*/ 142 w 168"/>
                <a:gd name="T31" fmla="*/ 44 h 84"/>
                <a:gd name="T32" fmla="*/ 124 w 168"/>
                <a:gd name="T33" fmla="*/ 50 h 84"/>
                <a:gd name="T34" fmla="*/ 110 w 168"/>
                <a:gd name="T35" fmla="*/ 62 h 84"/>
                <a:gd name="T36" fmla="*/ 102 w 168"/>
                <a:gd name="T37" fmla="*/ 60 h 84"/>
                <a:gd name="T38" fmla="*/ 92 w 168"/>
                <a:gd name="T39" fmla="*/ 60 h 84"/>
                <a:gd name="T40" fmla="*/ 80 w 168"/>
                <a:gd name="T41" fmla="*/ 68 h 84"/>
                <a:gd name="T42" fmla="*/ 74 w 168"/>
                <a:gd name="T43" fmla="*/ 84 h 84"/>
                <a:gd name="T44" fmla="*/ 44 w 168"/>
                <a:gd name="T45" fmla="*/ 82 h 84"/>
                <a:gd name="T46" fmla="*/ 14 w 168"/>
                <a:gd name="T47" fmla="*/ 78 h 84"/>
                <a:gd name="T48" fmla="*/ 12 w 168"/>
                <a:gd name="T49" fmla="*/ 62 h 84"/>
                <a:gd name="T50" fmla="*/ 24 w 168"/>
                <a:gd name="T51" fmla="*/ 66 h 84"/>
                <a:gd name="T52" fmla="*/ 42 w 168"/>
                <a:gd name="T53" fmla="*/ 66 h 84"/>
                <a:gd name="T54" fmla="*/ 48 w 168"/>
                <a:gd name="T55" fmla="*/ 60 h 84"/>
                <a:gd name="T56" fmla="*/ 52 w 168"/>
                <a:gd name="T57" fmla="*/ 48 h 8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8" h="84">
                  <a:moveTo>
                    <a:pt x="52" y="48"/>
                  </a:moveTo>
                  <a:lnTo>
                    <a:pt x="36" y="36"/>
                  </a:lnTo>
                  <a:lnTo>
                    <a:pt x="12" y="34"/>
                  </a:lnTo>
                  <a:lnTo>
                    <a:pt x="0" y="20"/>
                  </a:lnTo>
                  <a:lnTo>
                    <a:pt x="10" y="10"/>
                  </a:lnTo>
                  <a:lnTo>
                    <a:pt x="30" y="12"/>
                  </a:lnTo>
                  <a:lnTo>
                    <a:pt x="48" y="14"/>
                  </a:lnTo>
                  <a:lnTo>
                    <a:pt x="56" y="4"/>
                  </a:lnTo>
                  <a:lnTo>
                    <a:pt x="72" y="6"/>
                  </a:lnTo>
                  <a:lnTo>
                    <a:pt x="96" y="4"/>
                  </a:lnTo>
                  <a:lnTo>
                    <a:pt x="118" y="2"/>
                  </a:lnTo>
                  <a:lnTo>
                    <a:pt x="142" y="0"/>
                  </a:lnTo>
                  <a:lnTo>
                    <a:pt x="164" y="12"/>
                  </a:lnTo>
                  <a:lnTo>
                    <a:pt x="168" y="24"/>
                  </a:lnTo>
                  <a:lnTo>
                    <a:pt x="154" y="34"/>
                  </a:lnTo>
                  <a:lnTo>
                    <a:pt x="142" y="44"/>
                  </a:lnTo>
                  <a:lnTo>
                    <a:pt x="124" y="50"/>
                  </a:lnTo>
                  <a:lnTo>
                    <a:pt x="110" y="62"/>
                  </a:lnTo>
                  <a:lnTo>
                    <a:pt x="102" y="60"/>
                  </a:lnTo>
                  <a:lnTo>
                    <a:pt x="92" y="60"/>
                  </a:lnTo>
                  <a:lnTo>
                    <a:pt x="80" y="68"/>
                  </a:lnTo>
                  <a:lnTo>
                    <a:pt x="74" y="84"/>
                  </a:lnTo>
                  <a:lnTo>
                    <a:pt x="44" y="82"/>
                  </a:lnTo>
                  <a:lnTo>
                    <a:pt x="14" y="78"/>
                  </a:lnTo>
                  <a:lnTo>
                    <a:pt x="12" y="62"/>
                  </a:lnTo>
                  <a:lnTo>
                    <a:pt x="24" y="66"/>
                  </a:lnTo>
                  <a:lnTo>
                    <a:pt x="42" y="66"/>
                  </a:lnTo>
                  <a:lnTo>
                    <a:pt x="48" y="60"/>
                  </a:lnTo>
                  <a:lnTo>
                    <a:pt x="52" y="4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71" name="Freeform 238">
              <a:extLst>
                <a:ext uri="{FF2B5EF4-FFF2-40B4-BE49-F238E27FC236}">
                  <a16:creationId xmlns:a16="http://schemas.microsoft.com/office/drawing/2014/main" id="{26EB7E47-AF40-1C01-E523-4001C56980EE}"/>
                </a:ext>
              </a:extLst>
            </p:cNvPr>
            <p:cNvSpPr>
              <a:spLocks noChangeAspect="1"/>
            </p:cNvSpPr>
            <p:nvPr/>
          </p:nvSpPr>
          <p:spPr bwMode="auto">
            <a:xfrm>
              <a:off x="5552854" y="3878181"/>
              <a:ext cx="288912" cy="203779"/>
            </a:xfrm>
            <a:custGeom>
              <a:avLst/>
              <a:gdLst>
                <a:gd name="T0" fmla="*/ 8 w 190"/>
                <a:gd name="T1" fmla="*/ 48 h 134"/>
                <a:gd name="T2" fmla="*/ 10 w 190"/>
                <a:gd name="T3" fmla="*/ 32 h 134"/>
                <a:gd name="T4" fmla="*/ 32 w 190"/>
                <a:gd name="T5" fmla="*/ 34 h 134"/>
                <a:gd name="T6" fmla="*/ 42 w 190"/>
                <a:gd name="T7" fmla="*/ 32 h 134"/>
                <a:gd name="T8" fmla="*/ 66 w 190"/>
                <a:gd name="T9" fmla="*/ 38 h 134"/>
                <a:gd name="T10" fmla="*/ 72 w 190"/>
                <a:gd name="T11" fmla="*/ 34 h 134"/>
                <a:gd name="T12" fmla="*/ 78 w 190"/>
                <a:gd name="T13" fmla="*/ 42 h 134"/>
                <a:gd name="T14" fmla="*/ 82 w 190"/>
                <a:gd name="T15" fmla="*/ 42 h 134"/>
                <a:gd name="T16" fmla="*/ 86 w 190"/>
                <a:gd name="T17" fmla="*/ 38 h 134"/>
                <a:gd name="T18" fmla="*/ 88 w 190"/>
                <a:gd name="T19" fmla="*/ 32 h 134"/>
                <a:gd name="T20" fmla="*/ 98 w 190"/>
                <a:gd name="T21" fmla="*/ 16 h 134"/>
                <a:gd name="T22" fmla="*/ 116 w 190"/>
                <a:gd name="T23" fmla="*/ 6 h 134"/>
                <a:gd name="T24" fmla="*/ 128 w 190"/>
                <a:gd name="T25" fmla="*/ 6 h 134"/>
                <a:gd name="T26" fmla="*/ 166 w 190"/>
                <a:gd name="T27" fmla="*/ 0 h 134"/>
                <a:gd name="T28" fmla="*/ 190 w 190"/>
                <a:gd name="T29" fmla="*/ 50 h 134"/>
                <a:gd name="T30" fmla="*/ 174 w 190"/>
                <a:gd name="T31" fmla="*/ 64 h 134"/>
                <a:gd name="T32" fmla="*/ 174 w 190"/>
                <a:gd name="T33" fmla="*/ 72 h 134"/>
                <a:gd name="T34" fmla="*/ 160 w 190"/>
                <a:gd name="T35" fmla="*/ 78 h 134"/>
                <a:gd name="T36" fmla="*/ 146 w 190"/>
                <a:gd name="T37" fmla="*/ 86 h 134"/>
                <a:gd name="T38" fmla="*/ 132 w 190"/>
                <a:gd name="T39" fmla="*/ 92 h 134"/>
                <a:gd name="T40" fmla="*/ 116 w 190"/>
                <a:gd name="T41" fmla="*/ 98 h 134"/>
                <a:gd name="T42" fmla="*/ 102 w 190"/>
                <a:gd name="T43" fmla="*/ 106 h 134"/>
                <a:gd name="T44" fmla="*/ 84 w 190"/>
                <a:gd name="T45" fmla="*/ 112 h 134"/>
                <a:gd name="T46" fmla="*/ 56 w 190"/>
                <a:gd name="T47" fmla="*/ 122 h 134"/>
                <a:gd name="T48" fmla="*/ 46 w 190"/>
                <a:gd name="T49" fmla="*/ 132 h 134"/>
                <a:gd name="T50" fmla="*/ 16 w 190"/>
                <a:gd name="T51" fmla="*/ 134 h 134"/>
                <a:gd name="T52" fmla="*/ 8 w 190"/>
                <a:gd name="T53" fmla="*/ 106 h 134"/>
                <a:gd name="T54" fmla="*/ 0 w 190"/>
                <a:gd name="T55" fmla="*/ 80 h 134"/>
                <a:gd name="T56" fmla="*/ 0 w 190"/>
                <a:gd name="T57" fmla="*/ 54 h 134"/>
                <a:gd name="T58" fmla="*/ 8 w 190"/>
                <a:gd name="T59" fmla="*/ 48 h 1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0" h="134">
                  <a:moveTo>
                    <a:pt x="8" y="48"/>
                  </a:moveTo>
                  <a:lnTo>
                    <a:pt x="10" y="32"/>
                  </a:lnTo>
                  <a:lnTo>
                    <a:pt x="32" y="34"/>
                  </a:lnTo>
                  <a:lnTo>
                    <a:pt x="42" y="32"/>
                  </a:lnTo>
                  <a:lnTo>
                    <a:pt x="66" y="38"/>
                  </a:lnTo>
                  <a:lnTo>
                    <a:pt x="72" y="34"/>
                  </a:lnTo>
                  <a:lnTo>
                    <a:pt x="78" y="42"/>
                  </a:lnTo>
                  <a:lnTo>
                    <a:pt x="82" y="42"/>
                  </a:lnTo>
                  <a:lnTo>
                    <a:pt x="86" y="38"/>
                  </a:lnTo>
                  <a:lnTo>
                    <a:pt x="88" y="32"/>
                  </a:lnTo>
                  <a:lnTo>
                    <a:pt x="98" y="16"/>
                  </a:lnTo>
                  <a:lnTo>
                    <a:pt x="116" y="6"/>
                  </a:lnTo>
                  <a:lnTo>
                    <a:pt x="128" y="6"/>
                  </a:lnTo>
                  <a:lnTo>
                    <a:pt x="166" y="0"/>
                  </a:lnTo>
                  <a:lnTo>
                    <a:pt x="190" y="50"/>
                  </a:lnTo>
                  <a:lnTo>
                    <a:pt x="174" y="64"/>
                  </a:lnTo>
                  <a:lnTo>
                    <a:pt x="174" y="72"/>
                  </a:lnTo>
                  <a:lnTo>
                    <a:pt x="160" y="78"/>
                  </a:lnTo>
                  <a:lnTo>
                    <a:pt x="146" y="86"/>
                  </a:lnTo>
                  <a:lnTo>
                    <a:pt x="132" y="92"/>
                  </a:lnTo>
                  <a:lnTo>
                    <a:pt x="116" y="98"/>
                  </a:lnTo>
                  <a:lnTo>
                    <a:pt x="102" y="106"/>
                  </a:lnTo>
                  <a:lnTo>
                    <a:pt x="84" y="112"/>
                  </a:lnTo>
                  <a:lnTo>
                    <a:pt x="56" y="122"/>
                  </a:lnTo>
                  <a:lnTo>
                    <a:pt x="46" y="132"/>
                  </a:lnTo>
                  <a:lnTo>
                    <a:pt x="16" y="134"/>
                  </a:lnTo>
                  <a:lnTo>
                    <a:pt x="8" y="106"/>
                  </a:lnTo>
                  <a:lnTo>
                    <a:pt x="0" y="80"/>
                  </a:lnTo>
                  <a:lnTo>
                    <a:pt x="0" y="54"/>
                  </a:lnTo>
                  <a:lnTo>
                    <a:pt x="8" y="4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72" name="Freeform 239">
              <a:extLst>
                <a:ext uri="{FF2B5EF4-FFF2-40B4-BE49-F238E27FC236}">
                  <a16:creationId xmlns:a16="http://schemas.microsoft.com/office/drawing/2014/main" id="{3FE9F892-B98E-1BC3-53F3-BF6D8E8F5167}"/>
                </a:ext>
              </a:extLst>
            </p:cNvPr>
            <p:cNvSpPr>
              <a:spLocks noChangeAspect="1" noEditPoints="1"/>
            </p:cNvSpPr>
            <p:nvPr/>
          </p:nvSpPr>
          <p:spPr bwMode="auto">
            <a:xfrm>
              <a:off x="2870529" y="6139506"/>
              <a:ext cx="69947" cy="30416"/>
            </a:xfrm>
            <a:custGeom>
              <a:avLst/>
              <a:gdLst>
                <a:gd name="T0" fmla="*/ 4 w 46"/>
                <a:gd name="T1" fmla="*/ 8 h 20"/>
                <a:gd name="T2" fmla="*/ 2 w 46"/>
                <a:gd name="T3" fmla="*/ 4 h 20"/>
                <a:gd name="T4" fmla="*/ 20 w 46"/>
                <a:gd name="T5" fmla="*/ 2 h 20"/>
                <a:gd name="T6" fmla="*/ 10 w 46"/>
                <a:gd name="T7" fmla="*/ 14 h 20"/>
                <a:gd name="T8" fmla="*/ 0 w 46"/>
                <a:gd name="T9" fmla="*/ 18 h 20"/>
                <a:gd name="T10" fmla="*/ 6 w 46"/>
                <a:gd name="T11" fmla="*/ 12 h 20"/>
                <a:gd name="T12" fmla="*/ 2 w 46"/>
                <a:gd name="T13" fmla="*/ 10 h 20"/>
                <a:gd name="T14" fmla="*/ 4 w 46"/>
                <a:gd name="T15" fmla="*/ 8 h 20"/>
                <a:gd name="T16" fmla="*/ 46 w 46"/>
                <a:gd name="T17" fmla="*/ 8 h 20"/>
                <a:gd name="T18" fmla="*/ 30 w 46"/>
                <a:gd name="T19" fmla="*/ 14 h 20"/>
                <a:gd name="T20" fmla="*/ 30 w 46"/>
                <a:gd name="T21" fmla="*/ 16 h 20"/>
                <a:gd name="T22" fmla="*/ 28 w 46"/>
                <a:gd name="T23" fmla="*/ 16 h 20"/>
                <a:gd name="T24" fmla="*/ 24 w 46"/>
                <a:gd name="T25" fmla="*/ 20 h 20"/>
                <a:gd name="T26" fmla="*/ 18 w 46"/>
                <a:gd name="T27" fmla="*/ 14 h 20"/>
                <a:gd name="T28" fmla="*/ 24 w 46"/>
                <a:gd name="T29" fmla="*/ 6 h 20"/>
                <a:gd name="T30" fmla="*/ 26 w 46"/>
                <a:gd name="T31" fmla="*/ 0 h 20"/>
                <a:gd name="T32" fmla="*/ 32 w 46"/>
                <a:gd name="T33" fmla="*/ 4 h 20"/>
                <a:gd name="T34" fmla="*/ 34 w 46"/>
                <a:gd name="T35" fmla="*/ 4 h 20"/>
                <a:gd name="T36" fmla="*/ 40 w 46"/>
                <a:gd name="T37" fmla="*/ 4 h 20"/>
                <a:gd name="T38" fmla="*/ 46 w 46"/>
                <a:gd name="T39" fmla="*/ 8 h 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6" h="20">
                  <a:moveTo>
                    <a:pt x="4" y="8"/>
                  </a:moveTo>
                  <a:lnTo>
                    <a:pt x="2" y="4"/>
                  </a:lnTo>
                  <a:lnTo>
                    <a:pt x="20" y="2"/>
                  </a:lnTo>
                  <a:lnTo>
                    <a:pt x="10" y="14"/>
                  </a:lnTo>
                  <a:lnTo>
                    <a:pt x="0" y="18"/>
                  </a:lnTo>
                  <a:lnTo>
                    <a:pt x="6" y="12"/>
                  </a:lnTo>
                  <a:lnTo>
                    <a:pt x="2" y="10"/>
                  </a:lnTo>
                  <a:lnTo>
                    <a:pt x="4" y="8"/>
                  </a:lnTo>
                  <a:close/>
                  <a:moveTo>
                    <a:pt x="46" y="8"/>
                  </a:moveTo>
                  <a:lnTo>
                    <a:pt x="30" y="14"/>
                  </a:lnTo>
                  <a:lnTo>
                    <a:pt x="30" y="16"/>
                  </a:lnTo>
                  <a:lnTo>
                    <a:pt x="28" y="16"/>
                  </a:lnTo>
                  <a:lnTo>
                    <a:pt x="24" y="20"/>
                  </a:lnTo>
                  <a:lnTo>
                    <a:pt x="18" y="14"/>
                  </a:lnTo>
                  <a:lnTo>
                    <a:pt x="24" y="6"/>
                  </a:lnTo>
                  <a:lnTo>
                    <a:pt x="26" y="0"/>
                  </a:lnTo>
                  <a:lnTo>
                    <a:pt x="32" y="4"/>
                  </a:lnTo>
                  <a:lnTo>
                    <a:pt x="34" y="4"/>
                  </a:lnTo>
                  <a:lnTo>
                    <a:pt x="40" y="4"/>
                  </a:lnTo>
                  <a:lnTo>
                    <a:pt x="46" y="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73" name="Freeform 240">
              <a:extLst>
                <a:ext uri="{FF2B5EF4-FFF2-40B4-BE49-F238E27FC236}">
                  <a16:creationId xmlns:a16="http://schemas.microsoft.com/office/drawing/2014/main" id="{1888D978-1B95-C63D-9AAD-6F2EEA18FFEE}"/>
                </a:ext>
              </a:extLst>
            </p:cNvPr>
            <p:cNvSpPr>
              <a:spLocks noChangeAspect="1"/>
            </p:cNvSpPr>
            <p:nvPr/>
          </p:nvSpPr>
          <p:spPr bwMode="auto">
            <a:xfrm>
              <a:off x="4850337" y="3113251"/>
              <a:ext cx="51701" cy="97326"/>
            </a:xfrm>
            <a:custGeom>
              <a:avLst/>
              <a:gdLst>
                <a:gd name="T0" fmla="*/ 34 w 34"/>
                <a:gd name="T1" fmla="*/ 42 h 64"/>
                <a:gd name="T2" fmla="*/ 32 w 34"/>
                <a:gd name="T3" fmla="*/ 44 h 64"/>
                <a:gd name="T4" fmla="*/ 30 w 34"/>
                <a:gd name="T5" fmla="*/ 46 h 64"/>
                <a:gd name="T6" fmla="*/ 28 w 34"/>
                <a:gd name="T7" fmla="*/ 50 h 64"/>
                <a:gd name="T8" fmla="*/ 28 w 34"/>
                <a:gd name="T9" fmla="*/ 52 h 64"/>
                <a:gd name="T10" fmla="*/ 26 w 34"/>
                <a:gd name="T11" fmla="*/ 54 h 64"/>
                <a:gd name="T12" fmla="*/ 22 w 34"/>
                <a:gd name="T13" fmla="*/ 56 h 64"/>
                <a:gd name="T14" fmla="*/ 24 w 34"/>
                <a:gd name="T15" fmla="*/ 60 h 64"/>
                <a:gd name="T16" fmla="*/ 22 w 34"/>
                <a:gd name="T17" fmla="*/ 60 h 64"/>
                <a:gd name="T18" fmla="*/ 20 w 34"/>
                <a:gd name="T19" fmla="*/ 64 h 64"/>
                <a:gd name="T20" fmla="*/ 18 w 34"/>
                <a:gd name="T21" fmla="*/ 64 h 64"/>
                <a:gd name="T22" fmla="*/ 16 w 34"/>
                <a:gd name="T23" fmla="*/ 62 h 64"/>
                <a:gd name="T24" fmla="*/ 14 w 34"/>
                <a:gd name="T25" fmla="*/ 58 h 64"/>
                <a:gd name="T26" fmla="*/ 14 w 34"/>
                <a:gd name="T27" fmla="*/ 56 h 64"/>
                <a:gd name="T28" fmla="*/ 12 w 34"/>
                <a:gd name="T29" fmla="*/ 54 h 64"/>
                <a:gd name="T30" fmla="*/ 10 w 34"/>
                <a:gd name="T31" fmla="*/ 54 h 64"/>
                <a:gd name="T32" fmla="*/ 4 w 34"/>
                <a:gd name="T33" fmla="*/ 50 h 64"/>
                <a:gd name="T34" fmla="*/ 4 w 34"/>
                <a:gd name="T35" fmla="*/ 48 h 64"/>
                <a:gd name="T36" fmla="*/ 6 w 34"/>
                <a:gd name="T37" fmla="*/ 48 h 64"/>
                <a:gd name="T38" fmla="*/ 6 w 34"/>
                <a:gd name="T39" fmla="*/ 48 h 64"/>
                <a:gd name="T40" fmla="*/ 6 w 34"/>
                <a:gd name="T41" fmla="*/ 46 h 64"/>
                <a:gd name="T42" fmla="*/ 4 w 34"/>
                <a:gd name="T43" fmla="*/ 46 h 64"/>
                <a:gd name="T44" fmla="*/ 4 w 34"/>
                <a:gd name="T45" fmla="*/ 44 h 64"/>
                <a:gd name="T46" fmla="*/ 4 w 34"/>
                <a:gd name="T47" fmla="*/ 42 h 64"/>
                <a:gd name="T48" fmla="*/ 4 w 34"/>
                <a:gd name="T49" fmla="*/ 40 h 64"/>
                <a:gd name="T50" fmla="*/ 4 w 34"/>
                <a:gd name="T51" fmla="*/ 38 h 64"/>
                <a:gd name="T52" fmla="*/ 4 w 34"/>
                <a:gd name="T53" fmla="*/ 38 h 64"/>
                <a:gd name="T54" fmla="*/ 6 w 34"/>
                <a:gd name="T55" fmla="*/ 38 h 64"/>
                <a:gd name="T56" fmla="*/ 6 w 34"/>
                <a:gd name="T57" fmla="*/ 38 h 64"/>
                <a:gd name="T58" fmla="*/ 4 w 34"/>
                <a:gd name="T59" fmla="*/ 36 h 64"/>
                <a:gd name="T60" fmla="*/ 4 w 34"/>
                <a:gd name="T61" fmla="*/ 32 h 64"/>
                <a:gd name="T62" fmla="*/ 6 w 34"/>
                <a:gd name="T63" fmla="*/ 30 h 64"/>
                <a:gd name="T64" fmla="*/ 4 w 34"/>
                <a:gd name="T65" fmla="*/ 28 h 64"/>
                <a:gd name="T66" fmla="*/ 4 w 34"/>
                <a:gd name="T67" fmla="*/ 28 h 64"/>
                <a:gd name="T68" fmla="*/ 4 w 34"/>
                <a:gd name="T69" fmla="*/ 26 h 64"/>
                <a:gd name="T70" fmla="*/ 4 w 34"/>
                <a:gd name="T71" fmla="*/ 22 h 64"/>
                <a:gd name="T72" fmla="*/ 6 w 34"/>
                <a:gd name="T73" fmla="*/ 22 h 64"/>
                <a:gd name="T74" fmla="*/ 6 w 34"/>
                <a:gd name="T75" fmla="*/ 22 h 64"/>
                <a:gd name="T76" fmla="*/ 6 w 34"/>
                <a:gd name="T77" fmla="*/ 20 h 64"/>
                <a:gd name="T78" fmla="*/ 4 w 34"/>
                <a:gd name="T79" fmla="*/ 18 h 64"/>
                <a:gd name="T80" fmla="*/ 2 w 34"/>
                <a:gd name="T81" fmla="*/ 18 h 64"/>
                <a:gd name="T82" fmla="*/ 2 w 34"/>
                <a:gd name="T83" fmla="*/ 16 h 64"/>
                <a:gd name="T84" fmla="*/ 2 w 34"/>
                <a:gd name="T85" fmla="*/ 8 h 64"/>
                <a:gd name="T86" fmla="*/ 6 w 34"/>
                <a:gd name="T87" fmla="*/ 2 h 64"/>
                <a:gd name="T88" fmla="*/ 10 w 34"/>
                <a:gd name="T89" fmla="*/ 4 h 64"/>
                <a:gd name="T90" fmla="*/ 12 w 34"/>
                <a:gd name="T91" fmla="*/ 2 h 64"/>
                <a:gd name="T92" fmla="*/ 18 w 34"/>
                <a:gd name="T93" fmla="*/ 8 h 64"/>
                <a:gd name="T94" fmla="*/ 22 w 34"/>
                <a:gd name="T95" fmla="*/ 16 h 64"/>
                <a:gd name="T96" fmla="*/ 22 w 34"/>
                <a:gd name="T97" fmla="*/ 20 h 64"/>
                <a:gd name="T98" fmla="*/ 20 w 34"/>
                <a:gd name="T99" fmla="*/ 24 h 64"/>
                <a:gd name="T100" fmla="*/ 24 w 34"/>
                <a:gd name="T101" fmla="*/ 34 h 64"/>
                <a:gd name="T102" fmla="*/ 30 w 34"/>
                <a:gd name="T103" fmla="*/ 38 h 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4" h="64">
                  <a:moveTo>
                    <a:pt x="32" y="38"/>
                  </a:moveTo>
                  <a:lnTo>
                    <a:pt x="32" y="40"/>
                  </a:lnTo>
                  <a:lnTo>
                    <a:pt x="34" y="42"/>
                  </a:lnTo>
                  <a:lnTo>
                    <a:pt x="32" y="44"/>
                  </a:lnTo>
                  <a:lnTo>
                    <a:pt x="34" y="44"/>
                  </a:lnTo>
                  <a:lnTo>
                    <a:pt x="32" y="44"/>
                  </a:lnTo>
                  <a:lnTo>
                    <a:pt x="34" y="46"/>
                  </a:lnTo>
                  <a:lnTo>
                    <a:pt x="32" y="46"/>
                  </a:lnTo>
                  <a:lnTo>
                    <a:pt x="30" y="46"/>
                  </a:lnTo>
                  <a:lnTo>
                    <a:pt x="28" y="48"/>
                  </a:lnTo>
                  <a:lnTo>
                    <a:pt x="28" y="50"/>
                  </a:lnTo>
                  <a:lnTo>
                    <a:pt x="28" y="52"/>
                  </a:lnTo>
                  <a:lnTo>
                    <a:pt x="28" y="54"/>
                  </a:lnTo>
                  <a:lnTo>
                    <a:pt x="26" y="54"/>
                  </a:lnTo>
                  <a:lnTo>
                    <a:pt x="24" y="56"/>
                  </a:lnTo>
                  <a:lnTo>
                    <a:pt x="22" y="56"/>
                  </a:lnTo>
                  <a:lnTo>
                    <a:pt x="22" y="58"/>
                  </a:lnTo>
                  <a:lnTo>
                    <a:pt x="22" y="60"/>
                  </a:lnTo>
                  <a:lnTo>
                    <a:pt x="24" y="60"/>
                  </a:lnTo>
                  <a:lnTo>
                    <a:pt x="22" y="60"/>
                  </a:lnTo>
                  <a:lnTo>
                    <a:pt x="22" y="62"/>
                  </a:lnTo>
                  <a:lnTo>
                    <a:pt x="22" y="60"/>
                  </a:lnTo>
                  <a:lnTo>
                    <a:pt x="22" y="62"/>
                  </a:lnTo>
                  <a:lnTo>
                    <a:pt x="20" y="64"/>
                  </a:lnTo>
                  <a:lnTo>
                    <a:pt x="18" y="64"/>
                  </a:lnTo>
                  <a:lnTo>
                    <a:pt x="16" y="64"/>
                  </a:lnTo>
                  <a:lnTo>
                    <a:pt x="16" y="62"/>
                  </a:lnTo>
                  <a:lnTo>
                    <a:pt x="16" y="60"/>
                  </a:lnTo>
                  <a:lnTo>
                    <a:pt x="14" y="58"/>
                  </a:lnTo>
                  <a:lnTo>
                    <a:pt x="16" y="58"/>
                  </a:lnTo>
                  <a:lnTo>
                    <a:pt x="14" y="56"/>
                  </a:lnTo>
                  <a:lnTo>
                    <a:pt x="12" y="56"/>
                  </a:lnTo>
                  <a:lnTo>
                    <a:pt x="12" y="54"/>
                  </a:lnTo>
                  <a:lnTo>
                    <a:pt x="10" y="54"/>
                  </a:lnTo>
                  <a:lnTo>
                    <a:pt x="6" y="52"/>
                  </a:lnTo>
                  <a:lnTo>
                    <a:pt x="6" y="50"/>
                  </a:lnTo>
                  <a:lnTo>
                    <a:pt x="4" y="50"/>
                  </a:lnTo>
                  <a:lnTo>
                    <a:pt x="4" y="48"/>
                  </a:lnTo>
                  <a:lnTo>
                    <a:pt x="4" y="46"/>
                  </a:lnTo>
                  <a:lnTo>
                    <a:pt x="4" y="48"/>
                  </a:lnTo>
                  <a:lnTo>
                    <a:pt x="6" y="48"/>
                  </a:lnTo>
                  <a:lnTo>
                    <a:pt x="6" y="50"/>
                  </a:lnTo>
                  <a:lnTo>
                    <a:pt x="6" y="48"/>
                  </a:lnTo>
                  <a:lnTo>
                    <a:pt x="6" y="46"/>
                  </a:lnTo>
                  <a:lnTo>
                    <a:pt x="4" y="44"/>
                  </a:lnTo>
                  <a:lnTo>
                    <a:pt x="4" y="46"/>
                  </a:lnTo>
                  <a:lnTo>
                    <a:pt x="6" y="46"/>
                  </a:lnTo>
                  <a:lnTo>
                    <a:pt x="6" y="44"/>
                  </a:lnTo>
                  <a:lnTo>
                    <a:pt x="4" y="44"/>
                  </a:lnTo>
                  <a:lnTo>
                    <a:pt x="4" y="42"/>
                  </a:lnTo>
                  <a:lnTo>
                    <a:pt x="4" y="40"/>
                  </a:lnTo>
                  <a:lnTo>
                    <a:pt x="4" y="38"/>
                  </a:lnTo>
                  <a:lnTo>
                    <a:pt x="6" y="38"/>
                  </a:lnTo>
                  <a:lnTo>
                    <a:pt x="4" y="38"/>
                  </a:lnTo>
                  <a:lnTo>
                    <a:pt x="6" y="38"/>
                  </a:lnTo>
                  <a:lnTo>
                    <a:pt x="6" y="36"/>
                  </a:lnTo>
                  <a:lnTo>
                    <a:pt x="6" y="38"/>
                  </a:lnTo>
                  <a:lnTo>
                    <a:pt x="6" y="36"/>
                  </a:lnTo>
                  <a:lnTo>
                    <a:pt x="4" y="36"/>
                  </a:lnTo>
                  <a:lnTo>
                    <a:pt x="4" y="34"/>
                  </a:lnTo>
                  <a:lnTo>
                    <a:pt x="4" y="32"/>
                  </a:lnTo>
                  <a:lnTo>
                    <a:pt x="6" y="32"/>
                  </a:lnTo>
                  <a:lnTo>
                    <a:pt x="6" y="30"/>
                  </a:lnTo>
                  <a:lnTo>
                    <a:pt x="4" y="28"/>
                  </a:lnTo>
                  <a:lnTo>
                    <a:pt x="4" y="30"/>
                  </a:lnTo>
                  <a:lnTo>
                    <a:pt x="4" y="28"/>
                  </a:lnTo>
                  <a:lnTo>
                    <a:pt x="4" y="26"/>
                  </a:lnTo>
                  <a:lnTo>
                    <a:pt x="4" y="28"/>
                  </a:lnTo>
                  <a:lnTo>
                    <a:pt x="4" y="26"/>
                  </a:lnTo>
                  <a:lnTo>
                    <a:pt x="6" y="24"/>
                  </a:lnTo>
                  <a:lnTo>
                    <a:pt x="4" y="24"/>
                  </a:lnTo>
                  <a:lnTo>
                    <a:pt x="4" y="22"/>
                  </a:lnTo>
                  <a:lnTo>
                    <a:pt x="4" y="24"/>
                  </a:lnTo>
                  <a:lnTo>
                    <a:pt x="6" y="24"/>
                  </a:lnTo>
                  <a:lnTo>
                    <a:pt x="6" y="22"/>
                  </a:lnTo>
                  <a:lnTo>
                    <a:pt x="6" y="20"/>
                  </a:lnTo>
                  <a:lnTo>
                    <a:pt x="4" y="18"/>
                  </a:lnTo>
                  <a:lnTo>
                    <a:pt x="2" y="18"/>
                  </a:lnTo>
                  <a:lnTo>
                    <a:pt x="2" y="16"/>
                  </a:lnTo>
                  <a:lnTo>
                    <a:pt x="2" y="12"/>
                  </a:lnTo>
                  <a:lnTo>
                    <a:pt x="0" y="10"/>
                  </a:lnTo>
                  <a:lnTo>
                    <a:pt x="2" y="8"/>
                  </a:lnTo>
                  <a:lnTo>
                    <a:pt x="2" y="6"/>
                  </a:lnTo>
                  <a:lnTo>
                    <a:pt x="4" y="2"/>
                  </a:lnTo>
                  <a:lnTo>
                    <a:pt x="6" y="2"/>
                  </a:lnTo>
                  <a:lnTo>
                    <a:pt x="6" y="0"/>
                  </a:lnTo>
                  <a:lnTo>
                    <a:pt x="8" y="4"/>
                  </a:lnTo>
                  <a:lnTo>
                    <a:pt x="10" y="4"/>
                  </a:lnTo>
                  <a:lnTo>
                    <a:pt x="12" y="4"/>
                  </a:lnTo>
                  <a:lnTo>
                    <a:pt x="12" y="2"/>
                  </a:lnTo>
                  <a:lnTo>
                    <a:pt x="14" y="4"/>
                  </a:lnTo>
                  <a:lnTo>
                    <a:pt x="16" y="8"/>
                  </a:lnTo>
                  <a:lnTo>
                    <a:pt x="18" y="8"/>
                  </a:lnTo>
                  <a:lnTo>
                    <a:pt x="20" y="10"/>
                  </a:lnTo>
                  <a:lnTo>
                    <a:pt x="22" y="16"/>
                  </a:lnTo>
                  <a:lnTo>
                    <a:pt x="22" y="18"/>
                  </a:lnTo>
                  <a:lnTo>
                    <a:pt x="22" y="20"/>
                  </a:lnTo>
                  <a:lnTo>
                    <a:pt x="22" y="22"/>
                  </a:lnTo>
                  <a:lnTo>
                    <a:pt x="20" y="24"/>
                  </a:lnTo>
                  <a:lnTo>
                    <a:pt x="22" y="26"/>
                  </a:lnTo>
                  <a:lnTo>
                    <a:pt x="22" y="28"/>
                  </a:lnTo>
                  <a:lnTo>
                    <a:pt x="24" y="34"/>
                  </a:lnTo>
                  <a:lnTo>
                    <a:pt x="26" y="34"/>
                  </a:lnTo>
                  <a:lnTo>
                    <a:pt x="28" y="38"/>
                  </a:lnTo>
                  <a:lnTo>
                    <a:pt x="30" y="38"/>
                  </a:lnTo>
                  <a:lnTo>
                    <a:pt x="32" y="3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74" name="Freeform 241">
              <a:extLst>
                <a:ext uri="{FF2B5EF4-FFF2-40B4-BE49-F238E27FC236}">
                  <a16:creationId xmlns:a16="http://schemas.microsoft.com/office/drawing/2014/main" id="{E805584C-A7CA-7CEC-3061-3869DFC4A21C}"/>
                </a:ext>
              </a:extLst>
            </p:cNvPr>
            <p:cNvSpPr>
              <a:spLocks noChangeAspect="1"/>
            </p:cNvSpPr>
            <p:nvPr/>
          </p:nvSpPr>
          <p:spPr bwMode="auto">
            <a:xfrm>
              <a:off x="3855872" y="3954215"/>
              <a:ext cx="173347" cy="136865"/>
            </a:xfrm>
            <a:custGeom>
              <a:avLst/>
              <a:gdLst>
                <a:gd name="T0" fmla="*/ 24 w 114"/>
                <a:gd name="T1" fmla="*/ 4 h 90"/>
                <a:gd name="T2" fmla="*/ 38 w 114"/>
                <a:gd name="T3" fmla="*/ 2 h 90"/>
                <a:gd name="T4" fmla="*/ 52 w 114"/>
                <a:gd name="T5" fmla="*/ 0 h 90"/>
                <a:gd name="T6" fmla="*/ 70 w 114"/>
                <a:gd name="T7" fmla="*/ 10 h 90"/>
                <a:gd name="T8" fmla="*/ 84 w 114"/>
                <a:gd name="T9" fmla="*/ 24 h 90"/>
                <a:gd name="T10" fmla="*/ 98 w 114"/>
                <a:gd name="T11" fmla="*/ 40 h 90"/>
                <a:gd name="T12" fmla="*/ 102 w 114"/>
                <a:gd name="T13" fmla="*/ 60 h 90"/>
                <a:gd name="T14" fmla="*/ 108 w 114"/>
                <a:gd name="T15" fmla="*/ 68 h 90"/>
                <a:gd name="T16" fmla="*/ 114 w 114"/>
                <a:gd name="T17" fmla="*/ 90 h 90"/>
                <a:gd name="T18" fmla="*/ 86 w 114"/>
                <a:gd name="T19" fmla="*/ 88 h 90"/>
                <a:gd name="T20" fmla="*/ 70 w 114"/>
                <a:gd name="T21" fmla="*/ 84 h 90"/>
                <a:gd name="T22" fmla="*/ 54 w 114"/>
                <a:gd name="T23" fmla="*/ 84 h 90"/>
                <a:gd name="T24" fmla="*/ 38 w 114"/>
                <a:gd name="T25" fmla="*/ 86 h 90"/>
                <a:gd name="T26" fmla="*/ 14 w 114"/>
                <a:gd name="T27" fmla="*/ 90 h 90"/>
                <a:gd name="T28" fmla="*/ 18 w 114"/>
                <a:gd name="T29" fmla="*/ 86 h 90"/>
                <a:gd name="T30" fmla="*/ 36 w 114"/>
                <a:gd name="T31" fmla="*/ 82 h 90"/>
                <a:gd name="T32" fmla="*/ 36 w 114"/>
                <a:gd name="T33" fmla="*/ 80 h 90"/>
                <a:gd name="T34" fmla="*/ 28 w 114"/>
                <a:gd name="T35" fmla="*/ 82 h 90"/>
                <a:gd name="T36" fmla="*/ 16 w 114"/>
                <a:gd name="T37" fmla="*/ 84 h 90"/>
                <a:gd name="T38" fmla="*/ 14 w 114"/>
                <a:gd name="T39" fmla="*/ 76 h 90"/>
                <a:gd name="T40" fmla="*/ 28 w 114"/>
                <a:gd name="T41" fmla="*/ 70 h 90"/>
                <a:gd name="T42" fmla="*/ 42 w 114"/>
                <a:gd name="T43" fmla="*/ 66 h 90"/>
                <a:gd name="T44" fmla="*/ 68 w 114"/>
                <a:gd name="T45" fmla="*/ 70 h 90"/>
                <a:gd name="T46" fmla="*/ 62 w 114"/>
                <a:gd name="T47" fmla="*/ 66 h 90"/>
                <a:gd name="T48" fmla="*/ 40 w 114"/>
                <a:gd name="T49" fmla="*/ 60 h 90"/>
                <a:gd name="T50" fmla="*/ 38 w 114"/>
                <a:gd name="T51" fmla="*/ 64 h 90"/>
                <a:gd name="T52" fmla="*/ 18 w 114"/>
                <a:gd name="T53" fmla="*/ 64 h 90"/>
                <a:gd name="T54" fmla="*/ 16 w 114"/>
                <a:gd name="T55" fmla="*/ 60 h 90"/>
                <a:gd name="T56" fmla="*/ 14 w 114"/>
                <a:gd name="T57" fmla="*/ 58 h 90"/>
                <a:gd name="T58" fmla="*/ 18 w 114"/>
                <a:gd name="T59" fmla="*/ 52 h 90"/>
                <a:gd name="T60" fmla="*/ 12 w 114"/>
                <a:gd name="T61" fmla="*/ 56 h 90"/>
                <a:gd name="T62" fmla="*/ 0 w 114"/>
                <a:gd name="T63" fmla="*/ 42 h 90"/>
                <a:gd name="T64" fmla="*/ 10 w 114"/>
                <a:gd name="T65" fmla="*/ 26 h 90"/>
                <a:gd name="T66" fmla="*/ 20 w 114"/>
                <a:gd name="T67" fmla="*/ 12 h 90"/>
                <a:gd name="T68" fmla="*/ 24 w 114"/>
                <a:gd name="T69" fmla="*/ 4 h 9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4" h="90">
                  <a:moveTo>
                    <a:pt x="24" y="4"/>
                  </a:moveTo>
                  <a:lnTo>
                    <a:pt x="38" y="2"/>
                  </a:lnTo>
                  <a:lnTo>
                    <a:pt x="52" y="0"/>
                  </a:lnTo>
                  <a:lnTo>
                    <a:pt x="70" y="10"/>
                  </a:lnTo>
                  <a:lnTo>
                    <a:pt x="84" y="24"/>
                  </a:lnTo>
                  <a:lnTo>
                    <a:pt x="98" y="40"/>
                  </a:lnTo>
                  <a:lnTo>
                    <a:pt x="102" y="60"/>
                  </a:lnTo>
                  <a:lnTo>
                    <a:pt x="108" y="68"/>
                  </a:lnTo>
                  <a:lnTo>
                    <a:pt x="114" y="90"/>
                  </a:lnTo>
                  <a:lnTo>
                    <a:pt x="86" y="88"/>
                  </a:lnTo>
                  <a:lnTo>
                    <a:pt x="70" y="84"/>
                  </a:lnTo>
                  <a:lnTo>
                    <a:pt x="54" y="84"/>
                  </a:lnTo>
                  <a:lnTo>
                    <a:pt x="38" y="86"/>
                  </a:lnTo>
                  <a:lnTo>
                    <a:pt x="14" y="90"/>
                  </a:lnTo>
                  <a:lnTo>
                    <a:pt x="18" y="86"/>
                  </a:lnTo>
                  <a:lnTo>
                    <a:pt x="36" y="82"/>
                  </a:lnTo>
                  <a:lnTo>
                    <a:pt x="36" y="80"/>
                  </a:lnTo>
                  <a:lnTo>
                    <a:pt x="28" y="82"/>
                  </a:lnTo>
                  <a:lnTo>
                    <a:pt x="16" y="84"/>
                  </a:lnTo>
                  <a:lnTo>
                    <a:pt x="14" y="76"/>
                  </a:lnTo>
                  <a:lnTo>
                    <a:pt x="28" y="70"/>
                  </a:lnTo>
                  <a:lnTo>
                    <a:pt x="42" y="66"/>
                  </a:lnTo>
                  <a:lnTo>
                    <a:pt x="68" y="70"/>
                  </a:lnTo>
                  <a:lnTo>
                    <a:pt x="62" y="66"/>
                  </a:lnTo>
                  <a:lnTo>
                    <a:pt x="40" y="60"/>
                  </a:lnTo>
                  <a:lnTo>
                    <a:pt x="38" y="64"/>
                  </a:lnTo>
                  <a:lnTo>
                    <a:pt x="18" y="64"/>
                  </a:lnTo>
                  <a:lnTo>
                    <a:pt x="16" y="60"/>
                  </a:lnTo>
                  <a:lnTo>
                    <a:pt x="14" y="58"/>
                  </a:lnTo>
                  <a:lnTo>
                    <a:pt x="18" y="52"/>
                  </a:lnTo>
                  <a:lnTo>
                    <a:pt x="12" y="56"/>
                  </a:lnTo>
                  <a:lnTo>
                    <a:pt x="0" y="42"/>
                  </a:lnTo>
                  <a:lnTo>
                    <a:pt x="10" y="26"/>
                  </a:lnTo>
                  <a:lnTo>
                    <a:pt x="20" y="12"/>
                  </a:lnTo>
                  <a:lnTo>
                    <a:pt x="24" y="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75" name="Freeform 242">
              <a:extLst>
                <a:ext uri="{FF2B5EF4-FFF2-40B4-BE49-F238E27FC236}">
                  <a16:creationId xmlns:a16="http://schemas.microsoft.com/office/drawing/2014/main" id="{493F26EF-3F97-68E8-5ABD-5BFA9E2192BB}"/>
                </a:ext>
              </a:extLst>
            </p:cNvPr>
            <p:cNvSpPr>
              <a:spLocks noChangeAspect="1"/>
            </p:cNvSpPr>
            <p:nvPr/>
          </p:nvSpPr>
          <p:spPr bwMode="auto">
            <a:xfrm>
              <a:off x="5464660" y="3149749"/>
              <a:ext cx="121649" cy="85160"/>
            </a:xfrm>
            <a:custGeom>
              <a:avLst/>
              <a:gdLst>
                <a:gd name="T0" fmla="*/ 10 w 80"/>
                <a:gd name="T1" fmla="*/ 8 h 56"/>
                <a:gd name="T2" fmla="*/ 0 w 80"/>
                <a:gd name="T3" fmla="*/ 0 h 56"/>
                <a:gd name="T4" fmla="*/ 24 w 80"/>
                <a:gd name="T5" fmla="*/ 0 h 56"/>
                <a:gd name="T6" fmla="*/ 50 w 80"/>
                <a:gd name="T7" fmla="*/ 0 h 56"/>
                <a:gd name="T8" fmla="*/ 68 w 80"/>
                <a:gd name="T9" fmla="*/ 2 h 56"/>
                <a:gd name="T10" fmla="*/ 66 w 80"/>
                <a:gd name="T11" fmla="*/ 22 h 56"/>
                <a:gd name="T12" fmla="*/ 72 w 80"/>
                <a:gd name="T13" fmla="*/ 24 h 56"/>
                <a:gd name="T14" fmla="*/ 66 w 80"/>
                <a:gd name="T15" fmla="*/ 32 h 56"/>
                <a:gd name="T16" fmla="*/ 80 w 80"/>
                <a:gd name="T17" fmla="*/ 50 h 56"/>
                <a:gd name="T18" fmla="*/ 66 w 80"/>
                <a:gd name="T19" fmla="*/ 56 h 56"/>
                <a:gd name="T20" fmla="*/ 46 w 80"/>
                <a:gd name="T21" fmla="*/ 44 h 56"/>
                <a:gd name="T22" fmla="*/ 42 w 80"/>
                <a:gd name="T23" fmla="*/ 42 h 56"/>
                <a:gd name="T24" fmla="*/ 40 w 80"/>
                <a:gd name="T25" fmla="*/ 40 h 56"/>
                <a:gd name="T26" fmla="*/ 24 w 80"/>
                <a:gd name="T27" fmla="*/ 32 h 56"/>
                <a:gd name="T28" fmla="*/ 18 w 80"/>
                <a:gd name="T29" fmla="*/ 20 h 56"/>
                <a:gd name="T30" fmla="*/ 10 w 80"/>
                <a:gd name="T31" fmla="*/ 8 h 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56">
                  <a:moveTo>
                    <a:pt x="10" y="8"/>
                  </a:moveTo>
                  <a:lnTo>
                    <a:pt x="0" y="0"/>
                  </a:lnTo>
                  <a:lnTo>
                    <a:pt x="24" y="0"/>
                  </a:lnTo>
                  <a:lnTo>
                    <a:pt x="50" y="0"/>
                  </a:lnTo>
                  <a:lnTo>
                    <a:pt x="68" y="2"/>
                  </a:lnTo>
                  <a:lnTo>
                    <a:pt x="66" y="22"/>
                  </a:lnTo>
                  <a:lnTo>
                    <a:pt x="72" y="24"/>
                  </a:lnTo>
                  <a:lnTo>
                    <a:pt x="66" y="32"/>
                  </a:lnTo>
                  <a:lnTo>
                    <a:pt x="80" y="50"/>
                  </a:lnTo>
                  <a:lnTo>
                    <a:pt x="66" y="56"/>
                  </a:lnTo>
                  <a:lnTo>
                    <a:pt x="46" y="44"/>
                  </a:lnTo>
                  <a:lnTo>
                    <a:pt x="42" y="42"/>
                  </a:lnTo>
                  <a:lnTo>
                    <a:pt x="40" y="40"/>
                  </a:lnTo>
                  <a:lnTo>
                    <a:pt x="24" y="32"/>
                  </a:lnTo>
                  <a:lnTo>
                    <a:pt x="18" y="20"/>
                  </a:lnTo>
                  <a:lnTo>
                    <a:pt x="10" y="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76" name="Freeform 243">
              <a:extLst>
                <a:ext uri="{FF2B5EF4-FFF2-40B4-BE49-F238E27FC236}">
                  <a16:creationId xmlns:a16="http://schemas.microsoft.com/office/drawing/2014/main" id="{D06F061B-42BC-0BEB-80A6-93ACB647C506}"/>
                </a:ext>
              </a:extLst>
            </p:cNvPr>
            <p:cNvSpPr>
              <a:spLocks noChangeAspect="1"/>
            </p:cNvSpPr>
            <p:nvPr/>
          </p:nvSpPr>
          <p:spPr bwMode="auto">
            <a:xfrm>
              <a:off x="5309560" y="3289654"/>
              <a:ext cx="167264" cy="155114"/>
            </a:xfrm>
            <a:custGeom>
              <a:avLst/>
              <a:gdLst>
                <a:gd name="T0" fmla="*/ 70 w 110"/>
                <a:gd name="T1" fmla="*/ 8 h 102"/>
                <a:gd name="T2" fmla="*/ 86 w 110"/>
                <a:gd name="T3" fmla="*/ 4 h 102"/>
                <a:gd name="T4" fmla="*/ 104 w 110"/>
                <a:gd name="T5" fmla="*/ 0 h 102"/>
                <a:gd name="T6" fmla="*/ 110 w 110"/>
                <a:gd name="T7" fmla="*/ 2 h 102"/>
                <a:gd name="T8" fmla="*/ 94 w 110"/>
                <a:gd name="T9" fmla="*/ 18 h 102"/>
                <a:gd name="T10" fmla="*/ 94 w 110"/>
                <a:gd name="T11" fmla="*/ 38 h 102"/>
                <a:gd name="T12" fmla="*/ 94 w 110"/>
                <a:gd name="T13" fmla="*/ 58 h 102"/>
                <a:gd name="T14" fmla="*/ 76 w 110"/>
                <a:gd name="T15" fmla="*/ 70 h 102"/>
                <a:gd name="T16" fmla="*/ 58 w 110"/>
                <a:gd name="T17" fmla="*/ 80 h 102"/>
                <a:gd name="T18" fmla="*/ 42 w 110"/>
                <a:gd name="T19" fmla="*/ 92 h 102"/>
                <a:gd name="T20" fmla="*/ 26 w 110"/>
                <a:gd name="T21" fmla="*/ 102 h 102"/>
                <a:gd name="T22" fmla="*/ 4 w 110"/>
                <a:gd name="T23" fmla="*/ 94 h 102"/>
                <a:gd name="T24" fmla="*/ 2 w 110"/>
                <a:gd name="T25" fmla="*/ 84 h 102"/>
                <a:gd name="T26" fmla="*/ 14 w 110"/>
                <a:gd name="T27" fmla="*/ 72 h 102"/>
                <a:gd name="T28" fmla="*/ 16 w 110"/>
                <a:gd name="T29" fmla="*/ 58 h 102"/>
                <a:gd name="T30" fmla="*/ 4 w 110"/>
                <a:gd name="T31" fmla="*/ 54 h 102"/>
                <a:gd name="T32" fmla="*/ 2 w 110"/>
                <a:gd name="T33" fmla="*/ 48 h 102"/>
                <a:gd name="T34" fmla="*/ 2 w 110"/>
                <a:gd name="T35" fmla="*/ 36 h 102"/>
                <a:gd name="T36" fmla="*/ 0 w 110"/>
                <a:gd name="T37" fmla="*/ 36 h 102"/>
                <a:gd name="T38" fmla="*/ 0 w 110"/>
                <a:gd name="T39" fmla="*/ 26 h 102"/>
                <a:gd name="T40" fmla="*/ 2 w 110"/>
                <a:gd name="T41" fmla="*/ 28 h 102"/>
                <a:gd name="T42" fmla="*/ 10 w 110"/>
                <a:gd name="T43" fmla="*/ 22 h 102"/>
                <a:gd name="T44" fmla="*/ 10 w 110"/>
                <a:gd name="T45" fmla="*/ 12 h 102"/>
                <a:gd name="T46" fmla="*/ 16 w 110"/>
                <a:gd name="T47" fmla="*/ 10 h 102"/>
                <a:gd name="T48" fmla="*/ 44 w 110"/>
                <a:gd name="T49" fmla="*/ 6 h 102"/>
                <a:gd name="T50" fmla="*/ 70 w 110"/>
                <a:gd name="T51" fmla="*/ 8 h 10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0" h="102">
                  <a:moveTo>
                    <a:pt x="70" y="8"/>
                  </a:moveTo>
                  <a:lnTo>
                    <a:pt x="86" y="4"/>
                  </a:lnTo>
                  <a:lnTo>
                    <a:pt x="104" y="0"/>
                  </a:lnTo>
                  <a:lnTo>
                    <a:pt x="110" y="2"/>
                  </a:lnTo>
                  <a:lnTo>
                    <a:pt x="94" y="18"/>
                  </a:lnTo>
                  <a:lnTo>
                    <a:pt x="94" y="38"/>
                  </a:lnTo>
                  <a:lnTo>
                    <a:pt x="94" y="58"/>
                  </a:lnTo>
                  <a:lnTo>
                    <a:pt x="76" y="70"/>
                  </a:lnTo>
                  <a:lnTo>
                    <a:pt x="58" y="80"/>
                  </a:lnTo>
                  <a:lnTo>
                    <a:pt x="42" y="92"/>
                  </a:lnTo>
                  <a:lnTo>
                    <a:pt x="26" y="102"/>
                  </a:lnTo>
                  <a:lnTo>
                    <a:pt x="4" y="94"/>
                  </a:lnTo>
                  <a:lnTo>
                    <a:pt x="2" y="84"/>
                  </a:lnTo>
                  <a:lnTo>
                    <a:pt x="14" y="72"/>
                  </a:lnTo>
                  <a:lnTo>
                    <a:pt x="16" y="58"/>
                  </a:lnTo>
                  <a:lnTo>
                    <a:pt x="4" y="54"/>
                  </a:lnTo>
                  <a:lnTo>
                    <a:pt x="2" y="48"/>
                  </a:lnTo>
                  <a:lnTo>
                    <a:pt x="2" y="36"/>
                  </a:lnTo>
                  <a:lnTo>
                    <a:pt x="0" y="36"/>
                  </a:lnTo>
                  <a:lnTo>
                    <a:pt x="0" y="26"/>
                  </a:lnTo>
                  <a:lnTo>
                    <a:pt x="2" y="28"/>
                  </a:lnTo>
                  <a:lnTo>
                    <a:pt x="10" y="22"/>
                  </a:lnTo>
                  <a:lnTo>
                    <a:pt x="10" y="12"/>
                  </a:lnTo>
                  <a:lnTo>
                    <a:pt x="16" y="10"/>
                  </a:lnTo>
                  <a:lnTo>
                    <a:pt x="44" y="6"/>
                  </a:lnTo>
                  <a:lnTo>
                    <a:pt x="70" y="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77" name="Freeform 244">
              <a:extLst>
                <a:ext uri="{FF2B5EF4-FFF2-40B4-BE49-F238E27FC236}">
                  <a16:creationId xmlns:a16="http://schemas.microsoft.com/office/drawing/2014/main" id="{C779D7D3-854A-AF8F-CEA1-978193F42BB6}"/>
                </a:ext>
              </a:extLst>
            </p:cNvPr>
            <p:cNvSpPr>
              <a:spLocks noChangeAspect="1"/>
            </p:cNvSpPr>
            <p:nvPr/>
          </p:nvSpPr>
          <p:spPr bwMode="auto">
            <a:xfrm>
              <a:off x="2599863" y="4142788"/>
              <a:ext cx="24329" cy="21289"/>
            </a:xfrm>
            <a:custGeom>
              <a:avLst/>
              <a:gdLst>
                <a:gd name="T0" fmla="*/ 4 w 16"/>
                <a:gd name="T1" fmla="*/ 0 h 14"/>
                <a:gd name="T2" fmla="*/ 16 w 16"/>
                <a:gd name="T3" fmla="*/ 0 h 14"/>
                <a:gd name="T4" fmla="*/ 10 w 16"/>
                <a:gd name="T5" fmla="*/ 14 h 14"/>
                <a:gd name="T6" fmla="*/ 0 w 16"/>
                <a:gd name="T7" fmla="*/ 14 h 14"/>
                <a:gd name="T8" fmla="*/ 6 w 16"/>
                <a:gd name="T9" fmla="*/ 4 h 14"/>
                <a:gd name="T10" fmla="*/ 4 w 16"/>
                <a:gd name="T11" fmla="*/ 0 h 1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 h="14">
                  <a:moveTo>
                    <a:pt x="4" y="0"/>
                  </a:moveTo>
                  <a:lnTo>
                    <a:pt x="16" y="0"/>
                  </a:lnTo>
                  <a:lnTo>
                    <a:pt x="10" y="14"/>
                  </a:lnTo>
                  <a:lnTo>
                    <a:pt x="0" y="14"/>
                  </a:lnTo>
                  <a:lnTo>
                    <a:pt x="6" y="4"/>
                  </a:lnTo>
                  <a:lnTo>
                    <a:pt x="4" y="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78" name="Freeform 245">
              <a:extLst>
                <a:ext uri="{FF2B5EF4-FFF2-40B4-BE49-F238E27FC236}">
                  <a16:creationId xmlns:a16="http://schemas.microsoft.com/office/drawing/2014/main" id="{C8061FF0-E4C7-154B-7EE7-9337FC4B51AB}"/>
                </a:ext>
              </a:extLst>
            </p:cNvPr>
            <p:cNvSpPr>
              <a:spLocks noChangeAspect="1" noEditPoints="1"/>
            </p:cNvSpPr>
            <p:nvPr/>
          </p:nvSpPr>
          <p:spPr bwMode="auto">
            <a:xfrm>
              <a:off x="6288822" y="2777171"/>
              <a:ext cx="1447602" cy="1128385"/>
            </a:xfrm>
            <a:custGeom>
              <a:avLst/>
              <a:gdLst>
                <a:gd name="T0" fmla="*/ 892 w 952"/>
                <a:gd name="T1" fmla="*/ 455 h 742"/>
                <a:gd name="T2" fmla="*/ 900 w 952"/>
                <a:gd name="T3" fmla="*/ 457 h 742"/>
                <a:gd name="T4" fmla="*/ 894 w 952"/>
                <a:gd name="T5" fmla="*/ 455 h 742"/>
                <a:gd name="T6" fmla="*/ 760 w 952"/>
                <a:gd name="T7" fmla="*/ 728 h 742"/>
                <a:gd name="T8" fmla="*/ 426 w 952"/>
                <a:gd name="T9" fmla="*/ 505 h 742"/>
                <a:gd name="T10" fmla="*/ 336 w 952"/>
                <a:gd name="T11" fmla="*/ 547 h 742"/>
                <a:gd name="T12" fmla="*/ 258 w 952"/>
                <a:gd name="T13" fmla="*/ 519 h 742"/>
                <a:gd name="T14" fmla="*/ 182 w 952"/>
                <a:gd name="T15" fmla="*/ 487 h 742"/>
                <a:gd name="T16" fmla="*/ 136 w 952"/>
                <a:gd name="T17" fmla="*/ 435 h 742"/>
                <a:gd name="T18" fmla="*/ 140 w 952"/>
                <a:gd name="T19" fmla="*/ 373 h 742"/>
                <a:gd name="T20" fmla="*/ 50 w 952"/>
                <a:gd name="T21" fmla="*/ 345 h 742"/>
                <a:gd name="T22" fmla="*/ 26 w 952"/>
                <a:gd name="T23" fmla="*/ 311 h 742"/>
                <a:gd name="T24" fmla="*/ 36 w 952"/>
                <a:gd name="T25" fmla="*/ 269 h 742"/>
                <a:gd name="T26" fmla="*/ 94 w 952"/>
                <a:gd name="T27" fmla="*/ 217 h 742"/>
                <a:gd name="T28" fmla="*/ 108 w 952"/>
                <a:gd name="T29" fmla="*/ 171 h 742"/>
                <a:gd name="T30" fmla="*/ 134 w 952"/>
                <a:gd name="T31" fmla="*/ 106 h 742"/>
                <a:gd name="T32" fmla="*/ 194 w 952"/>
                <a:gd name="T33" fmla="*/ 112 h 742"/>
                <a:gd name="T34" fmla="*/ 284 w 952"/>
                <a:gd name="T35" fmla="*/ 173 h 742"/>
                <a:gd name="T36" fmla="*/ 412 w 952"/>
                <a:gd name="T37" fmla="*/ 223 h 742"/>
                <a:gd name="T38" fmla="*/ 520 w 952"/>
                <a:gd name="T39" fmla="*/ 245 h 742"/>
                <a:gd name="T40" fmla="*/ 618 w 952"/>
                <a:gd name="T41" fmla="*/ 201 h 742"/>
                <a:gd name="T42" fmla="*/ 664 w 952"/>
                <a:gd name="T43" fmla="*/ 149 h 742"/>
                <a:gd name="T44" fmla="*/ 656 w 952"/>
                <a:gd name="T45" fmla="*/ 114 h 742"/>
                <a:gd name="T46" fmla="*/ 646 w 952"/>
                <a:gd name="T47" fmla="*/ 76 h 742"/>
                <a:gd name="T48" fmla="*/ 648 w 952"/>
                <a:gd name="T49" fmla="*/ 2 h 742"/>
                <a:gd name="T50" fmla="*/ 782 w 952"/>
                <a:gd name="T51" fmla="*/ 56 h 742"/>
                <a:gd name="T52" fmla="*/ 912 w 952"/>
                <a:gd name="T53" fmla="*/ 112 h 742"/>
                <a:gd name="T54" fmla="*/ 928 w 952"/>
                <a:gd name="T55" fmla="*/ 179 h 742"/>
                <a:gd name="T56" fmla="*/ 930 w 952"/>
                <a:gd name="T57" fmla="*/ 227 h 742"/>
                <a:gd name="T58" fmla="*/ 880 w 952"/>
                <a:gd name="T59" fmla="*/ 265 h 742"/>
                <a:gd name="T60" fmla="*/ 828 w 952"/>
                <a:gd name="T61" fmla="*/ 303 h 742"/>
                <a:gd name="T62" fmla="*/ 816 w 952"/>
                <a:gd name="T63" fmla="*/ 261 h 742"/>
                <a:gd name="T64" fmla="*/ 772 w 952"/>
                <a:gd name="T65" fmla="*/ 313 h 742"/>
                <a:gd name="T66" fmla="*/ 830 w 952"/>
                <a:gd name="T67" fmla="*/ 323 h 742"/>
                <a:gd name="T68" fmla="*/ 868 w 952"/>
                <a:gd name="T69" fmla="*/ 345 h 742"/>
                <a:gd name="T70" fmla="*/ 858 w 952"/>
                <a:gd name="T71" fmla="*/ 405 h 742"/>
                <a:gd name="T72" fmla="*/ 894 w 952"/>
                <a:gd name="T73" fmla="*/ 457 h 742"/>
                <a:gd name="T74" fmla="*/ 894 w 952"/>
                <a:gd name="T75" fmla="*/ 479 h 742"/>
                <a:gd name="T76" fmla="*/ 886 w 952"/>
                <a:gd name="T77" fmla="*/ 485 h 742"/>
                <a:gd name="T78" fmla="*/ 904 w 952"/>
                <a:gd name="T79" fmla="*/ 483 h 742"/>
                <a:gd name="T80" fmla="*/ 920 w 952"/>
                <a:gd name="T81" fmla="*/ 501 h 742"/>
                <a:gd name="T82" fmla="*/ 922 w 952"/>
                <a:gd name="T83" fmla="*/ 525 h 742"/>
                <a:gd name="T84" fmla="*/ 916 w 952"/>
                <a:gd name="T85" fmla="*/ 523 h 742"/>
                <a:gd name="T86" fmla="*/ 906 w 952"/>
                <a:gd name="T87" fmla="*/ 549 h 742"/>
                <a:gd name="T88" fmla="*/ 894 w 952"/>
                <a:gd name="T89" fmla="*/ 573 h 742"/>
                <a:gd name="T90" fmla="*/ 898 w 952"/>
                <a:gd name="T91" fmla="*/ 575 h 742"/>
                <a:gd name="T92" fmla="*/ 892 w 952"/>
                <a:gd name="T93" fmla="*/ 597 h 742"/>
                <a:gd name="T94" fmla="*/ 882 w 952"/>
                <a:gd name="T95" fmla="*/ 607 h 742"/>
                <a:gd name="T96" fmla="*/ 866 w 952"/>
                <a:gd name="T97" fmla="*/ 628 h 742"/>
                <a:gd name="T98" fmla="*/ 836 w 952"/>
                <a:gd name="T99" fmla="*/ 644 h 742"/>
                <a:gd name="T100" fmla="*/ 816 w 952"/>
                <a:gd name="T101" fmla="*/ 652 h 742"/>
                <a:gd name="T102" fmla="*/ 798 w 952"/>
                <a:gd name="T103" fmla="*/ 650 h 742"/>
                <a:gd name="T104" fmla="*/ 776 w 952"/>
                <a:gd name="T105" fmla="*/ 664 h 742"/>
                <a:gd name="T106" fmla="*/ 744 w 952"/>
                <a:gd name="T107" fmla="*/ 694 h 742"/>
                <a:gd name="T108" fmla="*/ 712 w 952"/>
                <a:gd name="T109" fmla="*/ 666 h 742"/>
                <a:gd name="T110" fmla="*/ 646 w 952"/>
                <a:gd name="T111" fmla="*/ 634 h 742"/>
                <a:gd name="T112" fmla="*/ 608 w 952"/>
                <a:gd name="T113" fmla="*/ 650 h 742"/>
                <a:gd name="T114" fmla="*/ 580 w 952"/>
                <a:gd name="T115" fmla="*/ 670 h 742"/>
                <a:gd name="T116" fmla="*/ 532 w 952"/>
                <a:gd name="T117" fmla="*/ 632 h 742"/>
                <a:gd name="T118" fmla="*/ 514 w 952"/>
                <a:gd name="T119" fmla="*/ 583 h 742"/>
                <a:gd name="T120" fmla="*/ 484 w 952"/>
                <a:gd name="T121" fmla="*/ 527 h 742"/>
                <a:gd name="T122" fmla="*/ 440 w 952"/>
                <a:gd name="T123" fmla="*/ 509 h 7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52" h="742">
                  <a:moveTo>
                    <a:pt x="804" y="654"/>
                  </a:moveTo>
                  <a:lnTo>
                    <a:pt x="804" y="654"/>
                  </a:lnTo>
                  <a:close/>
                  <a:moveTo>
                    <a:pt x="892" y="455"/>
                  </a:moveTo>
                  <a:lnTo>
                    <a:pt x="894" y="453"/>
                  </a:lnTo>
                  <a:lnTo>
                    <a:pt x="894" y="455"/>
                  </a:lnTo>
                  <a:lnTo>
                    <a:pt x="898" y="455"/>
                  </a:lnTo>
                  <a:lnTo>
                    <a:pt x="900" y="457"/>
                  </a:lnTo>
                  <a:lnTo>
                    <a:pt x="902" y="457"/>
                  </a:lnTo>
                  <a:lnTo>
                    <a:pt x="900" y="457"/>
                  </a:lnTo>
                  <a:lnTo>
                    <a:pt x="898" y="457"/>
                  </a:lnTo>
                  <a:lnTo>
                    <a:pt x="894" y="457"/>
                  </a:lnTo>
                  <a:lnTo>
                    <a:pt x="894" y="455"/>
                  </a:lnTo>
                  <a:lnTo>
                    <a:pt x="892" y="455"/>
                  </a:lnTo>
                  <a:close/>
                  <a:moveTo>
                    <a:pt x="754" y="700"/>
                  </a:moveTo>
                  <a:lnTo>
                    <a:pt x="766" y="702"/>
                  </a:lnTo>
                  <a:lnTo>
                    <a:pt x="768" y="710"/>
                  </a:lnTo>
                  <a:lnTo>
                    <a:pt x="764" y="720"/>
                  </a:lnTo>
                  <a:lnTo>
                    <a:pt x="760" y="728"/>
                  </a:lnTo>
                  <a:lnTo>
                    <a:pt x="746" y="742"/>
                  </a:lnTo>
                  <a:lnTo>
                    <a:pt x="726" y="732"/>
                  </a:lnTo>
                  <a:lnTo>
                    <a:pt x="726" y="716"/>
                  </a:lnTo>
                  <a:lnTo>
                    <a:pt x="740" y="704"/>
                  </a:lnTo>
                  <a:lnTo>
                    <a:pt x="754" y="700"/>
                  </a:lnTo>
                  <a:close/>
                  <a:moveTo>
                    <a:pt x="426" y="505"/>
                  </a:moveTo>
                  <a:lnTo>
                    <a:pt x="414" y="519"/>
                  </a:lnTo>
                  <a:lnTo>
                    <a:pt x="400" y="529"/>
                  </a:lnTo>
                  <a:lnTo>
                    <a:pt x="384" y="537"/>
                  </a:lnTo>
                  <a:lnTo>
                    <a:pt x="374" y="529"/>
                  </a:lnTo>
                  <a:lnTo>
                    <a:pt x="348" y="527"/>
                  </a:lnTo>
                  <a:lnTo>
                    <a:pt x="336" y="547"/>
                  </a:lnTo>
                  <a:lnTo>
                    <a:pt x="326" y="529"/>
                  </a:lnTo>
                  <a:lnTo>
                    <a:pt x="318" y="535"/>
                  </a:lnTo>
                  <a:lnTo>
                    <a:pt x="296" y="533"/>
                  </a:lnTo>
                  <a:lnTo>
                    <a:pt x="280" y="529"/>
                  </a:lnTo>
                  <a:lnTo>
                    <a:pt x="262" y="523"/>
                  </a:lnTo>
                  <a:lnTo>
                    <a:pt x="258" y="519"/>
                  </a:lnTo>
                  <a:lnTo>
                    <a:pt x="242" y="511"/>
                  </a:lnTo>
                  <a:lnTo>
                    <a:pt x="236" y="505"/>
                  </a:lnTo>
                  <a:lnTo>
                    <a:pt x="228" y="507"/>
                  </a:lnTo>
                  <a:lnTo>
                    <a:pt x="204" y="489"/>
                  </a:lnTo>
                  <a:lnTo>
                    <a:pt x="190" y="481"/>
                  </a:lnTo>
                  <a:lnTo>
                    <a:pt x="182" y="487"/>
                  </a:lnTo>
                  <a:lnTo>
                    <a:pt x="180" y="485"/>
                  </a:lnTo>
                  <a:lnTo>
                    <a:pt x="164" y="473"/>
                  </a:lnTo>
                  <a:lnTo>
                    <a:pt x="142" y="461"/>
                  </a:lnTo>
                  <a:lnTo>
                    <a:pt x="132" y="457"/>
                  </a:lnTo>
                  <a:lnTo>
                    <a:pt x="126" y="435"/>
                  </a:lnTo>
                  <a:lnTo>
                    <a:pt x="136" y="435"/>
                  </a:lnTo>
                  <a:lnTo>
                    <a:pt x="138" y="429"/>
                  </a:lnTo>
                  <a:lnTo>
                    <a:pt x="126" y="413"/>
                  </a:lnTo>
                  <a:lnTo>
                    <a:pt x="126" y="405"/>
                  </a:lnTo>
                  <a:lnTo>
                    <a:pt x="134" y="401"/>
                  </a:lnTo>
                  <a:lnTo>
                    <a:pt x="136" y="391"/>
                  </a:lnTo>
                  <a:lnTo>
                    <a:pt x="140" y="373"/>
                  </a:lnTo>
                  <a:lnTo>
                    <a:pt x="126" y="367"/>
                  </a:lnTo>
                  <a:lnTo>
                    <a:pt x="110" y="363"/>
                  </a:lnTo>
                  <a:lnTo>
                    <a:pt x="96" y="373"/>
                  </a:lnTo>
                  <a:lnTo>
                    <a:pt x="72" y="365"/>
                  </a:lnTo>
                  <a:lnTo>
                    <a:pt x="58" y="361"/>
                  </a:lnTo>
                  <a:lnTo>
                    <a:pt x="50" y="345"/>
                  </a:lnTo>
                  <a:lnTo>
                    <a:pt x="30" y="339"/>
                  </a:lnTo>
                  <a:lnTo>
                    <a:pt x="30" y="337"/>
                  </a:lnTo>
                  <a:lnTo>
                    <a:pt x="34" y="337"/>
                  </a:lnTo>
                  <a:lnTo>
                    <a:pt x="38" y="335"/>
                  </a:lnTo>
                  <a:lnTo>
                    <a:pt x="26" y="311"/>
                  </a:lnTo>
                  <a:lnTo>
                    <a:pt x="10" y="309"/>
                  </a:lnTo>
                  <a:lnTo>
                    <a:pt x="0" y="291"/>
                  </a:lnTo>
                  <a:lnTo>
                    <a:pt x="6" y="275"/>
                  </a:lnTo>
                  <a:lnTo>
                    <a:pt x="18" y="267"/>
                  </a:lnTo>
                  <a:lnTo>
                    <a:pt x="28" y="267"/>
                  </a:lnTo>
                  <a:lnTo>
                    <a:pt x="36" y="269"/>
                  </a:lnTo>
                  <a:lnTo>
                    <a:pt x="50" y="257"/>
                  </a:lnTo>
                  <a:lnTo>
                    <a:pt x="68" y="251"/>
                  </a:lnTo>
                  <a:lnTo>
                    <a:pt x="80" y="241"/>
                  </a:lnTo>
                  <a:lnTo>
                    <a:pt x="94" y="231"/>
                  </a:lnTo>
                  <a:lnTo>
                    <a:pt x="90" y="219"/>
                  </a:lnTo>
                  <a:lnTo>
                    <a:pt x="94" y="217"/>
                  </a:lnTo>
                  <a:lnTo>
                    <a:pt x="94" y="213"/>
                  </a:lnTo>
                  <a:lnTo>
                    <a:pt x="86" y="197"/>
                  </a:lnTo>
                  <a:lnTo>
                    <a:pt x="78" y="181"/>
                  </a:lnTo>
                  <a:lnTo>
                    <a:pt x="66" y="175"/>
                  </a:lnTo>
                  <a:lnTo>
                    <a:pt x="86" y="169"/>
                  </a:lnTo>
                  <a:lnTo>
                    <a:pt x="108" y="171"/>
                  </a:lnTo>
                  <a:lnTo>
                    <a:pt x="102" y="163"/>
                  </a:lnTo>
                  <a:lnTo>
                    <a:pt x="102" y="145"/>
                  </a:lnTo>
                  <a:lnTo>
                    <a:pt x="100" y="126"/>
                  </a:lnTo>
                  <a:lnTo>
                    <a:pt x="126" y="130"/>
                  </a:lnTo>
                  <a:lnTo>
                    <a:pt x="142" y="128"/>
                  </a:lnTo>
                  <a:lnTo>
                    <a:pt x="134" y="106"/>
                  </a:lnTo>
                  <a:lnTo>
                    <a:pt x="142" y="100"/>
                  </a:lnTo>
                  <a:lnTo>
                    <a:pt x="148" y="88"/>
                  </a:lnTo>
                  <a:lnTo>
                    <a:pt x="160" y="86"/>
                  </a:lnTo>
                  <a:lnTo>
                    <a:pt x="162" y="88"/>
                  </a:lnTo>
                  <a:lnTo>
                    <a:pt x="170" y="96"/>
                  </a:lnTo>
                  <a:lnTo>
                    <a:pt x="194" y="112"/>
                  </a:lnTo>
                  <a:lnTo>
                    <a:pt x="206" y="114"/>
                  </a:lnTo>
                  <a:lnTo>
                    <a:pt x="232" y="132"/>
                  </a:lnTo>
                  <a:lnTo>
                    <a:pt x="238" y="149"/>
                  </a:lnTo>
                  <a:lnTo>
                    <a:pt x="244" y="167"/>
                  </a:lnTo>
                  <a:lnTo>
                    <a:pt x="264" y="171"/>
                  </a:lnTo>
                  <a:lnTo>
                    <a:pt x="284" y="173"/>
                  </a:lnTo>
                  <a:lnTo>
                    <a:pt x="308" y="181"/>
                  </a:lnTo>
                  <a:lnTo>
                    <a:pt x="332" y="189"/>
                  </a:lnTo>
                  <a:lnTo>
                    <a:pt x="348" y="205"/>
                  </a:lnTo>
                  <a:lnTo>
                    <a:pt x="364" y="219"/>
                  </a:lnTo>
                  <a:lnTo>
                    <a:pt x="388" y="221"/>
                  </a:lnTo>
                  <a:lnTo>
                    <a:pt x="412" y="223"/>
                  </a:lnTo>
                  <a:lnTo>
                    <a:pt x="436" y="225"/>
                  </a:lnTo>
                  <a:lnTo>
                    <a:pt x="460" y="225"/>
                  </a:lnTo>
                  <a:lnTo>
                    <a:pt x="466" y="231"/>
                  </a:lnTo>
                  <a:lnTo>
                    <a:pt x="486" y="235"/>
                  </a:lnTo>
                  <a:lnTo>
                    <a:pt x="508" y="239"/>
                  </a:lnTo>
                  <a:lnTo>
                    <a:pt x="520" y="245"/>
                  </a:lnTo>
                  <a:lnTo>
                    <a:pt x="534" y="237"/>
                  </a:lnTo>
                  <a:lnTo>
                    <a:pt x="546" y="229"/>
                  </a:lnTo>
                  <a:lnTo>
                    <a:pt x="566" y="229"/>
                  </a:lnTo>
                  <a:lnTo>
                    <a:pt x="586" y="227"/>
                  </a:lnTo>
                  <a:lnTo>
                    <a:pt x="602" y="215"/>
                  </a:lnTo>
                  <a:lnTo>
                    <a:pt x="618" y="201"/>
                  </a:lnTo>
                  <a:lnTo>
                    <a:pt x="606" y="191"/>
                  </a:lnTo>
                  <a:lnTo>
                    <a:pt x="604" y="171"/>
                  </a:lnTo>
                  <a:lnTo>
                    <a:pt x="628" y="177"/>
                  </a:lnTo>
                  <a:lnTo>
                    <a:pt x="644" y="169"/>
                  </a:lnTo>
                  <a:lnTo>
                    <a:pt x="660" y="163"/>
                  </a:lnTo>
                  <a:lnTo>
                    <a:pt x="664" y="149"/>
                  </a:lnTo>
                  <a:lnTo>
                    <a:pt x="684" y="138"/>
                  </a:lnTo>
                  <a:lnTo>
                    <a:pt x="712" y="140"/>
                  </a:lnTo>
                  <a:lnTo>
                    <a:pt x="708" y="128"/>
                  </a:lnTo>
                  <a:lnTo>
                    <a:pt x="672" y="110"/>
                  </a:lnTo>
                  <a:lnTo>
                    <a:pt x="662" y="118"/>
                  </a:lnTo>
                  <a:lnTo>
                    <a:pt x="656" y="114"/>
                  </a:lnTo>
                  <a:lnTo>
                    <a:pt x="638" y="114"/>
                  </a:lnTo>
                  <a:lnTo>
                    <a:pt x="624" y="106"/>
                  </a:lnTo>
                  <a:lnTo>
                    <a:pt x="630" y="104"/>
                  </a:lnTo>
                  <a:lnTo>
                    <a:pt x="626" y="88"/>
                  </a:lnTo>
                  <a:lnTo>
                    <a:pt x="624" y="72"/>
                  </a:lnTo>
                  <a:lnTo>
                    <a:pt x="646" y="76"/>
                  </a:lnTo>
                  <a:lnTo>
                    <a:pt x="660" y="64"/>
                  </a:lnTo>
                  <a:lnTo>
                    <a:pt x="654" y="48"/>
                  </a:lnTo>
                  <a:lnTo>
                    <a:pt x="654" y="24"/>
                  </a:lnTo>
                  <a:lnTo>
                    <a:pt x="644" y="16"/>
                  </a:lnTo>
                  <a:lnTo>
                    <a:pt x="636" y="12"/>
                  </a:lnTo>
                  <a:lnTo>
                    <a:pt x="648" y="2"/>
                  </a:lnTo>
                  <a:lnTo>
                    <a:pt x="668" y="0"/>
                  </a:lnTo>
                  <a:lnTo>
                    <a:pt x="690" y="0"/>
                  </a:lnTo>
                  <a:lnTo>
                    <a:pt x="732" y="12"/>
                  </a:lnTo>
                  <a:lnTo>
                    <a:pt x="750" y="26"/>
                  </a:lnTo>
                  <a:lnTo>
                    <a:pt x="766" y="42"/>
                  </a:lnTo>
                  <a:lnTo>
                    <a:pt x="782" y="56"/>
                  </a:lnTo>
                  <a:lnTo>
                    <a:pt x="798" y="70"/>
                  </a:lnTo>
                  <a:lnTo>
                    <a:pt x="814" y="78"/>
                  </a:lnTo>
                  <a:lnTo>
                    <a:pt x="846" y="86"/>
                  </a:lnTo>
                  <a:lnTo>
                    <a:pt x="866" y="94"/>
                  </a:lnTo>
                  <a:lnTo>
                    <a:pt x="886" y="116"/>
                  </a:lnTo>
                  <a:lnTo>
                    <a:pt x="912" y="112"/>
                  </a:lnTo>
                  <a:lnTo>
                    <a:pt x="938" y="104"/>
                  </a:lnTo>
                  <a:lnTo>
                    <a:pt x="948" y="122"/>
                  </a:lnTo>
                  <a:lnTo>
                    <a:pt x="950" y="147"/>
                  </a:lnTo>
                  <a:lnTo>
                    <a:pt x="952" y="171"/>
                  </a:lnTo>
                  <a:lnTo>
                    <a:pt x="932" y="169"/>
                  </a:lnTo>
                  <a:lnTo>
                    <a:pt x="928" y="179"/>
                  </a:lnTo>
                  <a:lnTo>
                    <a:pt x="940" y="197"/>
                  </a:lnTo>
                  <a:lnTo>
                    <a:pt x="952" y="217"/>
                  </a:lnTo>
                  <a:lnTo>
                    <a:pt x="944" y="221"/>
                  </a:lnTo>
                  <a:lnTo>
                    <a:pt x="950" y="227"/>
                  </a:lnTo>
                  <a:lnTo>
                    <a:pt x="930" y="215"/>
                  </a:lnTo>
                  <a:lnTo>
                    <a:pt x="930" y="227"/>
                  </a:lnTo>
                  <a:lnTo>
                    <a:pt x="918" y="235"/>
                  </a:lnTo>
                  <a:lnTo>
                    <a:pt x="912" y="237"/>
                  </a:lnTo>
                  <a:lnTo>
                    <a:pt x="918" y="249"/>
                  </a:lnTo>
                  <a:lnTo>
                    <a:pt x="898" y="241"/>
                  </a:lnTo>
                  <a:lnTo>
                    <a:pt x="892" y="245"/>
                  </a:lnTo>
                  <a:lnTo>
                    <a:pt x="880" y="265"/>
                  </a:lnTo>
                  <a:lnTo>
                    <a:pt x="870" y="275"/>
                  </a:lnTo>
                  <a:lnTo>
                    <a:pt x="862" y="281"/>
                  </a:lnTo>
                  <a:lnTo>
                    <a:pt x="850" y="289"/>
                  </a:lnTo>
                  <a:lnTo>
                    <a:pt x="840" y="297"/>
                  </a:lnTo>
                  <a:lnTo>
                    <a:pt x="836" y="301"/>
                  </a:lnTo>
                  <a:lnTo>
                    <a:pt x="828" y="303"/>
                  </a:lnTo>
                  <a:lnTo>
                    <a:pt x="826" y="303"/>
                  </a:lnTo>
                  <a:lnTo>
                    <a:pt x="826" y="301"/>
                  </a:lnTo>
                  <a:lnTo>
                    <a:pt x="834" y="291"/>
                  </a:lnTo>
                  <a:lnTo>
                    <a:pt x="822" y="287"/>
                  </a:lnTo>
                  <a:lnTo>
                    <a:pt x="826" y="265"/>
                  </a:lnTo>
                  <a:lnTo>
                    <a:pt x="816" y="261"/>
                  </a:lnTo>
                  <a:lnTo>
                    <a:pt x="804" y="263"/>
                  </a:lnTo>
                  <a:lnTo>
                    <a:pt x="796" y="275"/>
                  </a:lnTo>
                  <a:lnTo>
                    <a:pt x="788" y="289"/>
                  </a:lnTo>
                  <a:lnTo>
                    <a:pt x="776" y="297"/>
                  </a:lnTo>
                  <a:lnTo>
                    <a:pt x="766" y="299"/>
                  </a:lnTo>
                  <a:lnTo>
                    <a:pt x="772" y="313"/>
                  </a:lnTo>
                  <a:lnTo>
                    <a:pt x="798" y="319"/>
                  </a:lnTo>
                  <a:lnTo>
                    <a:pt x="806" y="337"/>
                  </a:lnTo>
                  <a:lnTo>
                    <a:pt x="820" y="335"/>
                  </a:lnTo>
                  <a:lnTo>
                    <a:pt x="824" y="329"/>
                  </a:lnTo>
                  <a:lnTo>
                    <a:pt x="826" y="325"/>
                  </a:lnTo>
                  <a:lnTo>
                    <a:pt x="830" y="323"/>
                  </a:lnTo>
                  <a:lnTo>
                    <a:pt x="834" y="323"/>
                  </a:lnTo>
                  <a:lnTo>
                    <a:pt x="856" y="331"/>
                  </a:lnTo>
                  <a:lnTo>
                    <a:pt x="866" y="333"/>
                  </a:lnTo>
                  <a:lnTo>
                    <a:pt x="866" y="335"/>
                  </a:lnTo>
                  <a:lnTo>
                    <a:pt x="870" y="343"/>
                  </a:lnTo>
                  <a:lnTo>
                    <a:pt x="868" y="345"/>
                  </a:lnTo>
                  <a:lnTo>
                    <a:pt x="858" y="343"/>
                  </a:lnTo>
                  <a:lnTo>
                    <a:pt x="846" y="351"/>
                  </a:lnTo>
                  <a:lnTo>
                    <a:pt x="840" y="361"/>
                  </a:lnTo>
                  <a:lnTo>
                    <a:pt x="836" y="367"/>
                  </a:lnTo>
                  <a:lnTo>
                    <a:pt x="834" y="387"/>
                  </a:lnTo>
                  <a:lnTo>
                    <a:pt x="858" y="405"/>
                  </a:lnTo>
                  <a:lnTo>
                    <a:pt x="870" y="421"/>
                  </a:lnTo>
                  <a:lnTo>
                    <a:pt x="884" y="435"/>
                  </a:lnTo>
                  <a:lnTo>
                    <a:pt x="902" y="453"/>
                  </a:lnTo>
                  <a:lnTo>
                    <a:pt x="874" y="445"/>
                  </a:lnTo>
                  <a:lnTo>
                    <a:pt x="876" y="447"/>
                  </a:lnTo>
                  <a:lnTo>
                    <a:pt x="894" y="457"/>
                  </a:lnTo>
                  <a:lnTo>
                    <a:pt x="904" y="463"/>
                  </a:lnTo>
                  <a:lnTo>
                    <a:pt x="908" y="469"/>
                  </a:lnTo>
                  <a:lnTo>
                    <a:pt x="910" y="471"/>
                  </a:lnTo>
                  <a:lnTo>
                    <a:pt x="908" y="471"/>
                  </a:lnTo>
                  <a:lnTo>
                    <a:pt x="906" y="471"/>
                  </a:lnTo>
                  <a:lnTo>
                    <a:pt x="894" y="479"/>
                  </a:lnTo>
                  <a:lnTo>
                    <a:pt x="894" y="481"/>
                  </a:lnTo>
                  <a:lnTo>
                    <a:pt x="892" y="481"/>
                  </a:lnTo>
                  <a:lnTo>
                    <a:pt x="890" y="483"/>
                  </a:lnTo>
                  <a:lnTo>
                    <a:pt x="886" y="485"/>
                  </a:lnTo>
                  <a:lnTo>
                    <a:pt x="888" y="485"/>
                  </a:lnTo>
                  <a:lnTo>
                    <a:pt x="890" y="485"/>
                  </a:lnTo>
                  <a:lnTo>
                    <a:pt x="892" y="483"/>
                  </a:lnTo>
                  <a:lnTo>
                    <a:pt x="896" y="487"/>
                  </a:lnTo>
                  <a:lnTo>
                    <a:pt x="900" y="485"/>
                  </a:lnTo>
                  <a:lnTo>
                    <a:pt x="904" y="483"/>
                  </a:lnTo>
                  <a:lnTo>
                    <a:pt x="908" y="485"/>
                  </a:lnTo>
                  <a:lnTo>
                    <a:pt x="912" y="489"/>
                  </a:lnTo>
                  <a:lnTo>
                    <a:pt x="920" y="493"/>
                  </a:lnTo>
                  <a:lnTo>
                    <a:pt x="918" y="499"/>
                  </a:lnTo>
                  <a:lnTo>
                    <a:pt x="914" y="501"/>
                  </a:lnTo>
                  <a:lnTo>
                    <a:pt x="920" y="501"/>
                  </a:lnTo>
                  <a:lnTo>
                    <a:pt x="918" y="505"/>
                  </a:lnTo>
                  <a:lnTo>
                    <a:pt x="914" y="509"/>
                  </a:lnTo>
                  <a:lnTo>
                    <a:pt x="918" y="511"/>
                  </a:lnTo>
                  <a:lnTo>
                    <a:pt x="918" y="517"/>
                  </a:lnTo>
                  <a:lnTo>
                    <a:pt x="916" y="517"/>
                  </a:lnTo>
                  <a:lnTo>
                    <a:pt x="922" y="525"/>
                  </a:lnTo>
                  <a:lnTo>
                    <a:pt x="918" y="525"/>
                  </a:lnTo>
                  <a:lnTo>
                    <a:pt x="918" y="527"/>
                  </a:lnTo>
                  <a:lnTo>
                    <a:pt x="916" y="527"/>
                  </a:lnTo>
                  <a:lnTo>
                    <a:pt x="916" y="525"/>
                  </a:lnTo>
                  <a:lnTo>
                    <a:pt x="916" y="523"/>
                  </a:lnTo>
                  <a:lnTo>
                    <a:pt x="914" y="525"/>
                  </a:lnTo>
                  <a:lnTo>
                    <a:pt x="914" y="527"/>
                  </a:lnTo>
                  <a:lnTo>
                    <a:pt x="914" y="529"/>
                  </a:lnTo>
                  <a:lnTo>
                    <a:pt x="906" y="531"/>
                  </a:lnTo>
                  <a:lnTo>
                    <a:pt x="910" y="537"/>
                  </a:lnTo>
                  <a:lnTo>
                    <a:pt x="906" y="549"/>
                  </a:lnTo>
                  <a:lnTo>
                    <a:pt x="900" y="563"/>
                  </a:lnTo>
                  <a:lnTo>
                    <a:pt x="896" y="565"/>
                  </a:lnTo>
                  <a:lnTo>
                    <a:pt x="900" y="569"/>
                  </a:lnTo>
                  <a:lnTo>
                    <a:pt x="898" y="573"/>
                  </a:lnTo>
                  <a:lnTo>
                    <a:pt x="896" y="573"/>
                  </a:lnTo>
                  <a:lnTo>
                    <a:pt x="894" y="573"/>
                  </a:lnTo>
                  <a:lnTo>
                    <a:pt x="892" y="573"/>
                  </a:lnTo>
                  <a:lnTo>
                    <a:pt x="894" y="575"/>
                  </a:lnTo>
                  <a:lnTo>
                    <a:pt x="896" y="575"/>
                  </a:lnTo>
                  <a:lnTo>
                    <a:pt x="898" y="575"/>
                  </a:lnTo>
                  <a:lnTo>
                    <a:pt x="900" y="575"/>
                  </a:lnTo>
                  <a:lnTo>
                    <a:pt x="900" y="587"/>
                  </a:lnTo>
                  <a:lnTo>
                    <a:pt x="894" y="585"/>
                  </a:lnTo>
                  <a:lnTo>
                    <a:pt x="896" y="589"/>
                  </a:lnTo>
                  <a:lnTo>
                    <a:pt x="894" y="593"/>
                  </a:lnTo>
                  <a:lnTo>
                    <a:pt x="892" y="597"/>
                  </a:lnTo>
                  <a:lnTo>
                    <a:pt x="892" y="599"/>
                  </a:lnTo>
                  <a:lnTo>
                    <a:pt x="890" y="599"/>
                  </a:lnTo>
                  <a:lnTo>
                    <a:pt x="888" y="605"/>
                  </a:lnTo>
                  <a:lnTo>
                    <a:pt x="886" y="605"/>
                  </a:lnTo>
                  <a:lnTo>
                    <a:pt x="882" y="607"/>
                  </a:lnTo>
                  <a:lnTo>
                    <a:pt x="878" y="609"/>
                  </a:lnTo>
                  <a:lnTo>
                    <a:pt x="876" y="609"/>
                  </a:lnTo>
                  <a:lnTo>
                    <a:pt x="876" y="614"/>
                  </a:lnTo>
                  <a:lnTo>
                    <a:pt x="876" y="616"/>
                  </a:lnTo>
                  <a:lnTo>
                    <a:pt x="870" y="624"/>
                  </a:lnTo>
                  <a:lnTo>
                    <a:pt x="866" y="628"/>
                  </a:lnTo>
                  <a:lnTo>
                    <a:pt x="862" y="630"/>
                  </a:lnTo>
                  <a:lnTo>
                    <a:pt x="858" y="634"/>
                  </a:lnTo>
                  <a:lnTo>
                    <a:pt x="854" y="638"/>
                  </a:lnTo>
                  <a:lnTo>
                    <a:pt x="846" y="642"/>
                  </a:lnTo>
                  <a:lnTo>
                    <a:pt x="842" y="644"/>
                  </a:lnTo>
                  <a:lnTo>
                    <a:pt x="836" y="644"/>
                  </a:lnTo>
                  <a:lnTo>
                    <a:pt x="830" y="648"/>
                  </a:lnTo>
                  <a:lnTo>
                    <a:pt x="826" y="648"/>
                  </a:lnTo>
                  <a:lnTo>
                    <a:pt x="822" y="650"/>
                  </a:lnTo>
                  <a:lnTo>
                    <a:pt x="818" y="650"/>
                  </a:lnTo>
                  <a:lnTo>
                    <a:pt x="816" y="652"/>
                  </a:lnTo>
                  <a:lnTo>
                    <a:pt x="814" y="652"/>
                  </a:lnTo>
                  <a:lnTo>
                    <a:pt x="812" y="650"/>
                  </a:lnTo>
                  <a:lnTo>
                    <a:pt x="802" y="636"/>
                  </a:lnTo>
                  <a:lnTo>
                    <a:pt x="798" y="642"/>
                  </a:lnTo>
                  <a:lnTo>
                    <a:pt x="802" y="656"/>
                  </a:lnTo>
                  <a:lnTo>
                    <a:pt x="798" y="650"/>
                  </a:lnTo>
                  <a:lnTo>
                    <a:pt x="798" y="658"/>
                  </a:lnTo>
                  <a:lnTo>
                    <a:pt x="796" y="658"/>
                  </a:lnTo>
                  <a:lnTo>
                    <a:pt x="788" y="664"/>
                  </a:lnTo>
                  <a:lnTo>
                    <a:pt x="784" y="660"/>
                  </a:lnTo>
                  <a:lnTo>
                    <a:pt x="782" y="664"/>
                  </a:lnTo>
                  <a:lnTo>
                    <a:pt x="776" y="664"/>
                  </a:lnTo>
                  <a:lnTo>
                    <a:pt x="764" y="670"/>
                  </a:lnTo>
                  <a:lnTo>
                    <a:pt x="754" y="674"/>
                  </a:lnTo>
                  <a:lnTo>
                    <a:pt x="750" y="674"/>
                  </a:lnTo>
                  <a:lnTo>
                    <a:pt x="750" y="684"/>
                  </a:lnTo>
                  <a:lnTo>
                    <a:pt x="752" y="698"/>
                  </a:lnTo>
                  <a:lnTo>
                    <a:pt x="744" y="694"/>
                  </a:lnTo>
                  <a:lnTo>
                    <a:pt x="740" y="674"/>
                  </a:lnTo>
                  <a:lnTo>
                    <a:pt x="734" y="668"/>
                  </a:lnTo>
                  <a:lnTo>
                    <a:pt x="726" y="672"/>
                  </a:lnTo>
                  <a:lnTo>
                    <a:pt x="720" y="668"/>
                  </a:lnTo>
                  <a:lnTo>
                    <a:pt x="714" y="664"/>
                  </a:lnTo>
                  <a:lnTo>
                    <a:pt x="712" y="666"/>
                  </a:lnTo>
                  <a:lnTo>
                    <a:pt x="704" y="670"/>
                  </a:lnTo>
                  <a:lnTo>
                    <a:pt x="686" y="662"/>
                  </a:lnTo>
                  <a:lnTo>
                    <a:pt x="678" y="656"/>
                  </a:lnTo>
                  <a:lnTo>
                    <a:pt x="676" y="642"/>
                  </a:lnTo>
                  <a:lnTo>
                    <a:pt x="654" y="634"/>
                  </a:lnTo>
                  <a:lnTo>
                    <a:pt x="646" y="634"/>
                  </a:lnTo>
                  <a:lnTo>
                    <a:pt x="634" y="646"/>
                  </a:lnTo>
                  <a:lnTo>
                    <a:pt x="630" y="646"/>
                  </a:lnTo>
                  <a:lnTo>
                    <a:pt x="626" y="648"/>
                  </a:lnTo>
                  <a:lnTo>
                    <a:pt x="620" y="646"/>
                  </a:lnTo>
                  <a:lnTo>
                    <a:pt x="614" y="646"/>
                  </a:lnTo>
                  <a:lnTo>
                    <a:pt x="608" y="650"/>
                  </a:lnTo>
                  <a:lnTo>
                    <a:pt x="600" y="646"/>
                  </a:lnTo>
                  <a:lnTo>
                    <a:pt x="594" y="650"/>
                  </a:lnTo>
                  <a:lnTo>
                    <a:pt x="586" y="652"/>
                  </a:lnTo>
                  <a:lnTo>
                    <a:pt x="590" y="676"/>
                  </a:lnTo>
                  <a:lnTo>
                    <a:pt x="582" y="674"/>
                  </a:lnTo>
                  <a:lnTo>
                    <a:pt x="580" y="670"/>
                  </a:lnTo>
                  <a:lnTo>
                    <a:pt x="574" y="666"/>
                  </a:lnTo>
                  <a:lnTo>
                    <a:pt x="560" y="670"/>
                  </a:lnTo>
                  <a:lnTo>
                    <a:pt x="552" y="658"/>
                  </a:lnTo>
                  <a:lnTo>
                    <a:pt x="542" y="654"/>
                  </a:lnTo>
                  <a:lnTo>
                    <a:pt x="544" y="636"/>
                  </a:lnTo>
                  <a:lnTo>
                    <a:pt x="532" y="632"/>
                  </a:lnTo>
                  <a:lnTo>
                    <a:pt x="528" y="618"/>
                  </a:lnTo>
                  <a:lnTo>
                    <a:pt x="526" y="616"/>
                  </a:lnTo>
                  <a:lnTo>
                    <a:pt x="508" y="618"/>
                  </a:lnTo>
                  <a:lnTo>
                    <a:pt x="506" y="607"/>
                  </a:lnTo>
                  <a:lnTo>
                    <a:pt x="506" y="599"/>
                  </a:lnTo>
                  <a:lnTo>
                    <a:pt x="514" y="583"/>
                  </a:lnTo>
                  <a:lnTo>
                    <a:pt x="516" y="575"/>
                  </a:lnTo>
                  <a:lnTo>
                    <a:pt x="512" y="557"/>
                  </a:lnTo>
                  <a:lnTo>
                    <a:pt x="510" y="541"/>
                  </a:lnTo>
                  <a:lnTo>
                    <a:pt x="502" y="535"/>
                  </a:lnTo>
                  <a:lnTo>
                    <a:pt x="486" y="521"/>
                  </a:lnTo>
                  <a:lnTo>
                    <a:pt x="484" y="527"/>
                  </a:lnTo>
                  <a:lnTo>
                    <a:pt x="464" y="521"/>
                  </a:lnTo>
                  <a:lnTo>
                    <a:pt x="464" y="511"/>
                  </a:lnTo>
                  <a:lnTo>
                    <a:pt x="458" y="509"/>
                  </a:lnTo>
                  <a:lnTo>
                    <a:pt x="458" y="505"/>
                  </a:lnTo>
                  <a:lnTo>
                    <a:pt x="450" y="503"/>
                  </a:lnTo>
                  <a:lnTo>
                    <a:pt x="440" y="509"/>
                  </a:lnTo>
                  <a:lnTo>
                    <a:pt x="426" y="505"/>
                  </a:lnTo>
                  <a:close/>
                </a:path>
              </a:pathLst>
            </a:custGeom>
            <a:solidFill>
              <a:srgbClr val="F94355"/>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79" name="Freeform 246">
              <a:extLst>
                <a:ext uri="{FF2B5EF4-FFF2-40B4-BE49-F238E27FC236}">
                  <a16:creationId xmlns:a16="http://schemas.microsoft.com/office/drawing/2014/main" id="{82DE0100-A906-D834-77E3-4015C4FFFEEA}"/>
                </a:ext>
              </a:extLst>
            </p:cNvPr>
            <p:cNvSpPr>
              <a:spLocks noChangeAspect="1"/>
            </p:cNvSpPr>
            <p:nvPr/>
          </p:nvSpPr>
          <p:spPr bwMode="auto">
            <a:xfrm>
              <a:off x="2268375" y="4097166"/>
              <a:ext cx="386229" cy="369538"/>
            </a:xfrm>
            <a:custGeom>
              <a:avLst/>
              <a:gdLst>
                <a:gd name="T0" fmla="*/ 210 w 254"/>
                <a:gd name="T1" fmla="*/ 48 h 243"/>
                <a:gd name="T2" fmla="*/ 224 w 254"/>
                <a:gd name="T3" fmla="*/ 50 h 243"/>
                <a:gd name="T4" fmla="*/ 230 w 254"/>
                <a:gd name="T5" fmla="*/ 66 h 243"/>
                <a:gd name="T6" fmla="*/ 220 w 254"/>
                <a:gd name="T7" fmla="*/ 76 h 243"/>
                <a:gd name="T8" fmla="*/ 250 w 254"/>
                <a:gd name="T9" fmla="*/ 78 h 243"/>
                <a:gd name="T10" fmla="*/ 236 w 254"/>
                <a:gd name="T11" fmla="*/ 98 h 243"/>
                <a:gd name="T12" fmla="*/ 230 w 254"/>
                <a:gd name="T13" fmla="*/ 116 h 243"/>
                <a:gd name="T14" fmla="*/ 234 w 254"/>
                <a:gd name="T15" fmla="*/ 148 h 243"/>
                <a:gd name="T16" fmla="*/ 230 w 254"/>
                <a:gd name="T17" fmla="*/ 160 h 243"/>
                <a:gd name="T18" fmla="*/ 198 w 254"/>
                <a:gd name="T19" fmla="*/ 172 h 243"/>
                <a:gd name="T20" fmla="*/ 178 w 254"/>
                <a:gd name="T21" fmla="*/ 174 h 243"/>
                <a:gd name="T22" fmla="*/ 166 w 254"/>
                <a:gd name="T23" fmla="*/ 180 h 243"/>
                <a:gd name="T24" fmla="*/ 184 w 254"/>
                <a:gd name="T25" fmla="*/ 208 h 243"/>
                <a:gd name="T26" fmla="*/ 164 w 254"/>
                <a:gd name="T27" fmla="*/ 229 h 243"/>
                <a:gd name="T28" fmla="*/ 142 w 254"/>
                <a:gd name="T29" fmla="*/ 241 h 243"/>
                <a:gd name="T30" fmla="*/ 116 w 254"/>
                <a:gd name="T31" fmla="*/ 233 h 243"/>
                <a:gd name="T32" fmla="*/ 102 w 254"/>
                <a:gd name="T33" fmla="*/ 198 h 243"/>
                <a:gd name="T34" fmla="*/ 100 w 254"/>
                <a:gd name="T35" fmla="*/ 162 h 243"/>
                <a:gd name="T36" fmla="*/ 110 w 254"/>
                <a:gd name="T37" fmla="*/ 126 h 243"/>
                <a:gd name="T38" fmla="*/ 76 w 254"/>
                <a:gd name="T39" fmla="*/ 128 h 243"/>
                <a:gd name="T40" fmla="*/ 44 w 254"/>
                <a:gd name="T41" fmla="*/ 110 h 243"/>
                <a:gd name="T42" fmla="*/ 16 w 254"/>
                <a:gd name="T43" fmla="*/ 102 h 243"/>
                <a:gd name="T44" fmla="*/ 8 w 254"/>
                <a:gd name="T45" fmla="*/ 64 h 243"/>
                <a:gd name="T46" fmla="*/ 10 w 254"/>
                <a:gd name="T47" fmla="*/ 46 h 243"/>
                <a:gd name="T48" fmla="*/ 30 w 254"/>
                <a:gd name="T49" fmla="*/ 10 h 243"/>
                <a:gd name="T50" fmla="*/ 34 w 254"/>
                <a:gd name="T51" fmla="*/ 14 h 243"/>
                <a:gd name="T52" fmla="*/ 34 w 254"/>
                <a:gd name="T53" fmla="*/ 26 h 243"/>
                <a:gd name="T54" fmla="*/ 26 w 254"/>
                <a:gd name="T55" fmla="*/ 52 h 243"/>
                <a:gd name="T56" fmla="*/ 36 w 254"/>
                <a:gd name="T57" fmla="*/ 66 h 243"/>
                <a:gd name="T58" fmla="*/ 44 w 254"/>
                <a:gd name="T59" fmla="*/ 52 h 243"/>
                <a:gd name="T60" fmla="*/ 40 w 254"/>
                <a:gd name="T61" fmla="*/ 42 h 243"/>
                <a:gd name="T62" fmla="*/ 38 w 254"/>
                <a:gd name="T63" fmla="*/ 32 h 243"/>
                <a:gd name="T64" fmla="*/ 42 w 254"/>
                <a:gd name="T65" fmla="*/ 24 h 243"/>
                <a:gd name="T66" fmla="*/ 72 w 254"/>
                <a:gd name="T67" fmla="*/ 14 h 243"/>
                <a:gd name="T68" fmla="*/ 64 w 254"/>
                <a:gd name="T69" fmla="*/ 2 h 243"/>
                <a:gd name="T70" fmla="*/ 72 w 254"/>
                <a:gd name="T71" fmla="*/ 12 h 243"/>
                <a:gd name="T72" fmla="*/ 88 w 254"/>
                <a:gd name="T73" fmla="*/ 16 h 243"/>
                <a:gd name="T74" fmla="*/ 98 w 254"/>
                <a:gd name="T75" fmla="*/ 30 h 243"/>
                <a:gd name="T76" fmla="*/ 120 w 254"/>
                <a:gd name="T77" fmla="*/ 32 h 243"/>
                <a:gd name="T78" fmla="*/ 144 w 254"/>
                <a:gd name="T79" fmla="*/ 42 h 243"/>
                <a:gd name="T80" fmla="*/ 164 w 254"/>
                <a:gd name="T81" fmla="*/ 42 h 243"/>
                <a:gd name="T82" fmla="*/ 182 w 254"/>
                <a:gd name="T83" fmla="*/ 36 h 243"/>
                <a:gd name="T84" fmla="*/ 194 w 254"/>
                <a:gd name="T85" fmla="*/ 30 h 243"/>
                <a:gd name="T86" fmla="*/ 196 w 254"/>
                <a:gd name="T87" fmla="*/ 40 h 243"/>
                <a:gd name="T88" fmla="*/ 198 w 254"/>
                <a:gd name="T89" fmla="*/ 44 h 243"/>
                <a:gd name="T90" fmla="*/ 208 w 254"/>
                <a:gd name="T91" fmla="*/ 50 h 2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54" h="243">
                  <a:moveTo>
                    <a:pt x="210" y="52"/>
                  </a:moveTo>
                  <a:lnTo>
                    <a:pt x="210" y="48"/>
                  </a:lnTo>
                  <a:lnTo>
                    <a:pt x="216" y="52"/>
                  </a:lnTo>
                  <a:lnTo>
                    <a:pt x="224" y="50"/>
                  </a:lnTo>
                  <a:lnTo>
                    <a:pt x="234" y="62"/>
                  </a:lnTo>
                  <a:lnTo>
                    <a:pt x="230" y="66"/>
                  </a:lnTo>
                  <a:lnTo>
                    <a:pt x="224" y="76"/>
                  </a:lnTo>
                  <a:lnTo>
                    <a:pt x="220" y="76"/>
                  </a:lnTo>
                  <a:lnTo>
                    <a:pt x="230" y="76"/>
                  </a:lnTo>
                  <a:lnTo>
                    <a:pt x="250" y="78"/>
                  </a:lnTo>
                  <a:lnTo>
                    <a:pt x="254" y="82"/>
                  </a:lnTo>
                  <a:lnTo>
                    <a:pt x="236" y="98"/>
                  </a:lnTo>
                  <a:lnTo>
                    <a:pt x="244" y="108"/>
                  </a:lnTo>
                  <a:lnTo>
                    <a:pt x="230" y="116"/>
                  </a:lnTo>
                  <a:lnTo>
                    <a:pt x="224" y="132"/>
                  </a:lnTo>
                  <a:lnTo>
                    <a:pt x="234" y="148"/>
                  </a:lnTo>
                  <a:lnTo>
                    <a:pt x="230" y="160"/>
                  </a:lnTo>
                  <a:lnTo>
                    <a:pt x="214" y="166"/>
                  </a:lnTo>
                  <a:lnTo>
                    <a:pt x="198" y="172"/>
                  </a:lnTo>
                  <a:lnTo>
                    <a:pt x="196" y="180"/>
                  </a:lnTo>
                  <a:lnTo>
                    <a:pt x="178" y="174"/>
                  </a:lnTo>
                  <a:lnTo>
                    <a:pt x="160" y="168"/>
                  </a:lnTo>
                  <a:lnTo>
                    <a:pt x="166" y="180"/>
                  </a:lnTo>
                  <a:lnTo>
                    <a:pt x="172" y="202"/>
                  </a:lnTo>
                  <a:lnTo>
                    <a:pt x="184" y="208"/>
                  </a:lnTo>
                  <a:lnTo>
                    <a:pt x="180" y="213"/>
                  </a:lnTo>
                  <a:lnTo>
                    <a:pt x="164" y="229"/>
                  </a:lnTo>
                  <a:lnTo>
                    <a:pt x="144" y="243"/>
                  </a:lnTo>
                  <a:lnTo>
                    <a:pt x="142" y="241"/>
                  </a:lnTo>
                  <a:lnTo>
                    <a:pt x="132" y="243"/>
                  </a:lnTo>
                  <a:lnTo>
                    <a:pt x="116" y="233"/>
                  </a:lnTo>
                  <a:lnTo>
                    <a:pt x="112" y="215"/>
                  </a:lnTo>
                  <a:lnTo>
                    <a:pt x="102" y="198"/>
                  </a:lnTo>
                  <a:lnTo>
                    <a:pt x="108" y="188"/>
                  </a:lnTo>
                  <a:lnTo>
                    <a:pt x="100" y="162"/>
                  </a:lnTo>
                  <a:lnTo>
                    <a:pt x="104" y="144"/>
                  </a:lnTo>
                  <a:lnTo>
                    <a:pt x="110" y="126"/>
                  </a:lnTo>
                  <a:lnTo>
                    <a:pt x="92" y="128"/>
                  </a:lnTo>
                  <a:lnTo>
                    <a:pt x="76" y="128"/>
                  </a:lnTo>
                  <a:lnTo>
                    <a:pt x="60" y="110"/>
                  </a:lnTo>
                  <a:lnTo>
                    <a:pt x="44" y="110"/>
                  </a:lnTo>
                  <a:lnTo>
                    <a:pt x="30" y="108"/>
                  </a:lnTo>
                  <a:lnTo>
                    <a:pt x="16" y="102"/>
                  </a:lnTo>
                  <a:lnTo>
                    <a:pt x="18" y="88"/>
                  </a:lnTo>
                  <a:lnTo>
                    <a:pt x="8" y="64"/>
                  </a:lnTo>
                  <a:lnTo>
                    <a:pt x="0" y="64"/>
                  </a:lnTo>
                  <a:lnTo>
                    <a:pt x="10" y="46"/>
                  </a:lnTo>
                  <a:lnTo>
                    <a:pt x="18" y="28"/>
                  </a:lnTo>
                  <a:lnTo>
                    <a:pt x="30" y="10"/>
                  </a:lnTo>
                  <a:lnTo>
                    <a:pt x="42" y="6"/>
                  </a:lnTo>
                  <a:lnTo>
                    <a:pt x="34" y="14"/>
                  </a:lnTo>
                  <a:lnTo>
                    <a:pt x="30" y="16"/>
                  </a:lnTo>
                  <a:lnTo>
                    <a:pt x="34" y="26"/>
                  </a:lnTo>
                  <a:lnTo>
                    <a:pt x="36" y="34"/>
                  </a:lnTo>
                  <a:lnTo>
                    <a:pt x="26" y="52"/>
                  </a:lnTo>
                  <a:lnTo>
                    <a:pt x="30" y="62"/>
                  </a:lnTo>
                  <a:lnTo>
                    <a:pt x="36" y="66"/>
                  </a:lnTo>
                  <a:lnTo>
                    <a:pt x="42" y="62"/>
                  </a:lnTo>
                  <a:lnTo>
                    <a:pt x="44" y="52"/>
                  </a:lnTo>
                  <a:lnTo>
                    <a:pt x="42" y="44"/>
                  </a:lnTo>
                  <a:lnTo>
                    <a:pt x="40" y="42"/>
                  </a:lnTo>
                  <a:lnTo>
                    <a:pt x="38" y="36"/>
                  </a:lnTo>
                  <a:lnTo>
                    <a:pt x="38" y="32"/>
                  </a:lnTo>
                  <a:lnTo>
                    <a:pt x="40" y="30"/>
                  </a:lnTo>
                  <a:lnTo>
                    <a:pt x="42" y="24"/>
                  </a:lnTo>
                  <a:lnTo>
                    <a:pt x="66" y="16"/>
                  </a:lnTo>
                  <a:lnTo>
                    <a:pt x="72" y="14"/>
                  </a:lnTo>
                  <a:lnTo>
                    <a:pt x="62" y="12"/>
                  </a:lnTo>
                  <a:lnTo>
                    <a:pt x="64" y="2"/>
                  </a:lnTo>
                  <a:lnTo>
                    <a:pt x="68" y="0"/>
                  </a:lnTo>
                  <a:lnTo>
                    <a:pt x="72" y="12"/>
                  </a:lnTo>
                  <a:lnTo>
                    <a:pt x="76" y="12"/>
                  </a:lnTo>
                  <a:lnTo>
                    <a:pt x="88" y="16"/>
                  </a:lnTo>
                  <a:lnTo>
                    <a:pt x="96" y="22"/>
                  </a:lnTo>
                  <a:lnTo>
                    <a:pt x="98" y="30"/>
                  </a:lnTo>
                  <a:lnTo>
                    <a:pt x="102" y="36"/>
                  </a:lnTo>
                  <a:lnTo>
                    <a:pt x="120" y="32"/>
                  </a:lnTo>
                  <a:lnTo>
                    <a:pt x="136" y="34"/>
                  </a:lnTo>
                  <a:lnTo>
                    <a:pt x="144" y="42"/>
                  </a:lnTo>
                  <a:lnTo>
                    <a:pt x="160" y="44"/>
                  </a:lnTo>
                  <a:lnTo>
                    <a:pt x="164" y="42"/>
                  </a:lnTo>
                  <a:lnTo>
                    <a:pt x="172" y="36"/>
                  </a:lnTo>
                  <a:lnTo>
                    <a:pt x="182" y="36"/>
                  </a:lnTo>
                  <a:lnTo>
                    <a:pt x="174" y="34"/>
                  </a:lnTo>
                  <a:lnTo>
                    <a:pt x="194" y="30"/>
                  </a:lnTo>
                  <a:lnTo>
                    <a:pt x="214" y="32"/>
                  </a:lnTo>
                  <a:lnTo>
                    <a:pt x="196" y="40"/>
                  </a:lnTo>
                  <a:lnTo>
                    <a:pt x="202" y="44"/>
                  </a:lnTo>
                  <a:lnTo>
                    <a:pt x="198" y="44"/>
                  </a:lnTo>
                  <a:lnTo>
                    <a:pt x="206" y="44"/>
                  </a:lnTo>
                  <a:lnTo>
                    <a:pt x="208" y="50"/>
                  </a:lnTo>
                  <a:lnTo>
                    <a:pt x="210" y="5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80" name="Freeform 247">
              <a:extLst>
                <a:ext uri="{FF2B5EF4-FFF2-40B4-BE49-F238E27FC236}">
                  <a16:creationId xmlns:a16="http://schemas.microsoft.com/office/drawing/2014/main" id="{F7E222BE-1B83-28EA-431F-28F716AEE271}"/>
                </a:ext>
              </a:extLst>
            </p:cNvPr>
            <p:cNvSpPr>
              <a:spLocks noChangeAspect="1" noEditPoints="1"/>
            </p:cNvSpPr>
            <p:nvPr/>
          </p:nvSpPr>
          <p:spPr bwMode="auto">
            <a:xfrm>
              <a:off x="4604003" y="2320952"/>
              <a:ext cx="264583" cy="395392"/>
            </a:xfrm>
            <a:custGeom>
              <a:avLst/>
              <a:gdLst>
                <a:gd name="T0" fmla="*/ 94 w 174"/>
                <a:gd name="T1" fmla="*/ 220 h 260"/>
                <a:gd name="T2" fmla="*/ 90 w 174"/>
                <a:gd name="T3" fmla="*/ 236 h 260"/>
                <a:gd name="T4" fmla="*/ 110 w 174"/>
                <a:gd name="T5" fmla="*/ 216 h 260"/>
                <a:gd name="T6" fmla="*/ 120 w 174"/>
                <a:gd name="T7" fmla="*/ 208 h 260"/>
                <a:gd name="T8" fmla="*/ 126 w 174"/>
                <a:gd name="T9" fmla="*/ 208 h 260"/>
                <a:gd name="T10" fmla="*/ 122 w 174"/>
                <a:gd name="T11" fmla="*/ 214 h 260"/>
                <a:gd name="T12" fmla="*/ 118 w 174"/>
                <a:gd name="T13" fmla="*/ 222 h 260"/>
                <a:gd name="T14" fmla="*/ 114 w 174"/>
                <a:gd name="T15" fmla="*/ 226 h 260"/>
                <a:gd name="T16" fmla="*/ 88 w 174"/>
                <a:gd name="T17" fmla="*/ 132 h 260"/>
                <a:gd name="T18" fmla="*/ 86 w 174"/>
                <a:gd name="T19" fmla="*/ 140 h 260"/>
                <a:gd name="T20" fmla="*/ 86 w 174"/>
                <a:gd name="T21" fmla="*/ 150 h 260"/>
                <a:gd name="T22" fmla="*/ 94 w 174"/>
                <a:gd name="T23" fmla="*/ 158 h 260"/>
                <a:gd name="T24" fmla="*/ 106 w 174"/>
                <a:gd name="T25" fmla="*/ 162 h 260"/>
                <a:gd name="T26" fmla="*/ 114 w 174"/>
                <a:gd name="T27" fmla="*/ 166 h 260"/>
                <a:gd name="T28" fmla="*/ 116 w 174"/>
                <a:gd name="T29" fmla="*/ 176 h 260"/>
                <a:gd name="T30" fmla="*/ 112 w 174"/>
                <a:gd name="T31" fmla="*/ 182 h 260"/>
                <a:gd name="T32" fmla="*/ 108 w 174"/>
                <a:gd name="T33" fmla="*/ 184 h 260"/>
                <a:gd name="T34" fmla="*/ 104 w 174"/>
                <a:gd name="T35" fmla="*/ 190 h 260"/>
                <a:gd name="T36" fmla="*/ 98 w 174"/>
                <a:gd name="T37" fmla="*/ 188 h 260"/>
                <a:gd name="T38" fmla="*/ 88 w 174"/>
                <a:gd name="T39" fmla="*/ 196 h 260"/>
                <a:gd name="T40" fmla="*/ 88 w 174"/>
                <a:gd name="T41" fmla="*/ 204 h 260"/>
                <a:gd name="T42" fmla="*/ 84 w 174"/>
                <a:gd name="T43" fmla="*/ 210 h 260"/>
                <a:gd name="T44" fmla="*/ 86 w 174"/>
                <a:gd name="T45" fmla="*/ 226 h 260"/>
                <a:gd name="T46" fmla="*/ 82 w 174"/>
                <a:gd name="T47" fmla="*/ 238 h 260"/>
                <a:gd name="T48" fmla="*/ 70 w 174"/>
                <a:gd name="T49" fmla="*/ 244 h 260"/>
                <a:gd name="T50" fmla="*/ 60 w 174"/>
                <a:gd name="T51" fmla="*/ 246 h 260"/>
                <a:gd name="T52" fmla="*/ 50 w 174"/>
                <a:gd name="T53" fmla="*/ 258 h 260"/>
                <a:gd name="T54" fmla="*/ 34 w 174"/>
                <a:gd name="T55" fmla="*/ 258 h 260"/>
                <a:gd name="T56" fmla="*/ 28 w 174"/>
                <a:gd name="T57" fmla="*/ 244 h 260"/>
                <a:gd name="T58" fmla="*/ 32 w 174"/>
                <a:gd name="T59" fmla="*/ 238 h 260"/>
                <a:gd name="T60" fmla="*/ 22 w 174"/>
                <a:gd name="T61" fmla="*/ 228 h 260"/>
                <a:gd name="T62" fmla="*/ 14 w 174"/>
                <a:gd name="T63" fmla="*/ 218 h 260"/>
                <a:gd name="T64" fmla="*/ 12 w 174"/>
                <a:gd name="T65" fmla="*/ 206 h 260"/>
                <a:gd name="T66" fmla="*/ 8 w 174"/>
                <a:gd name="T67" fmla="*/ 204 h 260"/>
                <a:gd name="T68" fmla="*/ 2 w 174"/>
                <a:gd name="T69" fmla="*/ 190 h 260"/>
                <a:gd name="T70" fmla="*/ 12 w 174"/>
                <a:gd name="T71" fmla="*/ 172 h 260"/>
                <a:gd name="T72" fmla="*/ 16 w 174"/>
                <a:gd name="T73" fmla="*/ 152 h 260"/>
                <a:gd name="T74" fmla="*/ 12 w 174"/>
                <a:gd name="T75" fmla="*/ 124 h 260"/>
                <a:gd name="T76" fmla="*/ 36 w 174"/>
                <a:gd name="T77" fmla="*/ 90 h 260"/>
                <a:gd name="T78" fmla="*/ 58 w 174"/>
                <a:gd name="T79" fmla="*/ 30 h 260"/>
                <a:gd name="T80" fmla="*/ 92 w 174"/>
                <a:gd name="T81" fmla="*/ 10 h 260"/>
                <a:gd name="T82" fmla="*/ 126 w 174"/>
                <a:gd name="T83" fmla="*/ 6 h 260"/>
                <a:gd name="T84" fmla="*/ 152 w 174"/>
                <a:gd name="T85" fmla="*/ 16 h 260"/>
                <a:gd name="T86" fmla="*/ 160 w 174"/>
                <a:gd name="T87" fmla="*/ 28 h 260"/>
                <a:gd name="T88" fmla="*/ 166 w 174"/>
                <a:gd name="T89" fmla="*/ 40 h 260"/>
                <a:gd name="T90" fmla="*/ 172 w 174"/>
                <a:gd name="T91" fmla="*/ 58 h 260"/>
                <a:gd name="T92" fmla="*/ 158 w 174"/>
                <a:gd name="T93" fmla="*/ 60 h 260"/>
                <a:gd name="T94" fmla="*/ 148 w 174"/>
                <a:gd name="T95" fmla="*/ 58 h 260"/>
                <a:gd name="T96" fmla="*/ 148 w 174"/>
                <a:gd name="T97" fmla="*/ 64 h 260"/>
                <a:gd name="T98" fmla="*/ 140 w 174"/>
                <a:gd name="T99" fmla="*/ 66 h 260"/>
                <a:gd name="T100" fmla="*/ 138 w 174"/>
                <a:gd name="T101" fmla="*/ 70 h 260"/>
                <a:gd name="T102" fmla="*/ 134 w 174"/>
                <a:gd name="T103" fmla="*/ 78 h 260"/>
                <a:gd name="T104" fmla="*/ 138 w 174"/>
                <a:gd name="T105" fmla="*/ 84 h 260"/>
                <a:gd name="T106" fmla="*/ 134 w 174"/>
                <a:gd name="T107" fmla="*/ 90 h 260"/>
                <a:gd name="T108" fmla="*/ 130 w 174"/>
                <a:gd name="T109" fmla="*/ 98 h 260"/>
                <a:gd name="T110" fmla="*/ 114 w 174"/>
                <a:gd name="T111" fmla="*/ 104 h 260"/>
                <a:gd name="T112" fmla="*/ 108 w 174"/>
                <a:gd name="T113" fmla="*/ 106 h 260"/>
                <a:gd name="T114" fmla="*/ 102 w 174"/>
                <a:gd name="T115" fmla="*/ 110 h 260"/>
                <a:gd name="T116" fmla="*/ 100 w 174"/>
                <a:gd name="T117" fmla="*/ 114 h 260"/>
                <a:gd name="T118" fmla="*/ 90 w 174"/>
                <a:gd name="T119" fmla="*/ 122 h 260"/>
                <a:gd name="T120" fmla="*/ 92 w 174"/>
                <a:gd name="T121" fmla="*/ 126 h 2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4" h="260">
                  <a:moveTo>
                    <a:pt x="84" y="238"/>
                  </a:moveTo>
                  <a:lnTo>
                    <a:pt x="86" y="236"/>
                  </a:lnTo>
                  <a:lnTo>
                    <a:pt x="86" y="234"/>
                  </a:lnTo>
                  <a:lnTo>
                    <a:pt x="86" y="232"/>
                  </a:lnTo>
                  <a:lnTo>
                    <a:pt x="88" y="230"/>
                  </a:lnTo>
                  <a:lnTo>
                    <a:pt x="90" y="230"/>
                  </a:lnTo>
                  <a:lnTo>
                    <a:pt x="90" y="228"/>
                  </a:lnTo>
                  <a:lnTo>
                    <a:pt x="92" y="226"/>
                  </a:lnTo>
                  <a:lnTo>
                    <a:pt x="92" y="224"/>
                  </a:lnTo>
                  <a:lnTo>
                    <a:pt x="92" y="222"/>
                  </a:lnTo>
                  <a:lnTo>
                    <a:pt x="94" y="220"/>
                  </a:lnTo>
                  <a:lnTo>
                    <a:pt x="96" y="220"/>
                  </a:lnTo>
                  <a:lnTo>
                    <a:pt x="96" y="222"/>
                  </a:lnTo>
                  <a:lnTo>
                    <a:pt x="94" y="222"/>
                  </a:lnTo>
                  <a:lnTo>
                    <a:pt x="94" y="224"/>
                  </a:lnTo>
                  <a:lnTo>
                    <a:pt x="94" y="226"/>
                  </a:lnTo>
                  <a:lnTo>
                    <a:pt x="92" y="228"/>
                  </a:lnTo>
                  <a:lnTo>
                    <a:pt x="92" y="230"/>
                  </a:lnTo>
                  <a:lnTo>
                    <a:pt x="90" y="230"/>
                  </a:lnTo>
                  <a:lnTo>
                    <a:pt x="90" y="232"/>
                  </a:lnTo>
                  <a:lnTo>
                    <a:pt x="90" y="234"/>
                  </a:lnTo>
                  <a:lnTo>
                    <a:pt x="90" y="236"/>
                  </a:lnTo>
                  <a:lnTo>
                    <a:pt x="90" y="238"/>
                  </a:lnTo>
                  <a:lnTo>
                    <a:pt x="88" y="240"/>
                  </a:lnTo>
                  <a:lnTo>
                    <a:pt x="88" y="242"/>
                  </a:lnTo>
                  <a:lnTo>
                    <a:pt x="86" y="244"/>
                  </a:lnTo>
                  <a:lnTo>
                    <a:pt x="86" y="242"/>
                  </a:lnTo>
                  <a:lnTo>
                    <a:pt x="86" y="240"/>
                  </a:lnTo>
                  <a:lnTo>
                    <a:pt x="86" y="238"/>
                  </a:lnTo>
                  <a:lnTo>
                    <a:pt x="84" y="238"/>
                  </a:lnTo>
                  <a:close/>
                  <a:moveTo>
                    <a:pt x="110" y="220"/>
                  </a:moveTo>
                  <a:lnTo>
                    <a:pt x="112" y="220"/>
                  </a:lnTo>
                  <a:lnTo>
                    <a:pt x="112" y="218"/>
                  </a:lnTo>
                  <a:lnTo>
                    <a:pt x="110" y="218"/>
                  </a:lnTo>
                  <a:lnTo>
                    <a:pt x="110" y="216"/>
                  </a:lnTo>
                  <a:lnTo>
                    <a:pt x="110" y="214"/>
                  </a:lnTo>
                  <a:lnTo>
                    <a:pt x="112" y="214"/>
                  </a:lnTo>
                  <a:lnTo>
                    <a:pt x="114" y="212"/>
                  </a:lnTo>
                  <a:lnTo>
                    <a:pt x="114" y="210"/>
                  </a:lnTo>
                  <a:lnTo>
                    <a:pt x="116" y="210"/>
                  </a:lnTo>
                  <a:lnTo>
                    <a:pt x="116" y="208"/>
                  </a:lnTo>
                  <a:lnTo>
                    <a:pt x="118" y="208"/>
                  </a:lnTo>
                  <a:lnTo>
                    <a:pt x="120" y="208"/>
                  </a:lnTo>
                  <a:lnTo>
                    <a:pt x="120" y="210"/>
                  </a:lnTo>
                  <a:lnTo>
                    <a:pt x="120" y="208"/>
                  </a:lnTo>
                  <a:lnTo>
                    <a:pt x="122" y="208"/>
                  </a:lnTo>
                  <a:lnTo>
                    <a:pt x="124" y="208"/>
                  </a:lnTo>
                  <a:lnTo>
                    <a:pt x="124" y="206"/>
                  </a:lnTo>
                  <a:lnTo>
                    <a:pt x="126" y="206"/>
                  </a:lnTo>
                  <a:lnTo>
                    <a:pt x="128" y="206"/>
                  </a:lnTo>
                  <a:lnTo>
                    <a:pt x="128" y="208"/>
                  </a:lnTo>
                  <a:lnTo>
                    <a:pt x="126" y="208"/>
                  </a:lnTo>
                  <a:lnTo>
                    <a:pt x="124" y="208"/>
                  </a:lnTo>
                  <a:lnTo>
                    <a:pt x="124" y="210"/>
                  </a:lnTo>
                  <a:lnTo>
                    <a:pt x="124" y="212"/>
                  </a:lnTo>
                  <a:lnTo>
                    <a:pt x="124" y="210"/>
                  </a:lnTo>
                  <a:lnTo>
                    <a:pt x="122" y="210"/>
                  </a:lnTo>
                  <a:lnTo>
                    <a:pt x="122" y="212"/>
                  </a:lnTo>
                  <a:lnTo>
                    <a:pt x="120" y="212"/>
                  </a:lnTo>
                  <a:lnTo>
                    <a:pt x="120" y="214"/>
                  </a:lnTo>
                  <a:lnTo>
                    <a:pt x="122" y="214"/>
                  </a:lnTo>
                  <a:lnTo>
                    <a:pt x="120" y="216"/>
                  </a:lnTo>
                  <a:lnTo>
                    <a:pt x="122" y="216"/>
                  </a:lnTo>
                  <a:lnTo>
                    <a:pt x="120" y="218"/>
                  </a:lnTo>
                  <a:lnTo>
                    <a:pt x="122" y="218"/>
                  </a:lnTo>
                  <a:lnTo>
                    <a:pt x="124" y="218"/>
                  </a:lnTo>
                  <a:lnTo>
                    <a:pt x="122" y="218"/>
                  </a:lnTo>
                  <a:lnTo>
                    <a:pt x="120" y="218"/>
                  </a:lnTo>
                  <a:lnTo>
                    <a:pt x="120" y="220"/>
                  </a:lnTo>
                  <a:lnTo>
                    <a:pt x="120" y="222"/>
                  </a:lnTo>
                  <a:lnTo>
                    <a:pt x="118" y="222"/>
                  </a:lnTo>
                  <a:lnTo>
                    <a:pt x="116" y="224"/>
                  </a:lnTo>
                  <a:lnTo>
                    <a:pt x="114" y="224"/>
                  </a:lnTo>
                  <a:lnTo>
                    <a:pt x="114" y="226"/>
                  </a:lnTo>
                  <a:lnTo>
                    <a:pt x="116" y="226"/>
                  </a:lnTo>
                  <a:lnTo>
                    <a:pt x="114" y="228"/>
                  </a:lnTo>
                  <a:lnTo>
                    <a:pt x="112" y="228"/>
                  </a:lnTo>
                  <a:lnTo>
                    <a:pt x="112" y="226"/>
                  </a:lnTo>
                  <a:lnTo>
                    <a:pt x="114" y="226"/>
                  </a:lnTo>
                  <a:lnTo>
                    <a:pt x="114" y="224"/>
                  </a:lnTo>
                  <a:lnTo>
                    <a:pt x="112" y="226"/>
                  </a:lnTo>
                  <a:lnTo>
                    <a:pt x="112" y="224"/>
                  </a:lnTo>
                  <a:lnTo>
                    <a:pt x="112" y="222"/>
                  </a:lnTo>
                  <a:lnTo>
                    <a:pt x="110" y="222"/>
                  </a:lnTo>
                  <a:lnTo>
                    <a:pt x="110" y="220"/>
                  </a:lnTo>
                  <a:close/>
                  <a:moveTo>
                    <a:pt x="88" y="128"/>
                  </a:moveTo>
                  <a:lnTo>
                    <a:pt x="88" y="130"/>
                  </a:lnTo>
                  <a:lnTo>
                    <a:pt x="88" y="132"/>
                  </a:lnTo>
                  <a:lnTo>
                    <a:pt x="88" y="134"/>
                  </a:lnTo>
                  <a:lnTo>
                    <a:pt x="88" y="136"/>
                  </a:lnTo>
                  <a:lnTo>
                    <a:pt x="90" y="136"/>
                  </a:lnTo>
                  <a:lnTo>
                    <a:pt x="90" y="138"/>
                  </a:lnTo>
                  <a:lnTo>
                    <a:pt x="88" y="136"/>
                  </a:lnTo>
                  <a:lnTo>
                    <a:pt x="86" y="136"/>
                  </a:lnTo>
                  <a:lnTo>
                    <a:pt x="86" y="138"/>
                  </a:lnTo>
                  <a:lnTo>
                    <a:pt x="86" y="140"/>
                  </a:lnTo>
                  <a:lnTo>
                    <a:pt x="86" y="142"/>
                  </a:lnTo>
                  <a:lnTo>
                    <a:pt x="86" y="140"/>
                  </a:lnTo>
                  <a:lnTo>
                    <a:pt x="86" y="142"/>
                  </a:lnTo>
                  <a:lnTo>
                    <a:pt x="84" y="142"/>
                  </a:lnTo>
                  <a:lnTo>
                    <a:pt x="86" y="142"/>
                  </a:lnTo>
                  <a:lnTo>
                    <a:pt x="86" y="144"/>
                  </a:lnTo>
                  <a:lnTo>
                    <a:pt x="88" y="144"/>
                  </a:lnTo>
                  <a:lnTo>
                    <a:pt x="86" y="144"/>
                  </a:lnTo>
                  <a:lnTo>
                    <a:pt x="86" y="146"/>
                  </a:lnTo>
                  <a:lnTo>
                    <a:pt x="86" y="148"/>
                  </a:lnTo>
                  <a:lnTo>
                    <a:pt x="86" y="150"/>
                  </a:lnTo>
                  <a:lnTo>
                    <a:pt x="88" y="150"/>
                  </a:lnTo>
                  <a:lnTo>
                    <a:pt x="86" y="150"/>
                  </a:lnTo>
                  <a:lnTo>
                    <a:pt x="88" y="150"/>
                  </a:lnTo>
                  <a:lnTo>
                    <a:pt x="88" y="152"/>
                  </a:lnTo>
                  <a:lnTo>
                    <a:pt x="90" y="152"/>
                  </a:lnTo>
                  <a:lnTo>
                    <a:pt x="88" y="154"/>
                  </a:lnTo>
                  <a:lnTo>
                    <a:pt x="90" y="154"/>
                  </a:lnTo>
                  <a:lnTo>
                    <a:pt x="90" y="156"/>
                  </a:lnTo>
                  <a:lnTo>
                    <a:pt x="88" y="156"/>
                  </a:lnTo>
                  <a:lnTo>
                    <a:pt x="90" y="156"/>
                  </a:lnTo>
                  <a:lnTo>
                    <a:pt x="92" y="156"/>
                  </a:lnTo>
                  <a:lnTo>
                    <a:pt x="94" y="156"/>
                  </a:lnTo>
                  <a:lnTo>
                    <a:pt x="94" y="158"/>
                  </a:lnTo>
                  <a:lnTo>
                    <a:pt x="96" y="158"/>
                  </a:lnTo>
                  <a:lnTo>
                    <a:pt x="94" y="158"/>
                  </a:lnTo>
                  <a:lnTo>
                    <a:pt x="96" y="158"/>
                  </a:lnTo>
                  <a:lnTo>
                    <a:pt x="98" y="158"/>
                  </a:lnTo>
                  <a:lnTo>
                    <a:pt x="100" y="158"/>
                  </a:lnTo>
                  <a:lnTo>
                    <a:pt x="102" y="158"/>
                  </a:lnTo>
                  <a:lnTo>
                    <a:pt x="100" y="158"/>
                  </a:lnTo>
                  <a:lnTo>
                    <a:pt x="102" y="158"/>
                  </a:lnTo>
                  <a:lnTo>
                    <a:pt x="102" y="160"/>
                  </a:lnTo>
                  <a:lnTo>
                    <a:pt x="104" y="160"/>
                  </a:lnTo>
                  <a:lnTo>
                    <a:pt x="106" y="162"/>
                  </a:lnTo>
                  <a:lnTo>
                    <a:pt x="108" y="162"/>
                  </a:lnTo>
                  <a:lnTo>
                    <a:pt x="108" y="164"/>
                  </a:lnTo>
                  <a:lnTo>
                    <a:pt x="110" y="164"/>
                  </a:lnTo>
                  <a:lnTo>
                    <a:pt x="108" y="164"/>
                  </a:lnTo>
                  <a:lnTo>
                    <a:pt x="108" y="166"/>
                  </a:lnTo>
                  <a:lnTo>
                    <a:pt x="110" y="166"/>
                  </a:lnTo>
                  <a:lnTo>
                    <a:pt x="112" y="166"/>
                  </a:lnTo>
                  <a:lnTo>
                    <a:pt x="114" y="166"/>
                  </a:lnTo>
                  <a:lnTo>
                    <a:pt x="114" y="168"/>
                  </a:lnTo>
                  <a:lnTo>
                    <a:pt x="116" y="170"/>
                  </a:lnTo>
                  <a:lnTo>
                    <a:pt x="118" y="170"/>
                  </a:lnTo>
                  <a:lnTo>
                    <a:pt x="118" y="172"/>
                  </a:lnTo>
                  <a:lnTo>
                    <a:pt x="120" y="172"/>
                  </a:lnTo>
                  <a:lnTo>
                    <a:pt x="118" y="172"/>
                  </a:lnTo>
                  <a:lnTo>
                    <a:pt x="118" y="174"/>
                  </a:lnTo>
                  <a:lnTo>
                    <a:pt x="116" y="174"/>
                  </a:lnTo>
                  <a:lnTo>
                    <a:pt x="116" y="176"/>
                  </a:lnTo>
                  <a:lnTo>
                    <a:pt x="114" y="176"/>
                  </a:lnTo>
                  <a:lnTo>
                    <a:pt x="114" y="178"/>
                  </a:lnTo>
                  <a:lnTo>
                    <a:pt x="112" y="178"/>
                  </a:lnTo>
                  <a:lnTo>
                    <a:pt x="110" y="178"/>
                  </a:lnTo>
                  <a:lnTo>
                    <a:pt x="110" y="180"/>
                  </a:lnTo>
                  <a:lnTo>
                    <a:pt x="108" y="180"/>
                  </a:lnTo>
                  <a:lnTo>
                    <a:pt x="108" y="182"/>
                  </a:lnTo>
                  <a:lnTo>
                    <a:pt x="110" y="182"/>
                  </a:lnTo>
                  <a:lnTo>
                    <a:pt x="110" y="180"/>
                  </a:lnTo>
                  <a:lnTo>
                    <a:pt x="110" y="182"/>
                  </a:lnTo>
                  <a:lnTo>
                    <a:pt x="112" y="182"/>
                  </a:lnTo>
                  <a:lnTo>
                    <a:pt x="114" y="182"/>
                  </a:lnTo>
                  <a:lnTo>
                    <a:pt x="112" y="182"/>
                  </a:lnTo>
                  <a:lnTo>
                    <a:pt x="114" y="182"/>
                  </a:lnTo>
                  <a:lnTo>
                    <a:pt x="114" y="184"/>
                  </a:lnTo>
                  <a:lnTo>
                    <a:pt x="114" y="182"/>
                  </a:lnTo>
                  <a:lnTo>
                    <a:pt x="116" y="182"/>
                  </a:lnTo>
                  <a:lnTo>
                    <a:pt x="116" y="184"/>
                  </a:lnTo>
                  <a:lnTo>
                    <a:pt x="114" y="184"/>
                  </a:lnTo>
                  <a:lnTo>
                    <a:pt x="112" y="184"/>
                  </a:lnTo>
                  <a:lnTo>
                    <a:pt x="110" y="184"/>
                  </a:lnTo>
                  <a:lnTo>
                    <a:pt x="108" y="184"/>
                  </a:lnTo>
                  <a:lnTo>
                    <a:pt x="110" y="184"/>
                  </a:lnTo>
                  <a:lnTo>
                    <a:pt x="110" y="186"/>
                  </a:lnTo>
                  <a:lnTo>
                    <a:pt x="108" y="186"/>
                  </a:lnTo>
                  <a:lnTo>
                    <a:pt x="110" y="186"/>
                  </a:lnTo>
                  <a:lnTo>
                    <a:pt x="108" y="186"/>
                  </a:lnTo>
                  <a:lnTo>
                    <a:pt x="108" y="188"/>
                  </a:lnTo>
                  <a:lnTo>
                    <a:pt x="108" y="186"/>
                  </a:lnTo>
                  <a:lnTo>
                    <a:pt x="106" y="188"/>
                  </a:lnTo>
                  <a:lnTo>
                    <a:pt x="104" y="188"/>
                  </a:lnTo>
                  <a:lnTo>
                    <a:pt x="104" y="190"/>
                  </a:lnTo>
                  <a:lnTo>
                    <a:pt x="104" y="192"/>
                  </a:lnTo>
                  <a:lnTo>
                    <a:pt x="102" y="192"/>
                  </a:lnTo>
                  <a:lnTo>
                    <a:pt x="102" y="190"/>
                  </a:lnTo>
                  <a:lnTo>
                    <a:pt x="100" y="190"/>
                  </a:lnTo>
                  <a:lnTo>
                    <a:pt x="100" y="188"/>
                  </a:lnTo>
                  <a:lnTo>
                    <a:pt x="100" y="186"/>
                  </a:lnTo>
                  <a:lnTo>
                    <a:pt x="100" y="188"/>
                  </a:lnTo>
                  <a:lnTo>
                    <a:pt x="100" y="186"/>
                  </a:lnTo>
                  <a:lnTo>
                    <a:pt x="98" y="186"/>
                  </a:lnTo>
                  <a:lnTo>
                    <a:pt x="98" y="188"/>
                  </a:lnTo>
                  <a:lnTo>
                    <a:pt x="98" y="190"/>
                  </a:lnTo>
                  <a:lnTo>
                    <a:pt x="98" y="192"/>
                  </a:lnTo>
                  <a:lnTo>
                    <a:pt x="96" y="192"/>
                  </a:lnTo>
                  <a:lnTo>
                    <a:pt x="96" y="194"/>
                  </a:lnTo>
                  <a:lnTo>
                    <a:pt x="96" y="192"/>
                  </a:lnTo>
                  <a:lnTo>
                    <a:pt x="94" y="194"/>
                  </a:lnTo>
                  <a:lnTo>
                    <a:pt x="92" y="194"/>
                  </a:lnTo>
                  <a:lnTo>
                    <a:pt x="90" y="194"/>
                  </a:lnTo>
                  <a:lnTo>
                    <a:pt x="92" y="194"/>
                  </a:lnTo>
                  <a:lnTo>
                    <a:pt x="90" y="196"/>
                  </a:lnTo>
                  <a:lnTo>
                    <a:pt x="88" y="196"/>
                  </a:lnTo>
                  <a:lnTo>
                    <a:pt x="86" y="196"/>
                  </a:lnTo>
                  <a:lnTo>
                    <a:pt x="88" y="198"/>
                  </a:lnTo>
                  <a:lnTo>
                    <a:pt x="86" y="200"/>
                  </a:lnTo>
                  <a:lnTo>
                    <a:pt x="82" y="198"/>
                  </a:lnTo>
                  <a:lnTo>
                    <a:pt x="84" y="200"/>
                  </a:lnTo>
                  <a:lnTo>
                    <a:pt x="88" y="202"/>
                  </a:lnTo>
                  <a:lnTo>
                    <a:pt x="84" y="202"/>
                  </a:lnTo>
                  <a:lnTo>
                    <a:pt x="88" y="202"/>
                  </a:lnTo>
                  <a:lnTo>
                    <a:pt x="86" y="202"/>
                  </a:lnTo>
                  <a:lnTo>
                    <a:pt x="88" y="204"/>
                  </a:lnTo>
                  <a:lnTo>
                    <a:pt x="88" y="206"/>
                  </a:lnTo>
                  <a:lnTo>
                    <a:pt x="84" y="204"/>
                  </a:lnTo>
                  <a:lnTo>
                    <a:pt x="88" y="206"/>
                  </a:lnTo>
                  <a:lnTo>
                    <a:pt x="86" y="208"/>
                  </a:lnTo>
                  <a:lnTo>
                    <a:pt x="86" y="206"/>
                  </a:lnTo>
                  <a:lnTo>
                    <a:pt x="86" y="208"/>
                  </a:lnTo>
                  <a:lnTo>
                    <a:pt x="88" y="208"/>
                  </a:lnTo>
                  <a:lnTo>
                    <a:pt x="88" y="210"/>
                  </a:lnTo>
                  <a:lnTo>
                    <a:pt x="84" y="208"/>
                  </a:lnTo>
                  <a:lnTo>
                    <a:pt x="86" y="210"/>
                  </a:lnTo>
                  <a:lnTo>
                    <a:pt x="84" y="210"/>
                  </a:lnTo>
                  <a:lnTo>
                    <a:pt x="88" y="212"/>
                  </a:lnTo>
                  <a:lnTo>
                    <a:pt x="84" y="210"/>
                  </a:lnTo>
                  <a:lnTo>
                    <a:pt x="86" y="212"/>
                  </a:lnTo>
                  <a:lnTo>
                    <a:pt x="88" y="214"/>
                  </a:lnTo>
                  <a:lnTo>
                    <a:pt x="86" y="214"/>
                  </a:lnTo>
                  <a:lnTo>
                    <a:pt x="86" y="216"/>
                  </a:lnTo>
                  <a:lnTo>
                    <a:pt x="88" y="216"/>
                  </a:lnTo>
                  <a:lnTo>
                    <a:pt x="88" y="218"/>
                  </a:lnTo>
                  <a:lnTo>
                    <a:pt x="88" y="220"/>
                  </a:lnTo>
                  <a:lnTo>
                    <a:pt x="86" y="220"/>
                  </a:lnTo>
                  <a:lnTo>
                    <a:pt x="86" y="222"/>
                  </a:lnTo>
                  <a:lnTo>
                    <a:pt x="84" y="222"/>
                  </a:lnTo>
                  <a:lnTo>
                    <a:pt x="86" y="222"/>
                  </a:lnTo>
                  <a:lnTo>
                    <a:pt x="86" y="224"/>
                  </a:lnTo>
                  <a:lnTo>
                    <a:pt x="84" y="224"/>
                  </a:lnTo>
                  <a:lnTo>
                    <a:pt x="86" y="224"/>
                  </a:lnTo>
                  <a:lnTo>
                    <a:pt x="86" y="226"/>
                  </a:lnTo>
                  <a:lnTo>
                    <a:pt x="86" y="228"/>
                  </a:lnTo>
                  <a:lnTo>
                    <a:pt x="84" y="228"/>
                  </a:lnTo>
                  <a:lnTo>
                    <a:pt x="86" y="228"/>
                  </a:lnTo>
                  <a:lnTo>
                    <a:pt x="86" y="230"/>
                  </a:lnTo>
                  <a:lnTo>
                    <a:pt x="84" y="230"/>
                  </a:lnTo>
                  <a:lnTo>
                    <a:pt x="86" y="232"/>
                  </a:lnTo>
                  <a:lnTo>
                    <a:pt x="86" y="230"/>
                  </a:lnTo>
                  <a:lnTo>
                    <a:pt x="86" y="232"/>
                  </a:lnTo>
                  <a:lnTo>
                    <a:pt x="84" y="232"/>
                  </a:lnTo>
                  <a:lnTo>
                    <a:pt x="84" y="234"/>
                  </a:lnTo>
                  <a:lnTo>
                    <a:pt x="84" y="236"/>
                  </a:lnTo>
                  <a:lnTo>
                    <a:pt x="82" y="238"/>
                  </a:lnTo>
                  <a:lnTo>
                    <a:pt x="82" y="240"/>
                  </a:lnTo>
                  <a:lnTo>
                    <a:pt x="82" y="242"/>
                  </a:lnTo>
                  <a:lnTo>
                    <a:pt x="80" y="244"/>
                  </a:lnTo>
                  <a:lnTo>
                    <a:pt x="78" y="246"/>
                  </a:lnTo>
                  <a:lnTo>
                    <a:pt x="78" y="244"/>
                  </a:lnTo>
                  <a:lnTo>
                    <a:pt x="76" y="244"/>
                  </a:lnTo>
                  <a:lnTo>
                    <a:pt x="74" y="244"/>
                  </a:lnTo>
                  <a:lnTo>
                    <a:pt x="72" y="244"/>
                  </a:lnTo>
                  <a:lnTo>
                    <a:pt x="70" y="244"/>
                  </a:lnTo>
                  <a:lnTo>
                    <a:pt x="68" y="244"/>
                  </a:lnTo>
                  <a:lnTo>
                    <a:pt x="66" y="244"/>
                  </a:lnTo>
                  <a:lnTo>
                    <a:pt x="64" y="244"/>
                  </a:lnTo>
                  <a:lnTo>
                    <a:pt x="62" y="244"/>
                  </a:lnTo>
                  <a:lnTo>
                    <a:pt x="60" y="244"/>
                  </a:lnTo>
                  <a:lnTo>
                    <a:pt x="60" y="246"/>
                  </a:lnTo>
                  <a:lnTo>
                    <a:pt x="62" y="246"/>
                  </a:lnTo>
                  <a:lnTo>
                    <a:pt x="60" y="248"/>
                  </a:lnTo>
                  <a:lnTo>
                    <a:pt x="60" y="246"/>
                  </a:lnTo>
                  <a:lnTo>
                    <a:pt x="58" y="246"/>
                  </a:lnTo>
                  <a:lnTo>
                    <a:pt x="58" y="248"/>
                  </a:lnTo>
                  <a:lnTo>
                    <a:pt x="56" y="248"/>
                  </a:lnTo>
                  <a:lnTo>
                    <a:pt x="54" y="250"/>
                  </a:lnTo>
                  <a:lnTo>
                    <a:pt x="54" y="252"/>
                  </a:lnTo>
                  <a:lnTo>
                    <a:pt x="54" y="254"/>
                  </a:lnTo>
                  <a:lnTo>
                    <a:pt x="56" y="256"/>
                  </a:lnTo>
                  <a:lnTo>
                    <a:pt x="56" y="258"/>
                  </a:lnTo>
                  <a:lnTo>
                    <a:pt x="54" y="258"/>
                  </a:lnTo>
                  <a:lnTo>
                    <a:pt x="54" y="260"/>
                  </a:lnTo>
                  <a:lnTo>
                    <a:pt x="52" y="260"/>
                  </a:lnTo>
                  <a:lnTo>
                    <a:pt x="50" y="258"/>
                  </a:lnTo>
                  <a:lnTo>
                    <a:pt x="48" y="258"/>
                  </a:lnTo>
                  <a:lnTo>
                    <a:pt x="46" y="258"/>
                  </a:lnTo>
                  <a:lnTo>
                    <a:pt x="44" y="260"/>
                  </a:lnTo>
                  <a:lnTo>
                    <a:pt x="42" y="260"/>
                  </a:lnTo>
                  <a:lnTo>
                    <a:pt x="40" y="260"/>
                  </a:lnTo>
                  <a:lnTo>
                    <a:pt x="38" y="260"/>
                  </a:lnTo>
                  <a:lnTo>
                    <a:pt x="36" y="260"/>
                  </a:lnTo>
                  <a:lnTo>
                    <a:pt x="36" y="258"/>
                  </a:lnTo>
                  <a:lnTo>
                    <a:pt x="34" y="260"/>
                  </a:lnTo>
                  <a:lnTo>
                    <a:pt x="34" y="258"/>
                  </a:lnTo>
                  <a:lnTo>
                    <a:pt x="32" y="260"/>
                  </a:lnTo>
                  <a:lnTo>
                    <a:pt x="32" y="258"/>
                  </a:lnTo>
                  <a:lnTo>
                    <a:pt x="34" y="258"/>
                  </a:lnTo>
                  <a:lnTo>
                    <a:pt x="36" y="258"/>
                  </a:lnTo>
                  <a:lnTo>
                    <a:pt x="34" y="256"/>
                  </a:lnTo>
                  <a:lnTo>
                    <a:pt x="34" y="254"/>
                  </a:lnTo>
                  <a:lnTo>
                    <a:pt x="36" y="254"/>
                  </a:lnTo>
                  <a:lnTo>
                    <a:pt x="34" y="254"/>
                  </a:lnTo>
                  <a:lnTo>
                    <a:pt x="34" y="252"/>
                  </a:lnTo>
                  <a:lnTo>
                    <a:pt x="34" y="250"/>
                  </a:lnTo>
                  <a:lnTo>
                    <a:pt x="32" y="250"/>
                  </a:lnTo>
                  <a:lnTo>
                    <a:pt x="30" y="248"/>
                  </a:lnTo>
                  <a:lnTo>
                    <a:pt x="30" y="246"/>
                  </a:lnTo>
                  <a:lnTo>
                    <a:pt x="28" y="244"/>
                  </a:lnTo>
                  <a:lnTo>
                    <a:pt x="26" y="242"/>
                  </a:lnTo>
                  <a:lnTo>
                    <a:pt x="28" y="242"/>
                  </a:lnTo>
                  <a:lnTo>
                    <a:pt x="30" y="242"/>
                  </a:lnTo>
                  <a:lnTo>
                    <a:pt x="32" y="242"/>
                  </a:lnTo>
                  <a:lnTo>
                    <a:pt x="30" y="240"/>
                  </a:lnTo>
                  <a:lnTo>
                    <a:pt x="28" y="240"/>
                  </a:lnTo>
                  <a:lnTo>
                    <a:pt x="28" y="238"/>
                  </a:lnTo>
                  <a:lnTo>
                    <a:pt x="30" y="238"/>
                  </a:lnTo>
                  <a:lnTo>
                    <a:pt x="32" y="238"/>
                  </a:lnTo>
                  <a:lnTo>
                    <a:pt x="32" y="236"/>
                  </a:lnTo>
                  <a:lnTo>
                    <a:pt x="32" y="234"/>
                  </a:lnTo>
                  <a:lnTo>
                    <a:pt x="30" y="234"/>
                  </a:lnTo>
                  <a:lnTo>
                    <a:pt x="28" y="234"/>
                  </a:lnTo>
                  <a:lnTo>
                    <a:pt x="28" y="232"/>
                  </a:lnTo>
                  <a:lnTo>
                    <a:pt x="26" y="230"/>
                  </a:lnTo>
                  <a:lnTo>
                    <a:pt x="24" y="230"/>
                  </a:lnTo>
                  <a:lnTo>
                    <a:pt x="22" y="230"/>
                  </a:lnTo>
                  <a:lnTo>
                    <a:pt x="22" y="228"/>
                  </a:lnTo>
                  <a:lnTo>
                    <a:pt x="20" y="226"/>
                  </a:lnTo>
                  <a:lnTo>
                    <a:pt x="20" y="224"/>
                  </a:lnTo>
                  <a:lnTo>
                    <a:pt x="18" y="222"/>
                  </a:lnTo>
                  <a:lnTo>
                    <a:pt x="18" y="220"/>
                  </a:lnTo>
                  <a:lnTo>
                    <a:pt x="18" y="218"/>
                  </a:lnTo>
                  <a:lnTo>
                    <a:pt x="16" y="220"/>
                  </a:lnTo>
                  <a:lnTo>
                    <a:pt x="14" y="220"/>
                  </a:lnTo>
                  <a:lnTo>
                    <a:pt x="14" y="218"/>
                  </a:lnTo>
                  <a:lnTo>
                    <a:pt x="14" y="216"/>
                  </a:lnTo>
                  <a:lnTo>
                    <a:pt x="14" y="214"/>
                  </a:lnTo>
                  <a:lnTo>
                    <a:pt x="14" y="216"/>
                  </a:lnTo>
                  <a:lnTo>
                    <a:pt x="14" y="214"/>
                  </a:lnTo>
                  <a:lnTo>
                    <a:pt x="16" y="212"/>
                  </a:lnTo>
                  <a:lnTo>
                    <a:pt x="14" y="214"/>
                  </a:lnTo>
                  <a:lnTo>
                    <a:pt x="12" y="214"/>
                  </a:lnTo>
                  <a:lnTo>
                    <a:pt x="12" y="212"/>
                  </a:lnTo>
                  <a:lnTo>
                    <a:pt x="12" y="210"/>
                  </a:lnTo>
                  <a:lnTo>
                    <a:pt x="12" y="208"/>
                  </a:lnTo>
                  <a:lnTo>
                    <a:pt x="12" y="206"/>
                  </a:lnTo>
                  <a:lnTo>
                    <a:pt x="12" y="204"/>
                  </a:lnTo>
                  <a:lnTo>
                    <a:pt x="12" y="202"/>
                  </a:lnTo>
                  <a:lnTo>
                    <a:pt x="14" y="202"/>
                  </a:lnTo>
                  <a:lnTo>
                    <a:pt x="12" y="202"/>
                  </a:lnTo>
                  <a:lnTo>
                    <a:pt x="10" y="202"/>
                  </a:lnTo>
                  <a:lnTo>
                    <a:pt x="8" y="204"/>
                  </a:lnTo>
                  <a:lnTo>
                    <a:pt x="8" y="202"/>
                  </a:lnTo>
                  <a:lnTo>
                    <a:pt x="10" y="200"/>
                  </a:lnTo>
                  <a:lnTo>
                    <a:pt x="8" y="198"/>
                  </a:lnTo>
                  <a:lnTo>
                    <a:pt x="8" y="202"/>
                  </a:lnTo>
                  <a:lnTo>
                    <a:pt x="8" y="204"/>
                  </a:lnTo>
                  <a:lnTo>
                    <a:pt x="6" y="202"/>
                  </a:lnTo>
                  <a:lnTo>
                    <a:pt x="6" y="200"/>
                  </a:lnTo>
                  <a:lnTo>
                    <a:pt x="6" y="202"/>
                  </a:lnTo>
                  <a:lnTo>
                    <a:pt x="6" y="200"/>
                  </a:lnTo>
                  <a:lnTo>
                    <a:pt x="4" y="202"/>
                  </a:lnTo>
                  <a:lnTo>
                    <a:pt x="4" y="200"/>
                  </a:lnTo>
                  <a:lnTo>
                    <a:pt x="6" y="198"/>
                  </a:lnTo>
                  <a:lnTo>
                    <a:pt x="4" y="198"/>
                  </a:lnTo>
                  <a:lnTo>
                    <a:pt x="4" y="196"/>
                  </a:lnTo>
                  <a:lnTo>
                    <a:pt x="4" y="194"/>
                  </a:lnTo>
                  <a:lnTo>
                    <a:pt x="2" y="194"/>
                  </a:lnTo>
                  <a:lnTo>
                    <a:pt x="2" y="192"/>
                  </a:lnTo>
                  <a:lnTo>
                    <a:pt x="2" y="190"/>
                  </a:lnTo>
                  <a:lnTo>
                    <a:pt x="0" y="190"/>
                  </a:lnTo>
                  <a:lnTo>
                    <a:pt x="0" y="188"/>
                  </a:lnTo>
                  <a:lnTo>
                    <a:pt x="4" y="188"/>
                  </a:lnTo>
                  <a:lnTo>
                    <a:pt x="6" y="190"/>
                  </a:lnTo>
                  <a:lnTo>
                    <a:pt x="8" y="190"/>
                  </a:lnTo>
                  <a:lnTo>
                    <a:pt x="10" y="188"/>
                  </a:lnTo>
                  <a:lnTo>
                    <a:pt x="10" y="186"/>
                  </a:lnTo>
                  <a:lnTo>
                    <a:pt x="12" y="182"/>
                  </a:lnTo>
                  <a:lnTo>
                    <a:pt x="10" y="180"/>
                  </a:lnTo>
                  <a:lnTo>
                    <a:pt x="8" y="178"/>
                  </a:lnTo>
                  <a:lnTo>
                    <a:pt x="10" y="176"/>
                  </a:lnTo>
                  <a:lnTo>
                    <a:pt x="12" y="176"/>
                  </a:lnTo>
                  <a:lnTo>
                    <a:pt x="12" y="174"/>
                  </a:lnTo>
                  <a:lnTo>
                    <a:pt x="12" y="172"/>
                  </a:lnTo>
                  <a:lnTo>
                    <a:pt x="14" y="172"/>
                  </a:lnTo>
                  <a:lnTo>
                    <a:pt x="16" y="170"/>
                  </a:lnTo>
                  <a:lnTo>
                    <a:pt x="18" y="170"/>
                  </a:lnTo>
                  <a:lnTo>
                    <a:pt x="18" y="168"/>
                  </a:lnTo>
                  <a:lnTo>
                    <a:pt x="20" y="166"/>
                  </a:lnTo>
                  <a:lnTo>
                    <a:pt x="20" y="164"/>
                  </a:lnTo>
                  <a:lnTo>
                    <a:pt x="20" y="162"/>
                  </a:lnTo>
                  <a:lnTo>
                    <a:pt x="20" y="160"/>
                  </a:lnTo>
                  <a:lnTo>
                    <a:pt x="20" y="158"/>
                  </a:lnTo>
                  <a:lnTo>
                    <a:pt x="18" y="158"/>
                  </a:lnTo>
                  <a:lnTo>
                    <a:pt x="18" y="156"/>
                  </a:lnTo>
                  <a:lnTo>
                    <a:pt x="16" y="154"/>
                  </a:lnTo>
                  <a:lnTo>
                    <a:pt x="16" y="152"/>
                  </a:lnTo>
                  <a:lnTo>
                    <a:pt x="14" y="150"/>
                  </a:lnTo>
                  <a:lnTo>
                    <a:pt x="16" y="148"/>
                  </a:lnTo>
                  <a:lnTo>
                    <a:pt x="18" y="148"/>
                  </a:lnTo>
                  <a:lnTo>
                    <a:pt x="20" y="148"/>
                  </a:lnTo>
                  <a:lnTo>
                    <a:pt x="20" y="146"/>
                  </a:lnTo>
                  <a:lnTo>
                    <a:pt x="22" y="144"/>
                  </a:lnTo>
                  <a:lnTo>
                    <a:pt x="22" y="142"/>
                  </a:lnTo>
                  <a:lnTo>
                    <a:pt x="18" y="138"/>
                  </a:lnTo>
                  <a:lnTo>
                    <a:pt x="16" y="138"/>
                  </a:lnTo>
                  <a:lnTo>
                    <a:pt x="12" y="136"/>
                  </a:lnTo>
                  <a:lnTo>
                    <a:pt x="12" y="128"/>
                  </a:lnTo>
                  <a:lnTo>
                    <a:pt x="12" y="124"/>
                  </a:lnTo>
                  <a:lnTo>
                    <a:pt x="8" y="118"/>
                  </a:lnTo>
                  <a:lnTo>
                    <a:pt x="10" y="116"/>
                  </a:lnTo>
                  <a:lnTo>
                    <a:pt x="8" y="112"/>
                  </a:lnTo>
                  <a:lnTo>
                    <a:pt x="10" y="110"/>
                  </a:lnTo>
                  <a:lnTo>
                    <a:pt x="8" y="108"/>
                  </a:lnTo>
                  <a:lnTo>
                    <a:pt x="6" y="106"/>
                  </a:lnTo>
                  <a:lnTo>
                    <a:pt x="8" y="104"/>
                  </a:lnTo>
                  <a:lnTo>
                    <a:pt x="10" y="102"/>
                  </a:lnTo>
                  <a:lnTo>
                    <a:pt x="8" y="100"/>
                  </a:lnTo>
                  <a:lnTo>
                    <a:pt x="10" y="98"/>
                  </a:lnTo>
                  <a:lnTo>
                    <a:pt x="12" y="98"/>
                  </a:lnTo>
                  <a:lnTo>
                    <a:pt x="12" y="96"/>
                  </a:lnTo>
                  <a:lnTo>
                    <a:pt x="14" y="94"/>
                  </a:lnTo>
                  <a:lnTo>
                    <a:pt x="18" y="92"/>
                  </a:lnTo>
                  <a:lnTo>
                    <a:pt x="22" y="92"/>
                  </a:lnTo>
                  <a:lnTo>
                    <a:pt x="34" y="94"/>
                  </a:lnTo>
                  <a:lnTo>
                    <a:pt x="36" y="90"/>
                  </a:lnTo>
                  <a:lnTo>
                    <a:pt x="34" y="84"/>
                  </a:lnTo>
                  <a:lnTo>
                    <a:pt x="28" y="82"/>
                  </a:lnTo>
                  <a:lnTo>
                    <a:pt x="36" y="70"/>
                  </a:lnTo>
                  <a:lnTo>
                    <a:pt x="36" y="68"/>
                  </a:lnTo>
                  <a:lnTo>
                    <a:pt x="38" y="66"/>
                  </a:lnTo>
                  <a:lnTo>
                    <a:pt x="38" y="60"/>
                  </a:lnTo>
                  <a:lnTo>
                    <a:pt x="38" y="58"/>
                  </a:lnTo>
                  <a:lnTo>
                    <a:pt x="36" y="52"/>
                  </a:lnTo>
                  <a:lnTo>
                    <a:pt x="44" y="52"/>
                  </a:lnTo>
                  <a:lnTo>
                    <a:pt x="50" y="50"/>
                  </a:lnTo>
                  <a:lnTo>
                    <a:pt x="50" y="48"/>
                  </a:lnTo>
                  <a:lnTo>
                    <a:pt x="48" y="46"/>
                  </a:lnTo>
                  <a:lnTo>
                    <a:pt x="52" y="44"/>
                  </a:lnTo>
                  <a:lnTo>
                    <a:pt x="56" y="38"/>
                  </a:lnTo>
                  <a:lnTo>
                    <a:pt x="60" y="36"/>
                  </a:lnTo>
                  <a:lnTo>
                    <a:pt x="60" y="32"/>
                  </a:lnTo>
                  <a:lnTo>
                    <a:pt x="58" y="30"/>
                  </a:lnTo>
                  <a:lnTo>
                    <a:pt x="56" y="28"/>
                  </a:lnTo>
                  <a:lnTo>
                    <a:pt x="56" y="26"/>
                  </a:lnTo>
                  <a:lnTo>
                    <a:pt x="60" y="26"/>
                  </a:lnTo>
                  <a:lnTo>
                    <a:pt x="62" y="24"/>
                  </a:lnTo>
                  <a:lnTo>
                    <a:pt x="62" y="20"/>
                  </a:lnTo>
                  <a:lnTo>
                    <a:pt x="64" y="20"/>
                  </a:lnTo>
                  <a:lnTo>
                    <a:pt x="70" y="16"/>
                  </a:lnTo>
                  <a:lnTo>
                    <a:pt x="76" y="18"/>
                  </a:lnTo>
                  <a:lnTo>
                    <a:pt x="80" y="18"/>
                  </a:lnTo>
                  <a:lnTo>
                    <a:pt x="82" y="16"/>
                  </a:lnTo>
                  <a:lnTo>
                    <a:pt x="82" y="12"/>
                  </a:lnTo>
                  <a:lnTo>
                    <a:pt x="82" y="10"/>
                  </a:lnTo>
                  <a:lnTo>
                    <a:pt x="82" y="8"/>
                  </a:lnTo>
                  <a:lnTo>
                    <a:pt x="84" y="8"/>
                  </a:lnTo>
                  <a:lnTo>
                    <a:pt x="86" y="8"/>
                  </a:lnTo>
                  <a:lnTo>
                    <a:pt x="88" y="10"/>
                  </a:lnTo>
                  <a:lnTo>
                    <a:pt x="92" y="10"/>
                  </a:lnTo>
                  <a:lnTo>
                    <a:pt x="106" y="12"/>
                  </a:lnTo>
                  <a:lnTo>
                    <a:pt x="108" y="10"/>
                  </a:lnTo>
                  <a:lnTo>
                    <a:pt x="106" y="8"/>
                  </a:lnTo>
                  <a:lnTo>
                    <a:pt x="108" y="6"/>
                  </a:lnTo>
                  <a:lnTo>
                    <a:pt x="110" y="4"/>
                  </a:lnTo>
                  <a:lnTo>
                    <a:pt x="110" y="2"/>
                  </a:lnTo>
                  <a:lnTo>
                    <a:pt x="112" y="0"/>
                  </a:lnTo>
                  <a:lnTo>
                    <a:pt x="114" y="0"/>
                  </a:lnTo>
                  <a:lnTo>
                    <a:pt x="118" y="0"/>
                  </a:lnTo>
                  <a:lnTo>
                    <a:pt x="118" y="2"/>
                  </a:lnTo>
                  <a:lnTo>
                    <a:pt x="120" y="2"/>
                  </a:lnTo>
                  <a:lnTo>
                    <a:pt x="122" y="4"/>
                  </a:lnTo>
                  <a:lnTo>
                    <a:pt x="124" y="4"/>
                  </a:lnTo>
                  <a:lnTo>
                    <a:pt x="124" y="6"/>
                  </a:lnTo>
                  <a:lnTo>
                    <a:pt x="126" y="6"/>
                  </a:lnTo>
                  <a:lnTo>
                    <a:pt x="128" y="6"/>
                  </a:lnTo>
                  <a:lnTo>
                    <a:pt x="130" y="8"/>
                  </a:lnTo>
                  <a:lnTo>
                    <a:pt x="132" y="8"/>
                  </a:lnTo>
                  <a:lnTo>
                    <a:pt x="134" y="10"/>
                  </a:lnTo>
                  <a:lnTo>
                    <a:pt x="136" y="10"/>
                  </a:lnTo>
                  <a:lnTo>
                    <a:pt x="138" y="10"/>
                  </a:lnTo>
                  <a:lnTo>
                    <a:pt x="140" y="10"/>
                  </a:lnTo>
                  <a:lnTo>
                    <a:pt x="142" y="10"/>
                  </a:lnTo>
                  <a:lnTo>
                    <a:pt x="144" y="12"/>
                  </a:lnTo>
                  <a:lnTo>
                    <a:pt x="146" y="12"/>
                  </a:lnTo>
                  <a:lnTo>
                    <a:pt x="148" y="12"/>
                  </a:lnTo>
                  <a:lnTo>
                    <a:pt x="150" y="14"/>
                  </a:lnTo>
                  <a:lnTo>
                    <a:pt x="152" y="14"/>
                  </a:lnTo>
                  <a:lnTo>
                    <a:pt x="152" y="16"/>
                  </a:lnTo>
                  <a:lnTo>
                    <a:pt x="154" y="16"/>
                  </a:lnTo>
                  <a:lnTo>
                    <a:pt x="156" y="18"/>
                  </a:lnTo>
                  <a:lnTo>
                    <a:pt x="158" y="18"/>
                  </a:lnTo>
                  <a:lnTo>
                    <a:pt x="158" y="20"/>
                  </a:lnTo>
                  <a:lnTo>
                    <a:pt x="156" y="20"/>
                  </a:lnTo>
                  <a:lnTo>
                    <a:pt x="156" y="22"/>
                  </a:lnTo>
                  <a:lnTo>
                    <a:pt x="156" y="24"/>
                  </a:lnTo>
                  <a:lnTo>
                    <a:pt x="158" y="24"/>
                  </a:lnTo>
                  <a:lnTo>
                    <a:pt x="158" y="26"/>
                  </a:lnTo>
                  <a:lnTo>
                    <a:pt x="156" y="28"/>
                  </a:lnTo>
                  <a:lnTo>
                    <a:pt x="158" y="28"/>
                  </a:lnTo>
                  <a:lnTo>
                    <a:pt x="160" y="28"/>
                  </a:lnTo>
                  <a:lnTo>
                    <a:pt x="162" y="28"/>
                  </a:lnTo>
                  <a:lnTo>
                    <a:pt x="162" y="30"/>
                  </a:lnTo>
                  <a:lnTo>
                    <a:pt x="162" y="32"/>
                  </a:lnTo>
                  <a:lnTo>
                    <a:pt x="160" y="32"/>
                  </a:lnTo>
                  <a:lnTo>
                    <a:pt x="160" y="34"/>
                  </a:lnTo>
                  <a:lnTo>
                    <a:pt x="162" y="34"/>
                  </a:lnTo>
                  <a:lnTo>
                    <a:pt x="162" y="36"/>
                  </a:lnTo>
                  <a:lnTo>
                    <a:pt x="164" y="36"/>
                  </a:lnTo>
                  <a:lnTo>
                    <a:pt x="166" y="38"/>
                  </a:lnTo>
                  <a:lnTo>
                    <a:pt x="168" y="38"/>
                  </a:lnTo>
                  <a:lnTo>
                    <a:pt x="168" y="40"/>
                  </a:lnTo>
                  <a:lnTo>
                    <a:pt x="166" y="40"/>
                  </a:lnTo>
                  <a:lnTo>
                    <a:pt x="166" y="42"/>
                  </a:lnTo>
                  <a:lnTo>
                    <a:pt x="166" y="44"/>
                  </a:lnTo>
                  <a:lnTo>
                    <a:pt x="166" y="46"/>
                  </a:lnTo>
                  <a:lnTo>
                    <a:pt x="164" y="46"/>
                  </a:lnTo>
                  <a:lnTo>
                    <a:pt x="166" y="48"/>
                  </a:lnTo>
                  <a:lnTo>
                    <a:pt x="164" y="48"/>
                  </a:lnTo>
                  <a:lnTo>
                    <a:pt x="166" y="50"/>
                  </a:lnTo>
                  <a:lnTo>
                    <a:pt x="170" y="52"/>
                  </a:lnTo>
                  <a:lnTo>
                    <a:pt x="170" y="54"/>
                  </a:lnTo>
                  <a:lnTo>
                    <a:pt x="172" y="54"/>
                  </a:lnTo>
                  <a:lnTo>
                    <a:pt x="172" y="56"/>
                  </a:lnTo>
                  <a:lnTo>
                    <a:pt x="174" y="56"/>
                  </a:lnTo>
                  <a:lnTo>
                    <a:pt x="174" y="58"/>
                  </a:lnTo>
                  <a:lnTo>
                    <a:pt x="172" y="58"/>
                  </a:lnTo>
                  <a:lnTo>
                    <a:pt x="172" y="60"/>
                  </a:lnTo>
                  <a:lnTo>
                    <a:pt x="170" y="60"/>
                  </a:lnTo>
                  <a:lnTo>
                    <a:pt x="170" y="58"/>
                  </a:lnTo>
                  <a:lnTo>
                    <a:pt x="170" y="60"/>
                  </a:lnTo>
                  <a:lnTo>
                    <a:pt x="168" y="60"/>
                  </a:lnTo>
                  <a:lnTo>
                    <a:pt x="168" y="58"/>
                  </a:lnTo>
                  <a:lnTo>
                    <a:pt x="166" y="58"/>
                  </a:lnTo>
                  <a:lnTo>
                    <a:pt x="166" y="60"/>
                  </a:lnTo>
                  <a:lnTo>
                    <a:pt x="164" y="58"/>
                  </a:lnTo>
                  <a:lnTo>
                    <a:pt x="162" y="60"/>
                  </a:lnTo>
                  <a:lnTo>
                    <a:pt x="162" y="58"/>
                  </a:lnTo>
                  <a:lnTo>
                    <a:pt x="160" y="58"/>
                  </a:lnTo>
                  <a:lnTo>
                    <a:pt x="160" y="60"/>
                  </a:lnTo>
                  <a:lnTo>
                    <a:pt x="158" y="60"/>
                  </a:lnTo>
                  <a:lnTo>
                    <a:pt x="156" y="60"/>
                  </a:lnTo>
                  <a:lnTo>
                    <a:pt x="156" y="58"/>
                  </a:lnTo>
                  <a:lnTo>
                    <a:pt x="154" y="58"/>
                  </a:lnTo>
                  <a:lnTo>
                    <a:pt x="152" y="58"/>
                  </a:lnTo>
                  <a:lnTo>
                    <a:pt x="154" y="58"/>
                  </a:lnTo>
                  <a:lnTo>
                    <a:pt x="154" y="60"/>
                  </a:lnTo>
                  <a:lnTo>
                    <a:pt x="152" y="60"/>
                  </a:lnTo>
                  <a:lnTo>
                    <a:pt x="152" y="58"/>
                  </a:lnTo>
                  <a:lnTo>
                    <a:pt x="150" y="60"/>
                  </a:lnTo>
                  <a:lnTo>
                    <a:pt x="150" y="58"/>
                  </a:lnTo>
                  <a:lnTo>
                    <a:pt x="148" y="58"/>
                  </a:lnTo>
                  <a:lnTo>
                    <a:pt x="148" y="60"/>
                  </a:lnTo>
                  <a:lnTo>
                    <a:pt x="148" y="62"/>
                  </a:lnTo>
                  <a:lnTo>
                    <a:pt x="148" y="60"/>
                  </a:lnTo>
                  <a:lnTo>
                    <a:pt x="146" y="62"/>
                  </a:lnTo>
                  <a:lnTo>
                    <a:pt x="148" y="62"/>
                  </a:lnTo>
                  <a:lnTo>
                    <a:pt x="150" y="62"/>
                  </a:lnTo>
                  <a:lnTo>
                    <a:pt x="150" y="64"/>
                  </a:lnTo>
                  <a:lnTo>
                    <a:pt x="148" y="64"/>
                  </a:lnTo>
                  <a:lnTo>
                    <a:pt x="150" y="64"/>
                  </a:lnTo>
                  <a:lnTo>
                    <a:pt x="148" y="64"/>
                  </a:lnTo>
                  <a:lnTo>
                    <a:pt x="146" y="64"/>
                  </a:lnTo>
                  <a:lnTo>
                    <a:pt x="144" y="64"/>
                  </a:lnTo>
                  <a:lnTo>
                    <a:pt x="146" y="64"/>
                  </a:lnTo>
                  <a:lnTo>
                    <a:pt x="144" y="64"/>
                  </a:lnTo>
                  <a:lnTo>
                    <a:pt x="142" y="64"/>
                  </a:lnTo>
                  <a:lnTo>
                    <a:pt x="144" y="64"/>
                  </a:lnTo>
                  <a:lnTo>
                    <a:pt x="144" y="66"/>
                  </a:lnTo>
                  <a:lnTo>
                    <a:pt x="144" y="64"/>
                  </a:lnTo>
                  <a:lnTo>
                    <a:pt x="142" y="64"/>
                  </a:lnTo>
                  <a:lnTo>
                    <a:pt x="144" y="66"/>
                  </a:lnTo>
                  <a:lnTo>
                    <a:pt x="142" y="66"/>
                  </a:lnTo>
                  <a:lnTo>
                    <a:pt x="140" y="66"/>
                  </a:lnTo>
                  <a:lnTo>
                    <a:pt x="138" y="66"/>
                  </a:lnTo>
                  <a:lnTo>
                    <a:pt x="140" y="66"/>
                  </a:lnTo>
                  <a:lnTo>
                    <a:pt x="138" y="66"/>
                  </a:lnTo>
                  <a:lnTo>
                    <a:pt x="140" y="66"/>
                  </a:lnTo>
                  <a:lnTo>
                    <a:pt x="140" y="68"/>
                  </a:lnTo>
                  <a:lnTo>
                    <a:pt x="142" y="68"/>
                  </a:lnTo>
                  <a:lnTo>
                    <a:pt x="142" y="70"/>
                  </a:lnTo>
                  <a:lnTo>
                    <a:pt x="138" y="68"/>
                  </a:lnTo>
                  <a:lnTo>
                    <a:pt x="138" y="70"/>
                  </a:lnTo>
                  <a:lnTo>
                    <a:pt x="140" y="70"/>
                  </a:lnTo>
                  <a:lnTo>
                    <a:pt x="138" y="70"/>
                  </a:lnTo>
                  <a:lnTo>
                    <a:pt x="138" y="72"/>
                  </a:lnTo>
                  <a:lnTo>
                    <a:pt x="138" y="74"/>
                  </a:lnTo>
                  <a:lnTo>
                    <a:pt x="136" y="74"/>
                  </a:lnTo>
                  <a:lnTo>
                    <a:pt x="134" y="76"/>
                  </a:lnTo>
                  <a:lnTo>
                    <a:pt x="136" y="76"/>
                  </a:lnTo>
                  <a:lnTo>
                    <a:pt x="134" y="76"/>
                  </a:lnTo>
                  <a:lnTo>
                    <a:pt x="134" y="78"/>
                  </a:lnTo>
                  <a:lnTo>
                    <a:pt x="132" y="78"/>
                  </a:lnTo>
                  <a:lnTo>
                    <a:pt x="132" y="76"/>
                  </a:lnTo>
                  <a:lnTo>
                    <a:pt x="132" y="78"/>
                  </a:lnTo>
                  <a:lnTo>
                    <a:pt x="134" y="78"/>
                  </a:lnTo>
                  <a:lnTo>
                    <a:pt x="136" y="78"/>
                  </a:lnTo>
                  <a:lnTo>
                    <a:pt x="136" y="80"/>
                  </a:lnTo>
                  <a:lnTo>
                    <a:pt x="134" y="82"/>
                  </a:lnTo>
                  <a:lnTo>
                    <a:pt x="136" y="82"/>
                  </a:lnTo>
                  <a:lnTo>
                    <a:pt x="138" y="82"/>
                  </a:lnTo>
                  <a:lnTo>
                    <a:pt x="138" y="84"/>
                  </a:lnTo>
                  <a:lnTo>
                    <a:pt x="138" y="82"/>
                  </a:lnTo>
                  <a:lnTo>
                    <a:pt x="140" y="82"/>
                  </a:lnTo>
                  <a:lnTo>
                    <a:pt x="140" y="84"/>
                  </a:lnTo>
                  <a:lnTo>
                    <a:pt x="138" y="84"/>
                  </a:lnTo>
                  <a:lnTo>
                    <a:pt x="140" y="84"/>
                  </a:lnTo>
                  <a:lnTo>
                    <a:pt x="140" y="86"/>
                  </a:lnTo>
                  <a:lnTo>
                    <a:pt x="140" y="84"/>
                  </a:lnTo>
                  <a:lnTo>
                    <a:pt x="142" y="86"/>
                  </a:lnTo>
                  <a:lnTo>
                    <a:pt x="140" y="86"/>
                  </a:lnTo>
                  <a:lnTo>
                    <a:pt x="138" y="88"/>
                  </a:lnTo>
                  <a:lnTo>
                    <a:pt x="136" y="88"/>
                  </a:lnTo>
                  <a:lnTo>
                    <a:pt x="136" y="90"/>
                  </a:lnTo>
                  <a:lnTo>
                    <a:pt x="134" y="90"/>
                  </a:lnTo>
                  <a:lnTo>
                    <a:pt x="134" y="92"/>
                  </a:lnTo>
                  <a:lnTo>
                    <a:pt x="132" y="92"/>
                  </a:lnTo>
                  <a:lnTo>
                    <a:pt x="132" y="94"/>
                  </a:lnTo>
                  <a:lnTo>
                    <a:pt x="132" y="96"/>
                  </a:lnTo>
                  <a:lnTo>
                    <a:pt x="132" y="94"/>
                  </a:lnTo>
                  <a:lnTo>
                    <a:pt x="132" y="96"/>
                  </a:lnTo>
                  <a:lnTo>
                    <a:pt x="132" y="94"/>
                  </a:lnTo>
                  <a:lnTo>
                    <a:pt x="132" y="96"/>
                  </a:lnTo>
                  <a:lnTo>
                    <a:pt x="130" y="96"/>
                  </a:lnTo>
                  <a:lnTo>
                    <a:pt x="132" y="96"/>
                  </a:lnTo>
                  <a:lnTo>
                    <a:pt x="130" y="96"/>
                  </a:lnTo>
                  <a:lnTo>
                    <a:pt x="130" y="98"/>
                  </a:lnTo>
                  <a:lnTo>
                    <a:pt x="128" y="98"/>
                  </a:lnTo>
                  <a:lnTo>
                    <a:pt x="126" y="98"/>
                  </a:lnTo>
                  <a:lnTo>
                    <a:pt x="124" y="100"/>
                  </a:lnTo>
                  <a:lnTo>
                    <a:pt x="122" y="98"/>
                  </a:lnTo>
                  <a:lnTo>
                    <a:pt x="122" y="100"/>
                  </a:lnTo>
                  <a:lnTo>
                    <a:pt x="120" y="100"/>
                  </a:lnTo>
                  <a:lnTo>
                    <a:pt x="118" y="100"/>
                  </a:lnTo>
                  <a:lnTo>
                    <a:pt x="118" y="102"/>
                  </a:lnTo>
                  <a:lnTo>
                    <a:pt x="118" y="104"/>
                  </a:lnTo>
                  <a:lnTo>
                    <a:pt x="116" y="102"/>
                  </a:lnTo>
                  <a:lnTo>
                    <a:pt x="114" y="100"/>
                  </a:lnTo>
                  <a:lnTo>
                    <a:pt x="114" y="102"/>
                  </a:lnTo>
                  <a:lnTo>
                    <a:pt x="116" y="104"/>
                  </a:lnTo>
                  <a:lnTo>
                    <a:pt x="114" y="104"/>
                  </a:lnTo>
                  <a:lnTo>
                    <a:pt x="116" y="104"/>
                  </a:lnTo>
                  <a:lnTo>
                    <a:pt x="114" y="104"/>
                  </a:lnTo>
                  <a:lnTo>
                    <a:pt x="114" y="102"/>
                  </a:lnTo>
                  <a:lnTo>
                    <a:pt x="112" y="102"/>
                  </a:lnTo>
                  <a:lnTo>
                    <a:pt x="110" y="104"/>
                  </a:lnTo>
                  <a:lnTo>
                    <a:pt x="112" y="104"/>
                  </a:lnTo>
                  <a:lnTo>
                    <a:pt x="112" y="106"/>
                  </a:lnTo>
                  <a:lnTo>
                    <a:pt x="110" y="106"/>
                  </a:lnTo>
                  <a:lnTo>
                    <a:pt x="108" y="106"/>
                  </a:lnTo>
                  <a:lnTo>
                    <a:pt x="108" y="108"/>
                  </a:lnTo>
                  <a:lnTo>
                    <a:pt x="106" y="108"/>
                  </a:lnTo>
                  <a:lnTo>
                    <a:pt x="104" y="108"/>
                  </a:lnTo>
                  <a:lnTo>
                    <a:pt x="106" y="108"/>
                  </a:lnTo>
                  <a:lnTo>
                    <a:pt x="104" y="106"/>
                  </a:lnTo>
                  <a:lnTo>
                    <a:pt x="104" y="108"/>
                  </a:lnTo>
                  <a:lnTo>
                    <a:pt x="102" y="108"/>
                  </a:lnTo>
                  <a:lnTo>
                    <a:pt x="102" y="110"/>
                  </a:lnTo>
                  <a:lnTo>
                    <a:pt x="102" y="108"/>
                  </a:lnTo>
                  <a:lnTo>
                    <a:pt x="102" y="110"/>
                  </a:lnTo>
                  <a:lnTo>
                    <a:pt x="100" y="110"/>
                  </a:lnTo>
                  <a:lnTo>
                    <a:pt x="98" y="110"/>
                  </a:lnTo>
                  <a:lnTo>
                    <a:pt x="100" y="110"/>
                  </a:lnTo>
                  <a:lnTo>
                    <a:pt x="98" y="110"/>
                  </a:lnTo>
                  <a:lnTo>
                    <a:pt x="100" y="110"/>
                  </a:lnTo>
                  <a:lnTo>
                    <a:pt x="102" y="110"/>
                  </a:lnTo>
                  <a:lnTo>
                    <a:pt x="102" y="112"/>
                  </a:lnTo>
                  <a:lnTo>
                    <a:pt x="102" y="114"/>
                  </a:lnTo>
                  <a:lnTo>
                    <a:pt x="100" y="114"/>
                  </a:lnTo>
                  <a:lnTo>
                    <a:pt x="98" y="114"/>
                  </a:lnTo>
                  <a:lnTo>
                    <a:pt x="98" y="116"/>
                  </a:lnTo>
                  <a:lnTo>
                    <a:pt x="98" y="118"/>
                  </a:lnTo>
                  <a:lnTo>
                    <a:pt x="96" y="118"/>
                  </a:lnTo>
                  <a:lnTo>
                    <a:pt x="96" y="120"/>
                  </a:lnTo>
                  <a:lnTo>
                    <a:pt x="94" y="120"/>
                  </a:lnTo>
                  <a:lnTo>
                    <a:pt x="92" y="120"/>
                  </a:lnTo>
                  <a:lnTo>
                    <a:pt x="92" y="122"/>
                  </a:lnTo>
                  <a:lnTo>
                    <a:pt x="90" y="122"/>
                  </a:lnTo>
                  <a:lnTo>
                    <a:pt x="92" y="122"/>
                  </a:lnTo>
                  <a:lnTo>
                    <a:pt x="90" y="122"/>
                  </a:lnTo>
                  <a:lnTo>
                    <a:pt x="88" y="122"/>
                  </a:lnTo>
                  <a:lnTo>
                    <a:pt x="88" y="120"/>
                  </a:lnTo>
                  <a:lnTo>
                    <a:pt x="86" y="120"/>
                  </a:lnTo>
                  <a:lnTo>
                    <a:pt x="86" y="122"/>
                  </a:lnTo>
                  <a:lnTo>
                    <a:pt x="88" y="122"/>
                  </a:lnTo>
                  <a:lnTo>
                    <a:pt x="88" y="124"/>
                  </a:lnTo>
                  <a:lnTo>
                    <a:pt x="86" y="124"/>
                  </a:lnTo>
                  <a:lnTo>
                    <a:pt x="88" y="124"/>
                  </a:lnTo>
                  <a:lnTo>
                    <a:pt x="88" y="126"/>
                  </a:lnTo>
                  <a:lnTo>
                    <a:pt x="90" y="126"/>
                  </a:lnTo>
                  <a:lnTo>
                    <a:pt x="92" y="126"/>
                  </a:lnTo>
                  <a:lnTo>
                    <a:pt x="90" y="126"/>
                  </a:lnTo>
                  <a:lnTo>
                    <a:pt x="88" y="126"/>
                  </a:lnTo>
                  <a:lnTo>
                    <a:pt x="90" y="128"/>
                  </a:lnTo>
                  <a:lnTo>
                    <a:pt x="88" y="128"/>
                  </a:lnTo>
                  <a:close/>
                </a:path>
              </a:pathLst>
            </a:custGeom>
            <a:solidFill>
              <a:srgbClr val="53143F"/>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181" name="Freeform 248">
              <a:extLst>
                <a:ext uri="{FF2B5EF4-FFF2-40B4-BE49-F238E27FC236}">
                  <a16:creationId xmlns:a16="http://schemas.microsoft.com/office/drawing/2014/main" id="{FD903996-AF8C-B45C-AF26-10A6669ADED0}"/>
                </a:ext>
              </a:extLst>
            </p:cNvPr>
            <p:cNvSpPr>
              <a:spLocks noChangeAspect="1"/>
            </p:cNvSpPr>
            <p:nvPr/>
          </p:nvSpPr>
          <p:spPr bwMode="auto">
            <a:xfrm>
              <a:off x="4731732" y="2655513"/>
              <a:ext cx="18246" cy="36499"/>
            </a:xfrm>
            <a:custGeom>
              <a:avLst/>
              <a:gdLst>
                <a:gd name="T0" fmla="*/ 0 w 12"/>
                <a:gd name="T1" fmla="*/ 18 h 24"/>
                <a:gd name="T2" fmla="*/ 2 w 12"/>
                <a:gd name="T3" fmla="*/ 16 h 24"/>
                <a:gd name="T4" fmla="*/ 2 w 12"/>
                <a:gd name="T5" fmla="*/ 14 h 24"/>
                <a:gd name="T6" fmla="*/ 2 w 12"/>
                <a:gd name="T7" fmla="*/ 12 h 24"/>
                <a:gd name="T8" fmla="*/ 4 w 12"/>
                <a:gd name="T9" fmla="*/ 10 h 24"/>
                <a:gd name="T10" fmla="*/ 4 w 12"/>
                <a:gd name="T11" fmla="*/ 10 h 24"/>
                <a:gd name="T12" fmla="*/ 6 w 12"/>
                <a:gd name="T13" fmla="*/ 10 h 24"/>
                <a:gd name="T14" fmla="*/ 6 w 12"/>
                <a:gd name="T15" fmla="*/ 10 h 24"/>
                <a:gd name="T16" fmla="*/ 6 w 12"/>
                <a:gd name="T17" fmla="*/ 8 h 24"/>
                <a:gd name="T18" fmla="*/ 8 w 12"/>
                <a:gd name="T19" fmla="*/ 6 h 24"/>
                <a:gd name="T20" fmla="*/ 8 w 12"/>
                <a:gd name="T21" fmla="*/ 6 h 24"/>
                <a:gd name="T22" fmla="*/ 8 w 12"/>
                <a:gd name="T23" fmla="*/ 4 h 24"/>
                <a:gd name="T24" fmla="*/ 8 w 12"/>
                <a:gd name="T25" fmla="*/ 4 h 24"/>
                <a:gd name="T26" fmla="*/ 8 w 12"/>
                <a:gd name="T27" fmla="*/ 4 h 24"/>
                <a:gd name="T28" fmla="*/ 8 w 12"/>
                <a:gd name="T29" fmla="*/ 2 h 24"/>
                <a:gd name="T30" fmla="*/ 8 w 12"/>
                <a:gd name="T31" fmla="*/ 2 h 24"/>
                <a:gd name="T32" fmla="*/ 10 w 12"/>
                <a:gd name="T33" fmla="*/ 0 h 24"/>
                <a:gd name="T34" fmla="*/ 10 w 12"/>
                <a:gd name="T35" fmla="*/ 0 h 24"/>
                <a:gd name="T36" fmla="*/ 12 w 12"/>
                <a:gd name="T37" fmla="*/ 0 h 24"/>
                <a:gd name="T38" fmla="*/ 12 w 12"/>
                <a:gd name="T39" fmla="*/ 2 h 24"/>
                <a:gd name="T40" fmla="*/ 10 w 12"/>
                <a:gd name="T41" fmla="*/ 2 h 24"/>
                <a:gd name="T42" fmla="*/ 10 w 12"/>
                <a:gd name="T43" fmla="*/ 2 h 24"/>
                <a:gd name="T44" fmla="*/ 10 w 12"/>
                <a:gd name="T45" fmla="*/ 4 h 24"/>
                <a:gd name="T46" fmla="*/ 10 w 12"/>
                <a:gd name="T47" fmla="*/ 6 h 24"/>
                <a:gd name="T48" fmla="*/ 10 w 12"/>
                <a:gd name="T49" fmla="*/ 6 h 24"/>
                <a:gd name="T50" fmla="*/ 8 w 12"/>
                <a:gd name="T51" fmla="*/ 8 h 24"/>
                <a:gd name="T52" fmla="*/ 8 w 12"/>
                <a:gd name="T53" fmla="*/ 8 h 24"/>
                <a:gd name="T54" fmla="*/ 8 w 12"/>
                <a:gd name="T55" fmla="*/ 10 h 24"/>
                <a:gd name="T56" fmla="*/ 8 w 12"/>
                <a:gd name="T57" fmla="*/ 10 h 24"/>
                <a:gd name="T58" fmla="*/ 8 w 12"/>
                <a:gd name="T59" fmla="*/ 10 h 24"/>
                <a:gd name="T60" fmla="*/ 6 w 12"/>
                <a:gd name="T61" fmla="*/ 10 h 24"/>
                <a:gd name="T62" fmla="*/ 6 w 12"/>
                <a:gd name="T63" fmla="*/ 12 h 24"/>
                <a:gd name="T64" fmla="*/ 6 w 12"/>
                <a:gd name="T65" fmla="*/ 14 h 24"/>
                <a:gd name="T66" fmla="*/ 6 w 12"/>
                <a:gd name="T67" fmla="*/ 14 h 24"/>
                <a:gd name="T68" fmla="*/ 6 w 12"/>
                <a:gd name="T69" fmla="*/ 16 h 24"/>
                <a:gd name="T70" fmla="*/ 6 w 12"/>
                <a:gd name="T71" fmla="*/ 16 h 24"/>
                <a:gd name="T72" fmla="*/ 6 w 12"/>
                <a:gd name="T73" fmla="*/ 16 h 24"/>
                <a:gd name="T74" fmla="*/ 6 w 12"/>
                <a:gd name="T75" fmla="*/ 18 h 24"/>
                <a:gd name="T76" fmla="*/ 4 w 12"/>
                <a:gd name="T77" fmla="*/ 20 h 24"/>
                <a:gd name="T78" fmla="*/ 4 w 12"/>
                <a:gd name="T79" fmla="*/ 22 h 24"/>
                <a:gd name="T80" fmla="*/ 2 w 12"/>
                <a:gd name="T81" fmla="*/ 24 h 24"/>
                <a:gd name="T82" fmla="*/ 2 w 12"/>
                <a:gd name="T83" fmla="*/ 22 h 24"/>
                <a:gd name="T84" fmla="*/ 2 w 12"/>
                <a:gd name="T85" fmla="*/ 22 h 24"/>
                <a:gd name="T86" fmla="*/ 2 w 12"/>
                <a:gd name="T87" fmla="*/ 20 h 24"/>
                <a:gd name="T88" fmla="*/ 2 w 12"/>
                <a:gd name="T89" fmla="*/ 20 h 24"/>
                <a:gd name="T90" fmla="*/ 2 w 12"/>
                <a:gd name="T91" fmla="*/ 18 h 24"/>
                <a:gd name="T92" fmla="*/ 0 w 12"/>
                <a:gd name="T93" fmla="*/ 18 h 2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 h="24">
                  <a:moveTo>
                    <a:pt x="0" y="18"/>
                  </a:moveTo>
                  <a:lnTo>
                    <a:pt x="2" y="16"/>
                  </a:lnTo>
                  <a:lnTo>
                    <a:pt x="2" y="14"/>
                  </a:lnTo>
                  <a:lnTo>
                    <a:pt x="2" y="12"/>
                  </a:lnTo>
                  <a:lnTo>
                    <a:pt x="4" y="10"/>
                  </a:lnTo>
                  <a:lnTo>
                    <a:pt x="6" y="10"/>
                  </a:lnTo>
                  <a:lnTo>
                    <a:pt x="6" y="8"/>
                  </a:lnTo>
                  <a:lnTo>
                    <a:pt x="8" y="6"/>
                  </a:lnTo>
                  <a:lnTo>
                    <a:pt x="8" y="4"/>
                  </a:lnTo>
                  <a:lnTo>
                    <a:pt x="8" y="2"/>
                  </a:lnTo>
                  <a:lnTo>
                    <a:pt x="10" y="0"/>
                  </a:lnTo>
                  <a:lnTo>
                    <a:pt x="12" y="0"/>
                  </a:lnTo>
                  <a:lnTo>
                    <a:pt x="12" y="2"/>
                  </a:lnTo>
                  <a:lnTo>
                    <a:pt x="10" y="2"/>
                  </a:lnTo>
                  <a:lnTo>
                    <a:pt x="10" y="4"/>
                  </a:lnTo>
                  <a:lnTo>
                    <a:pt x="10" y="6"/>
                  </a:lnTo>
                  <a:lnTo>
                    <a:pt x="8" y="8"/>
                  </a:lnTo>
                  <a:lnTo>
                    <a:pt x="8" y="10"/>
                  </a:lnTo>
                  <a:lnTo>
                    <a:pt x="6" y="10"/>
                  </a:lnTo>
                  <a:lnTo>
                    <a:pt x="6" y="12"/>
                  </a:lnTo>
                  <a:lnTo>
                    <a:pt x="6" y="14"/>
                  </a:lnTo>
                  <a:lnTo>
                    <a:pt x="6" y="16"/>
                  </a:lnTo>
                  <a:lnTo>
                    <a:pt x="6" y="18"/>
                  </a:lnTo>
                  <a:lnTo>
                    <a:pt x="4" y="20"/>
                  </a:lnTo>
                  <a:lnTo>
                    <a:pt x="4" y="22"/>
                  </a:lnTo>
                  <a:lnTo>
                    <a:pt x="2" y="24"/>
                  </a:lnTo>
                  <a:lnTo>
                    <a:pt x="2" y="22"/>
                  </a:lnTo>
                  <a:lnTo>
                    <a:pt x="2" y="20"/>
                  </a:lnTo>
                  <a:lnTo>
                    <a:pt x="2" y="18"/>
                  </a:lnTo>
                  <a:lnTo>
                    <a:pt x="0"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82" name="Freeform 249">
              <a:extLst>
                <a:ext uri="{FF2B5EF4-FFF2-40B4-BE49-F238E27FC236}">
                  <a16:creationId xmlns:a16="http://schemas.microsoft.com/office/drawing/2014/main" id="{C5267895-0F1C-E8E1-F35D-479E2D7CE7C9}"/>
                </a:ext>
              </a:extLst>
            </p:cNvPr>
            <p:cNvSpPr>
              <a:spLocks noChangeAspect="1"/>
            </p:cNvSpPr>
            <p:nvPr/>
          </p:nvSpPr>
          <p:spPr bwMode="auto">
            <a:xfrm>
              <a:off x="1149218" y="2752836"/>
              <a:ext cx="48658" cy="63871"/>
            </a:xfrm>
            <a:custGeom>
              <a:avLst/>
              <a:gdLst>
                <a:gd name="T0" fmla="*/ 2 w 32"/>
                <a:gd name="T1" fmla="*/ 20 h 42"/>
                <a:gd name="T2" fmla="*/ 2 w 32"/>
                <a:gd name="T3" fmla="*/ 18 h 42"/>
                <a:gd name="T4" fmla="*/ 2 w 32"/>
                <a:gd name="T5" fmla="*/ 14 h 42"/>
                <a:gd name="T6" fmla="*/ 6 w 32"/>
                <a:gd name="T7" fmla="*/ 4 h 42"/>
                <a:gd name="T8" fmla="*/ 14 w 32"/>
                <a:gd name="T9" fmla="*/ 0 h 42"/>
                <a:gd name="T10" fmla="*/ 18 w 32"/>
                <a:gd name="T11" fmla="*/ 0 h 42"/>
                <a:gd name="T12" fmla="*/ 22 w 32"/>
                <a:gd name="T13" fmla="*/ 2 h 42"/>
                <a:gd name="T14" fmla="*/ 28 w 32"/>
                <a:gd name="T15" fmla="*/ 2 h 42"/>
                <a:gd name="T16" fmla="*/ 32 w 32"/>
                <a:gd name="T17" fmla="*/ 2 h 42"/>
                <a:gd name="T18" fmla="*/ 16 w 32"/>
                <a:gd name="T19" fmla="*/ 14 h 42"/>
                <a:gd name="T20" fmla="*/ 14 w 32"/>
                <a:gd name="T21" fmla="*/ 18 h 42"/>
                <a:gd name="T22" fmla="*/ 14 w 32"/>
                <a:gd name="T23" fmla="*/ 22 h 42"/>
                <a:gd name="T24" fmla="*/ 10 w 32"/>
                <a:gd name="T25" fmla="*/ 22 h 42"/>
                <a:gd name="T26" fmla="*/ 8 w 32"/>
                <a:gd name="T27" fmla="*/ 28 h 42"/>
                <a:gd name="T28" fmla="*/ 6 w 32"/>
                <a:gd name="T29" fmla="*/ 32 h 42"/>
                <a:gd name="T30" fmla="*/ 8 w 32"/>
                <a:gd name="T31" fmla="*/ 38 h 42"/>
                <a:gd name="T32" fmla="*/ 10 w 32"/>
                <a:gd name="T33" fmla="*/ 38 h 42"/>
                <a:gd name="T34" fmla="*/ 10 w 32"/>
                <a:gd name="T35" fmla="*/ 40 h 42"/>
                <a:gd name="T36" fmla="*/ 6 w 32"/>
                <a:gd name="T37" fmla="*/ 42 h 42"/>
                <a:gd name="T38" fmla="*/ 2 w 32"/>
                <a:gd name="T39" fmla="*/ 24 h 42"/>
                <a:gd name="T40" fmla="*/ 0 w 32"/>
                <a:gd name="T41" fmla="*/ 22 h 42"/>
                <a:gd name="T42" fmla="*/ 2 w 32"/>
                <a:gd name="T43" fmla="*/ 2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42">
                  <a:moveTo>
                    <a:pt x="2" y="20"/>
                  </a:moveTo>
                  <a:lnTo>
                    <a:pt x="2" y="18"/>
                  </a:lnTo>
                  <a:lnTo>
                    <a:pt x="2" y="14"/>
                  </a:lnTo>
                  <a:lnTo>
                    <a:pt x="6" y="4"/>
                  </a:lnTo>
                  <a:lnTo>
                    <a:pt x="14" y="0"/>
                  </a:lnTo>
                  <a:lnTo>
                    <a:pt x="18" y="0"/>
                  </a:lnTo>
                  <a:lnTo>
                    <a:pt x="22" y="2"/>
                  </a:lnTo>
                  <a:lnTo>
                    <a:pt x="28" y="2"/>
                  </a:lnTo>
                  <a:lnTo>
                    <a:pt x="32" y="2"/>
                  </a:lnTo>
                  <a:lnTo>
                    <a:pt x="16" y="14"/>
                  </a:lnTo>
                  <a:lnTo>
                    <a:pt x="14" y="18"/>
                  </a:lnTo>
                  <a:lnTo>
                    <a:pt x="14" y="22"/>
                  </a:lnTo>
                  <a:lnTo>
                    <a:pt x="10" y="22"/>
                  </a:lnTo>
                  <a:lnTo>
                    <a:pt x="8" y="28"/>
                  </a:lnTo>
                  <a:lnTo>
                    <a:pt x="6" y="32"/>
                  </a:lnTo>
                  <a:lnTo>
                    <a:pt x="8" y="38"/>
                  </a:lnTo>
                  <a:lnTo>
                    <a:pt x="10" y="38"/>
                  </a:lnTo>
                  <a:lnTo>
                    <a:pt x="10" y="40"/>
                  </a:lnTo>
                  <a:lnTo>
                    <a:pt x="6" y="42"/>
                  </a:lnTo>
                  <a:lnTo>
                    <a:pt x="2" y="24"/>
                  </a:lnTo>
                  <a:lnTo>
                    <a:pt x="0" y="22"/>
                  </a:lnTo>
                  <a:lnTo>
                    <a:pt x="2"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83" name="Freeform 250">
              <a:extLst>
                <a:ext uri="{FF2B5EF4-FFF2-40B4-BE49-F238E27FC236}">
                  <a16:creationId xmlns:a16="http://schemas.microsoft.com/office/drawing/2014/main" id="{82FE6EA3-C803-6237-32DE-F494B5B6DA73}"/>
                </a:ext>
              </a:extLst>
            </p:cNvPr>
            <p:cNvSpPr>
              <a:spLocks noChangeAspect="1"/>
            </p:cNvSpPr>
            <p:nvPr/>
          </p:nvSpPr>
          <p:spPr bwMode="auto">
            <a:xfrm>
              <a:off x="1149218" y="2752836"/>
              <a:ext cx="48658" cy="63871"/>
            </a:xfrm>
            <a:custGeom>
              <a:avLst/>
              <a:gdLst>
                <a:gd name="T0" fmla="*/ 2 w 32"/>
                <a:gd name="T1" fmla="*/ 20 h 42"/>
                <a:gd name="T2" fmla="*/ 2 w 32"/>
                <a:gd name="T3" fmla="*/ 18 h 42"/>
                <a:gd name="T4" fmla="*/ 2 w 32"/>
                <a:gd name="T5" fmla="*/ 14 h 42"/>
                <a:gd name="T6" fmla="*/ 6 w 32"/>
                <a:gd name="T7" fmla="*/ 4 h 42"/>
                <a:gd name="T8" fmla="*/ 14 w 32"/>
                <a:gd name="T9" fmla="*/ 0 h 42"/>
                <a:gd name="T10" fmla="*/ 18 w 32"/>
                <a:gd name="T11" fmla="*/ 0 h 42"/>
                <a:gd name="T12" fmla="*/ 22 w 32"/>
                <a:gd name="T13" fmla="*/ 2 h 42"/>
                <a:gd name="T14" fmla="*/ 28 w 32"/>
                <a:gd name="T15" fmla="*/ 2 h 42"/>
                <a:gd name="T16" fmla="*/ 32 w 32"/>
                <a:gd name="T17" fmla="*/ 2 h 42"/>
                <a:gd name="T18" fmla="*/ 16 w 32"/>
                <a:gd name="T19" fmla="*/ 14 h 42"/>
                <a:gd name="T20" fmla="*/ 14 w 32"/>
                <a:gd name="T21" fmla="*/ 18 h 42"/>
                <a:gd name="T22" fmla="*/ 14 w 32"/>
                <a:gd name="T23" fmla="*/ 22 h 42"/>
                <a:gd name="T24" fmla="*/ 10 w 32"/>
                <a:gd name="T25" fmla="*/ 22 h 42"/>
                <a:gd name="T26" fmla="*/ 8 w 32"/>
                <a:gd name="T27" fmla="*/ 28 h 42"/>
                <a:gd name="T28" fmla="*/ 6 w 32"/>
                <a:gd name="T29" fmla="*/ 32 h 42"/>
                <a:gd name="T30" fmla="*/ 8 w 32"/>
                <a:gd name="T31" fmla="*/ 38 h 42"/>
                <a:gd name="T32" fmla="*/ 10 w 32"/>
                <a:gd name="T33" fmla="*/ 38 h 42"/>
                <a:gd name="T34" fmla="*/ 10 w 32"/>
                <a:gd name="T35" fmla="*/ 40 h 42"/>
                <a:gd name="T36" fmla="*/ 6 w 32"/>
                <a:gd name="T37" fmla="*/ 42 h 42"/>
                <a:gd name="T38" fmla="*/ 2 w 32"/>
                <a:gd name="T39" fmla="*/ 24 h 42"/>
                <a:gd name="T40" fmla="*/ 0 w 32"/>
                <a:gd name="T41" fmla="*/ 22 h 42"/>
                <a:gd name="T42" fmla="*/ 2 w 32"/>
                <a:gd name="T43" fmla="*/ 20 h 4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42">
                  <a:moveTo>
                    <a:pt x="2" y="20"/>
                  </a:moveTo>
                  <a:lnTo>
                    <a:pt x="2" y="18"/>
                  </a:lnTo>
                  <a:lnTo>
                    <a:pt x="2" y="14"/>
                  </a:lnTo>
                  <a:lnTo>
                    <a:pt x="6" y="4"/>
                  </a:lnTo>
                  <a:lnTo>
                    <a:pt x="14" y="0"/>
                  </a:lnTo>
                  <a:lnTo>
                    <a:pt x="18" y="0"/>
                  </a:lnTo>
                  <a:lnTo>
                    <a:pt x="22" y="2"/>
                  </a:lnTo>
                  <a:lnTo>
                    <a:pt x="28" y="2"/>
                  </a:lnTo>
                  <a:lnTo>
                    <a:pt x="32" y="2"/>
                  </a:lnTo>
                  <a:lnTo>
                    <a:pt x="16" y="14"/>
                  </a:lnTo>
                  <a:lnTo>
                    <a:pt x="14" y="18"/>
                  </a:lnTo>
                  <a:lnTo>
                    <a:pt x="14" y="22"/>
                  </a:lnTo>
                  <a:lnTo>
                    <a:pt x="10" y="22"/>
                  </a:lnTo>
                  <a:lnTo>
                    <a:pt x="8" y="28"/>
                  </a:lnTo>
                  <a:lnTo>
                    <a:pt x="6" y="32"/>
                  </a:lnTo>
                  <a:lnTo>
                    <a:pt x="8" y="38"/>
                  </a:lnTo>
                  <a:lnTo>
                    <a:pt x="10" y="38"/>
                  </a:lnTo>
                  <a:lnTo>
                    <a:pt x="10" y="40"/>
                  </a:lnTo>
                  <a:lnTo>
                    <a:pt x="6" y="42"/>
                  </a:lnTo>
                  <a:lnTo>
                    <a:pt x="2" y="24"/>
                  </a:lnTo>
                  <a:lnTo>
                    <a:pt x="0" y="22"/>
                  </a:lnTo>
                  <a:lnTo>
                    <a:pt x="2" y="2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84" name="Freeform 251">
              <a:extLst>
                <a:ext uri="{FF2B5EF4-FFF2-40B4-BE49-F238E27FC236}">
                  <a16:creationId xmlns:a16="http://schemas.microsoft.com/office/drawing/2014/main" id="{7DB95CD6-EB78-2B3A-715D-5D79DE7A7261}"/>
                </a:ext>
              </a:extLst>
            </p:cNvPr>
            <p:cNvSpPr>
              <a:spLocks noChangeAspect="1"/>
            </p:cNvSpPr>
            <p:nvPr/>
          </p:nvSpPr>
          <p:spPr bwMode="auto">
            <a:xfrm>
              <a:off x="1210042" y="2755879"/>
              <a:ext cx="21289" cy="27372"/>
            </a:xfrm>
            <a:custGeom>
              <a:avLst/>
              <a:gdLst>
                <a:gd name="T0" fmla="*/ 2 w 14"/>
                <a:gd name="T1" fmla="*/ 4 h 18"/>
                <a:gd name="T2" fmla="*/ 4 w 14"/>
                <a:gd name="T3" fmla="*/ 2 h 18"/>
                <a:gd name="T4" fmla="*/ 12 w 14"/>
                <a:gd name="T5" fmla="*/ 0 h 18"/>
                <a:gd name="T6" fmla="*/ 12 w 14"/>
                <a:gd name="T7" fmla="*/ 2 h 18"/>
                <a:gd name="T8" fmla="*/ 12 w 14"/>
                <a:gd name="T9" fmla="*/ 4 h 18"/>
                <a:gd name="T10" fmla="*/ 14 w 14"/>
                <a:gd name="T11" fmla="*/ 14 h 18"/>
                <a:gd name="T12" fmla="*/ 10 w 14"/>
                <a:gd name="T13" fmla="*/ 16 h 18"/>
                <a:gd name="T14" fmla="*/ 6 w 14"/>
                <a:gd name="T15" fmla="*/ 18 h 18"/>
                <a:gd name="T16" fmla="*/ 2 w 14"/>
                <a:gd name="T17" fmla="*/ 18 h 18"/>
                <a:gd name="T18" fmla="*/ 0 w 14"/>
                <a:gd name="T19" fmla="*/ 10 h 18"/>
                <a:gd name="T20" fmla="*/ 2 w 14"/>
                <a:gd name="T21" fmla="*/ 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18">
                  <a:moveTo>
                    <a:pt x="2" y="4"/>
                  </a:moveTo>
                  <a:lnTo>
                    <a:pt x="4" y="2"/>
                  </a:lnTo>
                  <a:lnTo>
                    <a:pt x="12" y="0"/>
                  </a:lnTo>
                  <a:lnTo>
                    <a:pt x="12" y="2"/>
                  </a:lnTo>
                  <a:lnTo>
                    <a:pt x="12" y="4"/>
                  </a:lnTo>
                  <a:lnTo>
                    <a:pt x="14" y="14"/>
                  </a:lnTo>
                  <a:lnTo>
                    <a:pt x="10" y="16"/>
                  </a:lnTo>
                  <a:lnTo>
                    <a:pt x="6" y="18"/>
                  </a:lnTo>
                  <a:lnTo>
                    <a:pt x="2" y="18"/>
                  </a:lnTo>
                  <a:lnTo>
                    <a:pt x="0" y="10"/>
                  </a:lnTo>
                  <a:lnTo>
                    <a:pt x="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85" name="Freeform 252">
              <a:extLst>
                <a:ext uri="{FF2B5EF4-FFF2-40B4-BE49-F238E27FC236}">
                  <a16:creationId xmlns:a16="http://schemas.microsoft.com/office/drawing/2014/main" id="{6D828BE9-DBDD-5D24-ED7D-BEBD72974872}"/>
                </a:ext>
              </a:extLst>
            </p:cNvPr>
            <p:cNvSpPr>
              <a:spLocks noChangeAspect="1"/>
            </p:cNvSpPr>
            <p:nvPr/>
          </p:nvSpPr>
          <p:spPr bwMode="auto">
            <a:xfrm>
              <a:off x="1210042" y="2755879"/>
              <a:ext cx="21289" cy="27372"/>
            </a:xfrm>
            <a:custGeom>
              <a:avLst/>
              <a:gdLst>
                <a:gd name="T0" fmla="*/ 2 w 14"/>
                <a:gd name="T1" fmla="*/ 4 h 18"/>
                <a:gd name="T2" fmla="*/ 4 w 14"/>
                <a:gd name="T3" fmla="*/ 2 h 18"/>
                <a:gd name="T4" fmla="*/ 12 w 14"/>
                <a:gd name="T5" fmla="*/ 0 h 18"/>
                <a:gd name="T6" fmla="*/ 12 w 14"/>
                <a:gd name="T7" fmla="*/ 2 h 18"/>
                <a:gd name="T8" fmla="*/ 12 w 14"/>
                <a:gd name="T9" fmla="*/ 4 h 18"/>
                <a:gd name="T10" fmla="*/ 14 w 14"/>
                <a:gd name="T11" fmla="*/ 14 h 18"/>
                <a:gd name="T12" fmla="*/ 10 w 14"/>
                <a:gd name="T13" fmla="*/ 16 h 18"/>
                <a:gd name="T14" fmla="*/ 6 w 14"/>
                <a:gd name="T15" fmla="*/ 18 h 18"/>
                <a:gd name="T16" fmla="*/ 2 w 14"/>
                <a:gd name="T17" fmla="*/ 18 h 18"/>
                <a:gd name="T18" fmla="*/ 0 w 14"/>
                <a:gd name="T19" fmla="*/ 10 h 18"/>
                <a:gd name="T20" fmla="*/ 2 w 14"/>
                <a:gd name="T21" fmla="*/ 4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18">
                  <a:moveTo>
                    <a:pt x="2" y="4"/>
                  </a:moveTo>
                  <a:lnTo>
                    <a:pt x="4" y="2"/>
                  </a:lnTo>
                  <a:lnTo>
                    <a:pt x="12" y="0"/>
                  </a:lnTo>
                  <a:lnTo>
                    <a:pt x="12" y="2"/>
                  </a:lnTo>
                  <a:lnTo>
                    <a:pt x="12" y="4"/>
                  </a:lnTo>
                  <a:lnTo>
                    <a:pt x="14" y="14"/>
                  </a:lnTo>
                  <a:lnTo>
                    <a:pt x="10" y="16"/>
                  </a:lnTo>
                  <a:lnTo>
                    <a:pt x="6" y="18"/>
                  </a:lnTo>
                  <a:lnTo>
                    <a:pt x="2" y="18"/>
                  </a:lnTo>
                  <a:lnTo>
                    <a:pt x="0" y="10"/>
                  </a:lnTo>
                  <a:lnTo>
                    <a:pt x="2"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86" name="Freeform 253">
              <a:extLst>
                <a:ext uri="{FF2B5EF4-FFF2-40B4-BE49-F238E27FC236}">
                  <a16:creationId xmlns:a16="http://schemas.microsoft.com/office/drawing/2014/main" id="{CB34AEDC-948E-42D2-B48A-EFB59C5F345C}"/>
                </a:ext>
              </a:extLst>
            </p:cNvPr>
            <p:cNvSpPr>
              <a:spLocks noChangeAspect="1"/>
            </p:cNvSpPr>
            <p:nvPr/>
          </p:nvSpPr>
          <p:spPr bwMode="auto">
            <a:xfrm>
              <a:off x="2237963" y="3009845"/>
              <a:ext cx="39535" cy="15206"/>
            </a:xfrm>
            <a:custGeom>
              <a:avLst/>
              <a:gdLst>
                <a:gd name="T0" fmla="*/ 16 w 26"/>
                <a:gd name="T1" fmla="*/ 0 h 10"/>
                <a:gd name="T2" fmla="*/ 22 w 26"/>
                <a:gd name="T3" fmla="*/ 0 h 10"/>
                <a:gd name="T4" fmla="*/ 26 w 26"/>
                <a:gd name="T5" fmla="*/ 2 h 10"/>
                <a:gd name="T6" fmla="*/ 26 w 26"/>
                <a:gd name="T7" fmla="*/ 4 h 10"/>
                <a:gd name="T8" fmla="*/ 20 w 26"/>
                <a:gd name="T9" fmla="*/ 10 h 10"/>
                <a:gd name="T10" fmla="*/ 12 w 26"/>
                <a:gd name="T11" fmla="*/ 4 h 10"/>
                <a:gd name="T12" fmla="*/ 0 w 26"/>
                <a:gd name="T13" fmla="*/ 0 h 10"/>
                <a:gd name="T14" fmla="*/ 8 w 26"/>
                <a:gd name="T15" fmla="*/ 0 h 10"/>
                <a:gd name="T16" fmla="*/ 12 w 26"/>
                <a:gd name="T17" fmla="*/ 0 h 10"/>
                <a:gd name="T18" fmla="*/ 16 w 26"/>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0">
                  <a:moveTo>
                    <a:pt x="16" y="0"/>
                  </a:moveTo>
                  <a:lnTo>
                    <a:pt x="22" y="0"/>
                  </a:lnTo>
                  <a:lnTo>
                    <a:pt x="26" y="2"/>
                  </a:lnTo>
                  <a:lnTo>
                    <a:pt x="26" y="4"/>
                  </a:lnTo>
                  <a:lnTo>
                    <a:pt x="20" y="10"/>
                  </a:lnTo>
                  <a:lnTo>
                    <a:pt x="12" y="4"/>
                  </a:lnTo>
                  <a:lnTo>
                    <a:pt x="0" y="0"/>
                  </a:lnTo>
                  <a:lnTo>
                    <a:pt x="8" y="0"/>
                  </a:lnTo>
                  <a:lnTo>
                    <a:pt x="12"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87" name="Freeform 254">
              <a:extLst>
                <a:ext uri="{FF2B5EF4-FFF2-40B4-BE49-F238E27FC236}">
                  <a16:creationId xmlns:a16="http://schemas.microsoft.com/office/drawing/2014/main" id="{E445F140-BD9E-385C-8E0D-1717E528E2C2}"/>
                </a:ext>
              </a:extLst>
            </p:cNvPr>
            <p:cNvSpPr>
              <a:spLocks noChangeAspect="1"/>
            </p:cNvSpPr>
            <p:nvPr/>
          </p:nvSpPr>
          <p:spPr bwMode="auto">
            <a:xfrm>
              <a:off x="2237963" y="3009845"/>
              <a:ext cx="39535" cy="15206"/>
            </a:xfrm>
            <a:custGeom>
              <a:avLst/>
              <a:gdLst>
                <a:gd name="T0" fmla="*/ 16 w 26"/>
                <a:gd name="T1" fmla="*/ 0 h 10"/>
                <a:gd name="T2" fmla="*/ 22 w 26"/>
                <a:gd name="T3" fmla="*/ 0 h 10"/>
                <a:gd name="T4" fmla="*/ 26 w 26"/>
                <a:gd name="T5" fmla="*/ 2 h 10"/>
                <a:gd name="T6" fmla="*/ 26 w 26"/>
                <a:gd name="T7" fmla="*/ 4 h 10"/>
                <a:gd name="T8" fmla="*/ 20 w 26"/>
                <a:gd name="T9" fmla="*/ 10 h 10"/>
                <a:gd name="T10" fmla="*/ 12 w 26"/>
                <a:gd name="T11" fmla="*/ 4 h 10"/>
                <a:gd name="T12" fmla="*/ 0 w 26"/>
                <a:gd name="T13" fmla="*/ 0 h 10"/>
                <a:gd name="T14" fmla="*/ 8 w 26"/>
                <a:gd name="T15" fmla="*/ 0 h 10"/>
                <a:gd name="T16" fmla="*/ 12 w 26"/>
                <a:gd name="T17" fmla="*/ 0 h 10"/>
                <a:gd name="T18" fmla="*/ 16 w 26"/>
                <a:gd name="T19" fmla="*/ 0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 h="10">
                  <a:moveTo>
                    <a:pt x="16" y="0"/>
                  </a:moveTo>
                  <a:lnTo>
                    <a:pt x="22" y="0"/>
                  </a:lnTo>
                  <a:lnTo>
                    <a:pt x="26" y="2"/>
                  </a:lnTo>
                  <a:lnTo>
                    <a:pt x="26" y="4"/>
                  </a:lnTo>
                  <a:lnTo>
                    <a:pt x="20" y="10"/>
                  </a:lnTo>
                  <a:lnTo>
                    <a:pt x="12" y="4"/>
                  </a:lnTo>
                  <a:lnTo>
                    <a:pt x="0" y="0"/>
                  </a:lnTo>
                  <a:lnTo>
                    <a:pt x="8" y="0"/>
                  </a:lnTo>
                  <a:lnTo>
                    <a:pt x="12" y="0"/>
                  </a:lnTo>
                  <a:lnTo>
                    <a:pt x="16"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88" name="Freeform 255">
              <a:extLst>
                <a:ext uri="{FF2B5EF4-FFF2-40B4-BE49-F238E27FC236}">
                  <a16:creationId xmlns:a16="http://schemas.microsoft.com/office/drawing/2014/main" id="{D15F82AC-340D-795C-5C96-337D264D68CD}"/>
                </a:ext>
              </a:extLst>
            </p:cNvPr>
            <p:cNvSpPr>
              <a:spLocks noChangeAspect="1"/>
            </p:cNvSpPr>
            <p:nvPr/>
          </p:nvSpPr>
          <p:spPr bwMode="auto">
            <a:xfrm>
              <a:off x="1228288" y="2780215"/>
              <a:ext cx="18246" cy="21289"/>
            </a:xfrm>
            <a:custGeom>
              <a:avLst/>
              <a:gdLst>
                <a:gd name="T0" fmla="*/ 4 w 12"/>
                <a:gd name="T1" fmla="*/ 14 h 14"/>
                <a:gd name="T2" fmla="*/ 0 w 12"/>
                <a:gd name="T3" fmla="*/ 12 h 14"/>
                <a:gd name="T4" fmla="*/ 0 w 12"/>
                <a:gd name="T5" fmla="*/ 6 h 14"/>
                <a:gd name="T6" fmla="*/ 4 w 12"/>
                <a:gd name="T7" fmla="*/ 2 h 14"/>
                <a:gd name="T8" fmla="*/ 6 w 12"/>
                <a:gd name="T9" fmla="*/ 0 h 14"/>
                <a:gd name="T10" fmla="*/ 12 w 12"/>
                <a:gd name="T11" fmla="*/ 4 h 14"/>
                <a:gd name="T12" fmla="*/ 4 w 12"/>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4">
                  <a:moveTo>
                    <a:pt x="4" y="14"/>
                  </a:moveTo>
                  <a:lnTo>
                    <a:pt x="0" y="12"/>
                  </a:lnTo>
                  <a:lnTo>
                    <a:pt x="0" y="6"/>
                  </a:lnTo>
                  <a:lnTo>
                    <a:pt x="4" y="2"/>
                  </a:lnTo>
                  <a:lnTo>
                    <a:pt x="6" y="0"/>
                  </a:lnTo>
                  <a:lnTo>
                    <a:pt x="12" y="4"/>
                  </a:lnTo>
                  <a:lnTo>
                    <a:pt x="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89" name="Freeform 256">
              <a:extLst>
                <a:ext uri="{FF2B5EF4-FFF2-40B4-BE49-F238E27FC236}">
                  <a16:creationId xmlns:a16="http://schemas.microsoft.com/office/drawing/2014/main" id="{AFE7D337-6FC8-5AF1-2C0B-81D540D6B8A4}"/>
                </a:ext>
              </a:extLst>
            </p:cNvPr>
            <p:cNvSpPr>
              <a:spLocks noChangeAspect="1"/>
            </p:cNvSpPr>
            <p:nvPr/>
          </p:nvSpPr>
          <p:spPr bwMode="auto">
            <a:xfrm>
              <a:off x="1228288" y="2780215"/>
              <a:ext cx="18246" cy="21289"/>
            </a:xfrm>
            <a:custGeom>
              <a:avLst/>
              <a:gdLst>
                <a:gd name="T0" fmla="*/ 4 w 12"/>
                <a:gd name="T1" fmla="*/ 14 h 14"/>
                <a:gd name="T2" fmla="*/ 0 w 12"/>
                <a:gd name="T3" fmla="*/ 12 h 14"/>
                <a:gd name="T4" fmla="*/ 0 w 12"/>
                <a:gd name="T5" fmla="*/ 6 h 14"/>
                <a:gd name="T6" fmla="*/ 4 w 12"/>
                <a:gd name="T7" fmla="*/ 2 h 14"/>
                <a:gd name="T8" fmla="*/ 6 w 12"/>
                <a:gd name="T9" fmla="*/ 0 h 14"/>
                <a:gd name="T10" fmla="*/ 12 w 12"/>
                <a:gd name="T11" fmla="*/ 4 h 14"/>
                <a:gd name="T12" fmla="*/ 4 w 12"/>
                <a:gd name="T13" fmla="*/ 14 h 1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4">
                  <a:moveTo>
                    <a:pt x="4" y="14"/>
                  </a:moveTo>
                  <a:lnTo>
                    <a:pt x="0" y="12"/>
                  </a:lnTo>
                  <a:lnTo>
                    <a:pt x="0" y="6"/>
                  </a:lnTo>
                  <a:lnTo>
                    <a:pt x="4" y="2"/>
                  </a:lnTo>
                  <a:lnTo>
                    <a:pt x="6" y="0"/>
                  </a:lnTo>
                  <a:lnTo>
                    <a:pt x="12" y="4"/>
                  </a:lnTo>
                  <a:lnTo>
                    <a:pt x="4" y="1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90" name="Freeform 257">
              <a:extLst>
                <a:ext uri="{FF2B5EF4-FFF2-40B4-BE49-F238E27FC236}">
                  <a16:creationId xmlns:a16="http://schemas.microsoft.com/office/drawing/2014/main" id="{6626C878-4EA2-0E26-5C6B-2450EDED4236}"/>
                </a:ext>
              </a:extLst>
            </p:cNvPr>
            <p:cNvSpPr>
              <a:spLocks noChangeAspect="1"/>
            </p:cNvSpPr>
            <p:nvPr/>
          </p:nvSpPr>
          <p:spPr bwMode="auto">
            <a:xfrm>
              <a:off x="2469091" y="3018968"/>
              <a:ext cx="12166" cy="9123"/>
            </a:xfrm>
            <a:custGeom>
              <a:avLst/>
              <a:gdLst>
                <a:gd name="T0" fmla="*/ 6 w 8"/>
                <a:gd name="T1" fmla="*/ 6 h 6"/>
                <a:gd name="T2" fmla="*/ 2 w 8"/>
                <a:gd name="T3" fmla="*/ 6 h 6"/>
                <a:gd name="T4" fmla="*/ 0 w 8"/>
                <a:gd name="T5" fmla="*/ 6 h 6"/>
                <a:gd name="T6" fmla="*/ 8 w 8"/>
                <a:gd name="T7" fmla="*/ 0 h 6"/>
                <a:gd name="T8" fmla="*/ 6 w 8"/>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6">
                  <a:moveTo>
                    <a:pt x="6" y="6"/>
                  </a:moveTo>
                  <a:lnTo>
                    <a:pt x="2" y="6"/>
                  </a:lnTo>
                  <a:lnTo>
                    <a:pt x="0" y="6"/>
                  </a:lnTo>
                  <a:lnTo>
                    <a:pt x="8" y="0"/>
                  </a:lnTo>
                  <a:lnTo>
                    <a:pt x="6"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91" name="Freeform 258">
              <a:extLst>
                <a:ext uri="{FF2B5EF4-FFF2-40B4-BE49-F238E27FC236}">
                  <a16:creationId xmlns:a16="http://schemas.microsoft.com/office/drawing/2014/main" id="{F7B8ACE6-BA0D-2502-D78B-4934FCD964A5}"/>
                </a:ext>
              </a:extLst>
            </p:cNvPr>
            <p:cNvSpPr>
              <a:spLocks noChangeAspect="1"/>
            </p:cNvSpPr>
            <p:nvPr/>
          </p:nvSpPr>
          <p:spPr bwMode="auto">
            <a:xfrm>
              <a:off x="2469091" y="3018968"/>
              <a:ext cx="12166" cy="9123"/>
            </a:xfrm>
            <a:custGeom>
              <a:avLst/>
              <a:gdLst>
                <a:gd name="T0" fmla="*/ 6 w 8"/>
                <a:gd name="T1" fmla="*/ 6 h 6"/>
                <a:gd name="T2" fmla="*/ 2 w 8"/>
                <a:gd name="T3" fmla="*/ 6 h 6"/>
                <a:gd name="T4" fmla="*/ 0 w 8"/>
                <a:gd name="T5" fmla="*/ 6 h 6"/>
                <a:gd name="T6" fmla="*/ 8 w 8"/>
                <a:gd name="T7" fmla="*/ 0 h 6"/>
                <a:gd name="T8" fmla="*/ 6 w 8"/>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6">
                  <a:moveTo>
                    <a:pt x="6" y="6"/>
                  </a:moveTo>
                  <a:lnTo>
                    <a:pt x="2" y="6"/>
                  </a:lnTo>
                  <a:lnTo>
                    <a:pt x="0" y="6"/>
                  </a:lnTo>
                  <a:lnTo>
                    <a:pt x="8" y="0"/>
                  </a:lnTo>
                  <a:lnTo>
                    <a:pt x="6" y="6"/>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92" name="Freeform 259">
              <a:extLst>
                <a:ext uri="{FF2B5EF4-FFF2-40B4-BE49-F238E27FC236}">
                  <a16:creationId xmlns:a16="http://schemas.microsoft.com/office/drawing/2014/main" id="{1197CA4F-E453-DC67-6F5C-73B81695019F}"/>
                </a:ext>
              </a:extLst>
            </p:cNvPr>
            <p:cNvSpPr>
              <a:spLocks noChangeAspect="1"/>
            </p:cNvSpPr>
            <p:nvPr/>
          </p:nvSpPr>
          <p:spPr bwMode="auto">
            <a:xfrm>
              <a:off x="1219165" y="2828873"/>
              <a:ext cx="9123" cy="9123"/>
            </a:xfrm>
            <a:custGeom>
              <a:avLst/>
              <a:gdLst>
                <a:gd name="T0" fmla="*/ 4 w 6"/>
                <a:gd name="T1" fmla="*/ 6 h 6"/>
                <a:gd name="T2" fmla="*/ 0 w 6"/>
                <a:gd name="T3" fmla="*/ 4 h 6"/>
                <a:gd name="T4" fmla="*/ 2 w 6"/>
                <a:gd name="T5" fmla="*/ 0 h 6"/>
                <a:gd name="T6" fmla="*/ 6 w 6"/>
                <a:gd name="T7" fmla="*/ 0 h 6"/>
                <a:gd name="T8" fmla="*/ 4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4" y="6"/>
                  </a:moveTo>
                  <a:lnTo>
                    <a:pt x="0" y="4"/>
                  </a:lnTo>
                  <a:lnTo>
                    <a:pt x="2" y="0"/>
                  </a:lnTo>
                  <a:lnTo>
                    <a:pt x="6" y="0"/>
                  </a:lnTo>
                  <a:lnTo>
                    <a:pt x="4"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93" name="Freeform 260">
              <a:extLst>
                <a:ext uri="{FF2B5EF4-FFF2-40B4-BE49-F238E27FC236}">
                  <a16:creationId xmlns:a16="http://schemas.microsoft.com/office/drawing/2014/main" id="{B29BB43D-F04E-9A2D-F543-0ED5A9542ED8}"/>
                </a:ext>
              </a:extLst>
            </p:cNvPr>
            <p:cNvSpPr>
              <a:spLocks noChangeAspect="1"/>
            </p:cNvSpPr>
            <p:nvPr/>
          </p:nvSpPr>
          <p:spPr bwMode="auto">
            <a:xfrm>
              <a:off x="1219165" y="2828873"/>
              <a:ext cx="9123" cy="9123"/>
            </a:xfrm>
            <a:custGeom>
              <a:avLst/>
              <a:gdLst>
                <a:gd name="T0" fmla="*/ 4 w 6"/>
                <a:gd name="T1" fmla="*/ 6 h 6"/>
                <a:gd name="T2" fmla="*/ 0 w 6"/>
                <a:gd name="T3" fmla="*/ 4 h 6"/>
                <a:gd name="T4" fmla="*/ 2 w 6"/>
                <a:gd name="T5" fmla="*/ 0 h 6"/>
                <a:gd name="T6" fmla="*/ 6 w 6"/>
                <a:gd name="T7" fmla="*/ 0 h 6"/>
                <a:gd name="T8" fmla="*/ 4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4" y="6"/>
                  </a:moveTo>
                  <a:lnTo>
                    <a:pt x="0" y="4"/>
                  </a:lnTo>
                  <a:lnTo>
                    <a:pt x="2" y="0"/>
                  </a:lnTo>
                  <a:lnTo>
                    <a:pt x="6" y="0"/>
                  </a:lnTo>
                  <a:lnTo>
                    <a:pt x="4" y="6"/>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94" name="Freeform 261">
              <a:extLst>
                <a:ext uri="{FF2B5EF4-FFF2-40B4-BE49-F238E27FC236}">
                  <a16:creationId xmlns:a16="http://schemas.microsoft.com/office/drawing/2014/main" id="{7DD5354C-1AA6-45D0-6AFA-C09CCF6BDD4E}"/>
                </a:ext>
              </a:extLst>
            </p:cNvPr>
            <p:cNvSpPr>
              <a:spLocks noChangeAspect="1"/>
            </p:cNvSpPr>
            <p:nvPr/>
          </p:nvSpPr>
          <p:spPr bwMode="auto">
            <a:xfrm>
              <a:off x="1225249" y="2816707"/>
              <a:ext cx="9123" cy="9123"/>
            </a:xfrm>
            <a:custGeom>
              <a:avLst/>
              <a:gdLst>
                <a:gd name="T0" fmla="*/ 6 w 6"/>
                <a:gd name="T1" fmla="*/ 0 h 6"/>
                <a:gd name="T2" fmla="*/ 2 w 6"/>
                <a:gd name="T3" fmla="*/ 6 h 6"/>
                <a:gd name="T4" fmla="*/ 0 w 6"/>
                <a:gd name="T5" fmla="*/ 4 h 6"/>
                <a:gd name="T6" fmla="*/ 4 w 6"/>
                <a:gd name="T7" fmla="*/ 0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2" y="6"/>
                  </a:lnTo>
                  <a:lnTo>
                    <a:pt x="0" y="4"/>
                  </a:lnTo>
                  <a:lnTo>
                    <a:pt x="4"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95" name="Freeform 262">
              <a:extLst>
                <a:ext uri="{FF2B5EF4-FFF2-40B4-BE49-F238E27FC236}">
                  <a16:creationId xmlns:a16="http://schemas.microsoft.com/office/drawing/2014/main" id="{4F039B68-2665-6251-BAB0-CFBAEE48BF56}"/>
                </a:ext>
              </a:extLst>
            </p:cNvPr>
            <p:cNvSpPr>
              <a:spLocks noChangeAspect="1"/>
            </p:cNvSpPr>
            <p:nvPr/>
          </p:nvSpPr>
          <p:spPr bwMode="auto">
            <a:xfrm>
              <a:off x="1225249" y="2816707"/>
              <a:ext cx="9123" cy="9123"/>
            </a:xfrm>
            <a:custGeom>
              <a:avLst/>
              <a:gdLst>
                <a:gd name="T0" fmla="*/ 6 w 6"/>
                <a:gd name="T1" fmla="*/ 0 h 6"/>
                <a:gd name="T2" fmla="*/ 2 w 6"/>
                <a:gd name="T3" fmla="*/ 6 h 6"/>
                <a:gd name="T4" fmla="*/ 0 w 6"/>
                <a:gd name="T5" fmla="*/ 4 h 6"/>
                <a:gd name="T6" fmla="*/ 4 w 6"/>
                <a:gd name="T7" fmla="*/ 0 h 6"/>
                <a:gd name="T8" fmla="*/ 6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0"/>
                  </a:moveTo>
                  <a:lnTo>
                    <a:pt x="2" y="6"/>
                  </a:lnTo>
                  <a:lnTo>
                    <a:pt x="0" y="4"/>
                  </a:lnTo>
                  <a:lnTo>
                    <a:pt x="4" y="0"/>
                  </a:lnTo>
                  <a:lnTo>
                    <a:pt x="6"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96" name="Freeform 263">
              <a:extLst>
                <a:ext uri="{FF2B5EF4-FFF2-40B4-BE49-F238E27FC236}">
                  <a16:creationId xmlns:a16="http://schemas.microsoft.com/office/drawing/2014/main" id="{09B023B6-DC24-30B1-BEA3-12E0161C8287}"/>
                </a:ext>
              </a:extLst>
            </p:cNvPr>
            <p:cNvSpPr>
              <a:spLocks noChangeAspect="1"/>
            </p:cNvSpPr>
            <p:nvPr/>
          </p:nvSpPr>
          <p:spPr bwMode="auto">
            <a:xfrm>
              <a:off x="2788416" y="2956615"/>
              <a:ext cx="18246" cy="12166"/>
            </a:xfrm>
            <a:custGeom>
              <a:avLst/>
              <a:gdLst>
                <a:gd name="T0" fmla="*/ 12 w 12"/>
                <a:gd name="T1" fmla="*/ 0 h 8"/>
                <a:gd name="T2" fmla="*/ 10 w 12"/>
                <a:gd name="T3" fmla="*/ 2 h 8"/>
                <a:gd name="T4" fmla="*/ 2 w 12"/>
                <a:gd name="T5" fmla="*/ 6 h 8"/>
                <a:gd name="T6" fmla="*/ 4 w 12"/>
                <a:gd name="T7" fmla="*/ 8 h 8"/>
                <a:gd name="T8" fmla="*/ 0 w 12"/>
                <a:gd name="T9" fmla="*/ 8 h 8"/>
                <a:gd name="T10" fmla="*/ 6 w 12"/>
                <a:gd name="T11" fmla="*/ 4 h 8"/>
                <a:gd name="T12" fmla="*/ 12 w 12"/>
                <a:gd name="T13" fmla="*/ 0 h 8"/>
                <a:gd name="T14" fmla="*/ 12 w 12"/>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8">
                  <a:moveTo>
                    <a:pt x="12" y="0"/>
                  </a:moveTo>
                  <a:lnTo>
                    <a:pt x="10" y="2"/>
                  </a:lnTo>
                  <a:lnTo>
                    <a:pt x="2" y="6"/>
                  </a:lnTo>
                  <a:lnTo>
                    <a:pt x="4" y="8"/>
                  </a:lnTo>
                  <a:lnTo>
                    <a:pt x="0" y="8"/>
                  </a:lnTo>
                  <a:lnTo>
                    <a:pt x="6" y="4"/>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97" name="Freeform 264">
              <a:extLst>
                <a:ext uri="{FF2B5EF4-FFF2-40B4-BE49-F238E27FC236}">
                  <a16:creationId xmlns:a16="http://schemas.microsoft.com/office/drawing/2014/main" id="{4FA0D44A-4D6F-F464-8417-B2176B47E20A}"/>
                </a:ext>
              </a:extLst>
            </p:cNvPr>
            <p:cNvSpPr>
              <a:spLocks noChangeAspect="1"/>
            </p:cNvSpPr>
            <p:nvPr/>
          </p:nvSpPr>
          <p:spPr bwMode="auto">
            <a:xfrm>
              <a:off x="2788416" y="2956615"/>
              <a:ext cx="18246" cy="12166"/>
            </a:xfrm>
            <a:custGeom>
              <a:avLst/>
              <a:gdLst>
                <a:gd name="T0" fmla="*/ 12 w 12"/>
                <a:gd name="T1" fmla="*/ 0 h 8"/>
                <a:gd name="T2" fmla="*/ 10 w 12"/>
                <a:gd name="T3" fmla="*/ 2 h 8"/>
                <a:gd name="T4" fmla="*/ 2 w 12"/>
                <a:gd name="T5" fmla="*/ 6 h 8"/>
                <a:gd name="T6" fmla="*/ 4 w 12"/>
                <a:gd name="T7" fmla="*/ 8 h 8"/>
                <a:gd name="T8" fmla="*/ 0 w 12"/>
                <a:gd name="T9" fmla="*/ 8 h 8"/>
                <a:gd name="T10" fmla="*/ 6 w 12"/>
                <a:gd name="T11" fmla="*/ 4 h 8"/>
                <a:gd name="T12" fmla="*/ 12 w 12"/>
                <a:gd name="T13" fmla="*/ 0 h 8"/>
                <a:gd name="T14" fmla="*/ 12 w 12"/>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 h="8">
                  <a:moveTo>
                    <a:pt x="12" y="0"/>
                  </a:moveTo>
                  <a:lnTo>
                    <a:pt x="10" y="2"/>
                  </a:lnTo>
                  <a:lnTo>
                    <a:pt x="2" y="6"/>
                  </a:lnTo>
                  <a:lnTo>
                    <a:pt x="4" y="8"/>
                  </a:lnTo>
                  <a:lnTo>
                    <a:pt x="0" y="8"/>
                  </a:lnTo>
                  <a:lnTo>
                    <a:pt x="6" y="4"/>
                  </a:lnTo>
                  <a:lnTo>
                    <a:pt x="12"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198" name="Freeform 265">
              <a:extLst>
                <a:ext uri="{FF2B5EF4-FFF2-40B4-BE49-F238E27FC236}">
                  <a16:creationId xmlns:a16="http://schemas.microsoft.com/office/drawing/2014/main" id="{DB16603D-49DC-A552-A7B7-E165426E37E5}"/>
                </a:ext>
              </a:extLst>
            </p:cNvPr>
            <p:cNvSpPr>
              <a:spLocks noChangeAspect="1"/>
            </p:cNvSpPr>
            <p:nvPr/>
          </p:nvSpPr>
          <p:spPr bwMode="auto">
            <a:xfrm>
              <a:off x="1267824" y="2889704"/>
              <a:ext cx="9123" cy="6083"/>
            </a:xfrm>
            <a:custGeom>
              <a:avLst/>
              <a:gdLst>
                <a:gd name="T0" fmla="*/ 0 w 6"/>
                <a:gd name="T1" fmla="*/ 0 h 4"/>
                <a:gd name="T2" fmla="*/ 0 w 6"/>
                <a:gd name="T3" fmla="*/ 0 h 4"/>
                <a:gd name="T4" fmla="*/ 4 w 6"/>
                <a:gd name="T5" fmla="*/ 2 h 4"/>
                <a:gd name="T6" fmla="*/ 6 w 6"/>
                <a:gd name="T7" fmla="*/ 4 h 4"/>
                <a:gd name="T8" fmla="*/ 0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0" y="0"/>
                  </a:moveTo>
                  <a:lnTo>
                    <a:pt x="0" y="0"/>
                  </a:lnTo>
                  <a:lnTo>
                    <a:pt x="4" y="2"/>
                  </a:lnTo>
                  <a:lnTo>
                    <a:pt x="6" y="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199" name="Freeform 266">
              <a:extLst>
                <a:ext uri="{FF2B5EF4-FFF2-40B4-BE49-F238E27FC236}">
                  <a16:creationId xmlns:a16="http://schemas.microsoft.com/office/drawing/2014/main" id="{22BCCE1C-090C-7C55-857E-87C88139BE66}"/>
                </a:ext>
              </a:extLst>
            </p:cNvPr>
            <p:cNvSpPr>
              <a:spLocks noChangeAspect="1"/>
            </p:cNvSpPr>
            <p:nvPr/>
          </p:nvSpPr>
          <p:spPr bwMode="auto">
            <a:xfrm>
              <a:off x="1267824" y="2889704"/>
              <a:ext cx="9123" cy="6083"/>
            </a:xfrm>
            <a:custGeom>
              <a:avLst/>
              <a:gdLst>
                <a:gd name="T0" fmla="*/ 0 w 6"/>
                <a:gd name="T1" fmla="*/ 0 h 4"/>
                <a:gd name="T2" fmla="*/ 0 w 6"/>
                <a:gd name="T3" fmla="*/ 0 h 4"/>
                <a:gd name="T4" fmla="*/ 4 w 6"/>
                <a:gd name="T5" fmla="*/ 2 h 4"/>
                <a:gd name="T6" fmla="*/ 6 w 6"/>
                <a:gd name="T7" fmla="*/ 4 h 4"/>
                <a:gd name="T8" fmla="*/ 0 w 6"/>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4">
                  <a:moveTo>
                    <a:pt x="0" y="0"/>
                  </a:moveTo>
                  <a:lnTo>
                    <a:pt x="0" y="0"/>
                  </a:lnTo>
                  <a:lnTo>
                    <a:pt x="4" y="2"/>
                  </a:lnTo>
                  <a:lnTo>
                    <a:pt x="6" y="4"/>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00" name="Freeform 267">
              <a:extLst>
                <a:ext uri="{FF2B5EF4-FFF2-40B4-BE49-F238E27FC236}">
                  <a16:creationId xmlns:a16="http://schemas.microsoft.com/office/drawing/2014/main" id="{4D753191-1091-D3B3-F4CF-E52E25B5582E}"/>
                </a:ext>
              </a:extLst>
            </p:cNvPr>
            <p:cNvSpPr>
              <a:spLocks noChangeAspect="1"/>
            </p:cNvSpPr>
            <p:nvPr/>
          </p:nvSpPr>
          <p:spPr bwMode="auto">
            <a:xfrm>
              <a:off x="1264780" y="2871455"/>
              <a:ext cx="6083" cy="9123"/>
            </a:xfrm>
            <a:custGeom>
              <a:avLst/>
              <a:gdLst>
                <a:gd name="T0" fmla="*/ 4 w 4"/>
                <a:gd name="T1" fmla="*/ 4 h 6"/>
                <a:gd name="T2" fmla="*/ 2 w 4"/>
                <a:gd name="T3" fmla="*/ 4 h 6"/>
                <a:gd name="T4" fmla="*/ 0 w 4"/>
                <a:gd name="T5" fmla="*/ 6 h 6"/>
                <a:gd name="T6" fmla="*/ 0 w 4"/>
                <a:gd name="T7" fmla="*/ 4 h 6"/>
                <a:gd name="T8" fmla="*/ 4 w 4"/>
                <a:gd name="T9" fmla="*/ 0 h 6"/>
                <a:gd name="T10" fmla="*/ 4 w 4"/>
                <a:gd name="T11" fmla="*/ 4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6">
                  <a:moveTo>
                    <a:pt x="4" y="4"/>
                  </a:moveTo>
                  <a:lnTo>
                    <a:pt x="2" y="4"/>
                  </a:lnTo>
                  <a:lnTo>
                    <a:pt x="0" y="6"/>
                  </a:lnTo>
                  <a:lnTo>
                    <a:pt x="0" y="4"/>
                  </a:lnTo>
                  <a:lnTo>
                    <a:pt x="4"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01" name="Freeform 268">
              <a:extLst>
                <a:ext uri="{FF2B5EF4-FFF2-40B4-BE49-F238E27FC236}">
                  <a16:creationId xmlns:a16="http://schemas.microsoft.com/office/drawing/2014/main" id="{F72A4E20-144B-07CF-D8A0-45AB581B7C9F}"/>
                </a:ext>
              </a:extLst>
            </p:cNvPr>
            <p:cNvSpPr>
              <a:spLocks noChangeAspect="1"/>
            </p:cNvSpPr>
            <p:nvPr/>
          </p:nvSpPr>
          <p:spPr bwMode="auto">
            <a:xfrm>
              <a:off x="1264780" y="2871455"/>
              <a:ext cx="6083" cy="9123"/>
            </a:xfrm>
            <a:custGeom>
              <a:avLst/>
              <a:gdLst>
                <a:gd name="T0" fmla="*/ 4 w 4"/>
                <a:gd name="T1" fmla="*/ 4 h 6"/>
                <a:gd name="T2" fmla="*/ 2 w 4"/>
                <a:gd name="T3" fmla="*/ 4 h 6"/>
                <a:gd name="T4" fmla="*/ 0 w 4"/>
                <a:gd name="T5" fmla="*/ 6 h 6"/>
                <a:gd name="T6" fmla="*/ 0 w 4"/>
                <a:gd name="T7" fmla="*/ 4 h 6"/>
                <a:gd name="T8" fmla="*/ 4 w 4"/>
                <a:gd name="T9" fmla="*/ 0 h 6"/>
                <a:gd name="T10" fmla="*/ 4 w 4"/>
                <a:gd name="T11" fmla="*/ 4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6">
                  <a:moveTo>
                    <a:pt x="4" y="4"/>
                  </a:moveTo>
                  <a:lnTo>
                    <a:pt x="2" y="4"/>
                  </a:lnTo>
                  <a:lnTo>
                    <a:pt x="0" y="6"/>
                  </a:lnTo>
                  <a:lnTo>
                    <a:pt x="0" y="4"/>
                  </a:lnTo>
                  <a:lnTo>
                    <a:pt x="4" y="0"/>
                  </a:lnTo>
                  <a:lnTo>
                    <a:pt x="4"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02" name="Freeform 269">
              <a:extLst>
                <a:ext uri="{FF2B5EF4-FFF2-40B4-BE49-F238E27FC236}">
                  <a16:creationId xmlns:a16="http://schemas.microsoft.com/office/drawing/2014/main" id="{67EA2225-CDF8-16AA-5B31-70505AE2C388}"/>
                </a:ext>
              </a:extLst>
            </p:cNvPr>
            <p:cNvSpPr>
              <a:spLocks noChangeAspect="1"/>
            </p:cNvSpPr>
            <p:nvPr/>
          </p:nvSpPr>
          <p:spPr bwMode="auto">
            <a:xfrm>
              <a:off x="1258701" y="2871455"/>
              <a:ext cx="6083" cy="9123"/>
            </a:xfrm>
            <a:custGeom>
              <a:avLst/>
              <a:gdLst>
                <a:gd name="T0" fmla="*/ 0 w 4"/>
                <a:gd name="T1" fmla="*/ 4 h 6"/>
                <a:gd name="T2" fmla="*/ 2 w 4"/>
                <a:gd name="T3" fmla="*/ 0 h 6"/>
                <a:gd name="T4" fmla="*/ 4 w 4"/>
                <a:gd name="T5" fmla="*/ 2 h 6"/>
                <a:gd name="T6" fmla="*/ 0 w 4"/>
                <a:gd name="T7" fmla="*/ 6 h 6"/>
                <a:gd name="T8" fmla="*/ 0 w 4"/>
                <a:gd name="T9" fmla="*/ 4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4"/>
                  </a:moveTo>
                  <a:lnTo>
                    <a:pt x="2" y="0"/>
                  </a:lnTo>
                  <a:lnTo>
                    <a:pt x="4" y="2"/>
                  </a:lnTo>
                  <a:lnTo>
                    <a:pt x="0" y="6"/>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03" name="Freeform 270">
              <a:extLst>
                <a:ext uri="{FF2B5EF4-FFF2-40B4-BE49-F238E27FC236}">
                  <a16:creationId xmlns:a16="http://schemas.microsoft.com/office/drawing/2014/main" id="{8F84621B-3C07-34E0-023F-0DEF6CABB504}"/>
                </a:ext>
              </a:extLst>
            </p:cNvPr>
            <p:cNvSpPr>
              <a:spLocks noChangeAspect="1"/>
            </p:cNvSpPr>
            <p:nvPr/>
          </p:nvSpPr>
          <p:spPr bwMode="auto">
            <a:xfrm>
              <a:off x="1258701" y="2871455"/>
              <a:ext cx="6083" cy="9123"/>
            </a:xfrm>
            <a:custGeom>
              <a:avLst/>
              <a:gdLst>
                <a:gd name="T0" fmla="*/ 0 w 4"/>
                <a:gd name="T1" fmla="*/ 4 h 6"/>
                <a:gd name="T2" fmla="*/ 2 w 4"/>
                <a:gd name="T3" fmla="*/ 0 h 6"/>
                <a:gd name="T4" fmla="*/ 4 w 4"/>
                <a:gd name="T5" fmla="*/ 2 h 6"/>
                <a:gd name="T6" fmla="*/ 0 w 4"/>
                <a:gd name="T7" fmla="*/ 6 h 6"/>
                <a:gd name="T8" fmla="*/ 0 w 4"/>
                <a:gd name="T9" fmla="*/ 4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6">
                  <a:moveTo>
                    <a:pt x="0" y="4"/>
                  </a:moveTo>
                  <a:lnTo>
                    <a:pt x="2" y="0"/>
                  </a:lnTo>
                  <a:lnTo>
                    <a:pt x="4" y="2"/>
                  </a:lnTo>
                  <a:lnTo>
                    <a:pt x="0" y="6"/>
                  </a:lnTo>
                  <a:lnTo>
                    <a:pt x="0"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04" name="Rectangle 271">
              <a:extLst>
                <a:ext uri="{FF2B5EF4-FFF2-40B4-BE49-F238E27FC236}">
                  <a16:creationId xmlns:a16="http://schemas.microsoft.com/office/drawing/2014/main" id="{5E6B55B7-8B64-7453-32D8-5B1EAA7FA7E3}"/>
                </a:ext>
              </a:extLst>
            </p:cNvPr>
            <p:cNvSpPr>
              <a:spLocks noChangeAspect="1" noChangeArrowheads="1"/>
            </p:cNvSpPr>
            <p:nvPr/>
          </p:nvSpPr>
          <p:spPr bwMode="auto">
            <a:xfrm>
              <a:off x="2222757" y="3000722"/>
              <a:ext cx="3040" cy="3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b="0" baseline="0">
                <a:solidFill>
                  <a:prstClr val="black"/>
                </a:solidFill>
                <a:ea typeface="+mn-ea"/>
                <a:cs typeface="+mn-cs"/>
              </a:endParaRPr>
            </a:p>
          </p:txBody>
        </p:sp>
        <p:sp>
          <p:nvSpPr>
            <p:cNvPr id="205" name="Rectangle 272">
              <a:extLst>
                <a:ext uri="{FF2B5EF4-FFF2-40B4-BE49-F238E27FC236}">
                  <a16:creationId xmlns:a16="http://schemas.microsoft.com/office/drawing/2014/main" id="{C11738FA-E78D-19B1-54C4-A546BD1C1E3C}"/>
                </a:ext>
              </a:extLst>
            </p:cNvPr>
            <p:cNvSpPr>
              <a:spLocks noChangeAspect="1" noChangeArrowheads="1"/>
            </p:cNvSpPr>
            <p:nvPr/>
          </p:nvSpPr>
          <p:spPr bwMode="auto">
            <a:xfrm>
              <a:off x="2222757" y="3000722"/>
              <a:ext cx="3040" cy="3040"/>
            </a:xfrm>
            <a:prstGeom prst="rect">
              <a:avLst/>
            </a:prstGeom>
            <a:grpFill/>
            <a:ln w="3175" cap="rnd">
              <a:solidFill>
                <a:srgbClr val="FFFFFF"/>
              </a:solidFill>
              <a:round/>
              <a:headEnd/>
              <a:tailEnd/>
            </a:ln>
          </p:spPr>
          <p:txBody>
            <a:bodyPr/>
            <a:lstStyle/>
            <a:p>
              <a:endParaRPr lang="en-US" sz="900" b="0" baseline="0">
                <a:solidFill>
                  <a:prstClr val="black"/>
                </a:solidFill>
                <a:ea typeface="+mn-ea"/>
                <a:cs typeface="+mn-cs"/>
              </a:endParaRPr>
            </a:p>
          </p:txBody>
        </p:sp>
        <p:sp>
          <p:nvSpPr>
            <p:cNvPr id="206" name="Freeform 273">
              <a:extLst>
                <a:ext uri="{FF2B5EF4-FFF2-40B4-BE49-F238E27FC236}">
                  <a16:creationId xmlns:a16="http://schemas.microsoft.com/office/drawing/2014/main" id="{802DA2EF-F850-E23E-8A9B-128DC8EA5D48}"/>
                </a:ext>
              </a:extLst>
            </p:cNvPr>
            <p:cNvSpPr>
              <a:spLocks noChangeAspect="1"/>
            </p:cNvSpPr>
            <p:nvPr/>
          </p:nvSpPr>
          <p:spPr bwMode="auto">
            <a:xfrm>
              <a:off x="2806662" y="3073712"/>
              <a:ext cx="9123" cy="0"/>
            </a:xfrm>
            <a:custGeom>
              <a:avLst/>
              <a:gdLst>
                <a:gd name="T0" fmla="*/ 6 w 6"/>
                <a:gd name="T1" fmla="*/ 6 w 6"/>
                <a:gd name="T2" fmla="*/ 0 w 6"/>
                <a:gd name="T3" fmla="*/ 0 w 6"/>
                <a:gd name="T4" fmla="*/ 6 w 6"/>
                <a:gd name="T5" fmla="*/ 6 w 6"/>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6">
                  <a:moveTo>
                    <a:pt x="6" y="0"/>
                  </a:moveTo>
                  <a:lnTo>
                    <a:pt x="6" y="0"/>
                  </a:lnTo>
                  <a:lnTo>
                    <a:pt x="0" y="0"/>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07" name="Freeform 274">
              <a:extLst>
                <a:ext uri="{FF2B5EF4-FFF2-40B4-BE49-F238E27FC236}">
                  <a16:creationId xmlns:a16="http://schemas.microsoft.com/office/drawing/2014/main" id="{5F06F43B-6D8F-D872-E503-A622F8A73C9D}"/>
                </a:ext>
              </a:extLst>
            </p:cNvPr>
            <p:cNvSpPr>
              <a:spLocks noChangeAspect="1"/>
            </p:cNvSpPr>
            <p:nvPr/>
          </p:nvSpPr>
          <p:spPr bwMode="auto">
            <a:xfrm>
              <a:off x="2806662" y="3073712"/>
              <a:ext cx="9123" cy="0"/>
            </a:xfrm>
            <a:custGeom>
              <a:avLst/>
              <a:gdLst>
                <a:gd name="T0" fmla="*/ 6 w 6"/>
                <a:gd name="T1" fmla="*/ 6 w 6"/>
                <a:gd name="T2" fmla="*/ 0 w 6"/>
                <a:gd name="T3" fmla="*/ 0 w 6"/>
                <a:gd name="T4" fmla="*/ 6 w 6"/>
                <a:gd name="T5" fmla="*/ 6 w 6"/>
                <a:gd name="T6" fmla="*/ 0 60000 65536"/>
                <a:gd name="T7" fmla="*/ 0 60000 65536"/>
                <a:gd name="T8" fmla="*/ 0 60000 65536"/>
                <a:gd name="T9" fmla="*/ 0 60000 65536"/>
                <a:gd name="T10" fmla="*/ 0 60000 65536"/>
                <a:gd name="T11" fmla="*/ 0 60000 65536"/>
              </a:gdLst>
              <a:ahLst/>
              <a:cxnLst>
                <a:cxn ang="T6">
                  <a:pos x="T0" y="0"/>
                </a:cxn>
                <a:cxn ang="T7">
                  <a:pos x="T1" y="0"/>
                </a:cxn>
                <a:cxn ang="T8">
                  <a:pos x="T2" y="0"/>
                </a:cxn>
                <a:cxn ang="T9">
                  <a:pos x="T3" y="0"/>
                </a:cxn>
                <a:cxn ang="T10">
                  <a:pos x="T4" y="0"/>
                </a:cxn>
                <a:cxn ang="T11">
                  <a:pos x="T5" y="0"/>
                </a:cxn>
              </a:cxnLst>
              <a:rect l="0" t="0" r="r" b="b"/>
              <a:pathLst>
                <a:path w="6">
                  <a:moveTo>
                    <a:pt x="6" y="0"/>
                  </a:moveTo>
                  <a:lnTo>
                    <a:pt x="6" y="0"/>
                  </a:lnTo>
                  <a:lnTo>
                    <a:pt x="0" y="0"/>
                  </a:lnTo>
                  <a:lnTo>
                    <a:pt x="6"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08" name="Freeform 275">
              <a:extLst>
                <a:ext uri="{FF2B5EF4-FFF2-40B4-BE49-F238E27FC236}">
                  <a16:creationId xmlns:a16="http://schemas.microsoft.com/office/drawing/2014/main" id="{E26C7129-C0A8-FFF4-4078-BD98B3CE9FBE}"/>
                </a:ext>
              </a:extLst>
            </p:cNvPr>
            <p:cNvSpPr>
              <a:spLocks noChangeAspect="1"/>
            </p:cNvSpPr>
            <p:nvPr/>
          </p:nvSpPr>
          <p:spPr bwMode="auto">
            <a:xfrm>
              <a:off x="2192345" y="2950532"/>
              <a:ext cx="12166" cy="3040"/>
            </a:xfrm>
            <a:custGeom>
              <a:avLst/>
              <a:gdLst>
                <a:gd name="T0" fmla="*/ 8 w 8"/>
                <a:gd name="T1" fmla="*/ 2 h 2"/>
                <a:gd name="T2" fmla="*/ 0 w 8"/>
                <a:gd name="T3" fmla="*/ 2 h 2"/>
                <a:gd name="T4" fmla="*/ 6 w 8"/>
                <a:gd name="T5" fmla="*/ 0 h 2"/>
                <a:gd name="T6" fmla="*/ 8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0" y="2"/>
                  </a:lnTo>
                  <a:lnTo>
                    <a:pt x="6" y="0"/>
                  </a:lnTo>
                  <a:lnTo>
                    <a:pt x="8"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09" name="Freeform 276">
              <a:extLst>
                <a:ext uri="{FF2B5EF4-FFF2-40B4-BE49-F238E27FC236}">
                  <a16:creationId xmlns:a16="http://schemas.microsoft.com/office/drawing/2014/main" id="{ECBD740C-9B2C-BBD0-20C9-CFBD4DB75ED4}"/>
                </a:ext>
              </a:extLst>
            </p:cNvPr>
            <p:cNvSpPr>
              <a:spLocks noChangeAspect="1"/>
            </p:cNvSpPr>
            <p:nvPr/>
          </p:nvSpPr>
          <p:spPr bwMode="auto">
            <a:xfrm>
              <a:off x="2192345" y="2950532"/>
              <a:ext cx="12166" cy="3040"/>
            </a:xfrm>
            <a:custGeom>
              <a:avLst/>
              <a:gdLst>
                <a:gd name="T0" fmla="*/ 8 w 8"/>
                <a:gd name="T1" fmla="*/ 2 h 2"/>
                <a:gd name="T2" fmla="*/ 0 w 8"/>
                <a:gd name="T3" fmla="*/ 2 h 2"/>
                <a:gd name="T4" fmla="*/ 6 w 8"/>
                <a:gd name="T5" fmla="*/ 0 h 2"/>
                <a:gd name="T6" fmla="*/ 8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0" y="2"/>
                  </a:lnTo>
                  <a:lnTo>
                    <a:pt x="6" y="0"/>
                  </a:lnTo>
                  <a:lnTo>
                    <a:pt x="8"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10" name="Freeform 277">
              <a:extLst>
                <a:ext uri="{FF2B5EF4-FFF2-40B4-BE49-F238E27FC236}">
                  <a16:creationId xmlns:a16="http://schemas.microsoft.com/office/drawing/2014/main" id="{F65D1515-7E25-4066-5377-6CF6EEAFA6FB}"/>
                </a:ext>
              </a:extLst>
            </p:cNvPr>
            <p:cNvSpPr>
              <a:spLocks noChangeAspect="1"/>
            </p:cNvSpPr>
            <p:nvPr/>
          </p:nvSpPr>
          <p:spPr bwMode="auto">
            <a:xfrm>
              <a:off x="2231880" y="3009845"/>
              <a:ext cx="3040" cy="3040"/>
            </a:xfrm>
            <a:custGeom>
              <a:avLst/>
              <a:gdLst>
                <a:gd name="T0" fmla="*/ 2 w 2"/>
                <a:gd name="T1" fmla="*/ 2 h 2"/>
                <a:gd name="T2" fmla="*/ 0 w 2"/>
                <a:gd name="T3" fmla="*/ 0 h 2"/>
                <a:gd name="T4" fmla="*/ 2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2" y="0"/>
                  </a:lnTo>
                  <a:lnTo>
                    <a:pt x="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11" name="Freeform 278">
              <a:extLst>
                <a:ext uri="{FF2B5EF4-FFF2-40B4-BE49-F238E27FC236}">
                  <a16:creationId xmlns:a16="http://schemas.microsoft.com/office/drawing/2014/main" id="{D2849750-6891-249D-B4FD-1AFC32F71EED}"/>
                </a:ext>
              </a:extLst>
            </p:cNvPr>
            <p:cNvSpPr>
              <a:spLocks noChangeAspect="1"/>
            </p:cNvSpPr>
            <p:nvPr/>
          </p:nvSpPr>
          <p:spPr bwMode="auto">
            <a:xfrm>
              <a:off x="2231880" y="3009845"/>
              <a:ext cx="3040" cy="3040"/>
            </a:xfrm>
            <a:custGeom>
              <a:avLst/>
              <a:gdLst>
                <a:gd name="T0" fmla="*/ 2 w 2"/>
                <a:gd name="T1" fmla="*/ 2 h 2"/>
                <a:gd name="T2" fmla="*/ 0 w 2"/>
                <a:gd name="T3" fmla="*/ 0 h 2"/>
                <a:gd name="T4" fmla="*/ 2 w 2"/>
                <a:gd name="T5" fmla="*/ 0 h 2"/>
                <a:gd name="T6" fmla="*/ 2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2" y="2"/>
                  </a:moveTo>
                  <a:lnTo>
                    <a:pt x="0" y="0"/>
                  </a:lnTo>
                  <a:lnTo>
                    <a:pt x="2" y="0"/>
                  </a:lnTo>
                  <a:lnTo>
                    <a:pt x="2"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12" name="Freeform 279">
              <a:extLst>
                <a:ext uri="{FF2B5EF4-FFF2-40B4-BE49-F238E27FC236}">
                  <a16:creationId xmlns:a16="http://schemas.microsoft.com/office/drawing/2014/main" id="{599A07A1-E4E7-334C-E406-FD0B36544E35}"/>
                </a:ext>
              </a:extLst>
            </p:cNvPr>
            <p:cNvSpPr>
              <a:spLocks noChangeAspect="1"/>
            </p:cNvSpPr>
            <p:nvPr/>
          </p:nvSpPr>
          <p:spPr bwMode="auto">
            <a:xfrm>
              <a:off x="1270863" y="2914036"/>
              <a:ext cx="6083" cy="6083"/>
            </a:xfrm>
            <a:custGeom>
              <a:avLst/>
              <a:gdLst>
                <a:gd name="T0" fmla="*/ 4 w 4"/>
                <a:gd name="T1" fmla="*/ 4 h 4"/>
                <a:gd name="T2" fmla="*/ 0 w 4"/>
                <a:gd name="T3" fmla="*/ 4 h 4"/>
                <a:gd name="T4" fmla="*/ 2 w 4"/>
                <a:gd name="T5" fmla="*/ 0 h 4"/>
                <a:gd name="T6" fmla="*/ 4 w 4"/>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4"/>
                  </a:moveTo>
                  <a:lnTo>
                    <a:pt x="0" y="4"/>
                  </a:lnTo>
                  <a:lnTo>
                    <a:pt x="2" y="0"/>
                  </a:lnTo>
                  <a:lnTo>
                    <a:pt x="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13" name="Freeform 280">
              <a:extLst>
                <a:ext uri="{FF2B5EF4-FFF2-40B4-BE49-F238E27FC236}">
                  <a16:creationId xmlns:a16="http://schemas.microsoft.com/office/drawing/2014/main" id="{A2291706-9BDF-B19B-A6F7-36F1581984D6}"/>
                </a:ext>
              </a:extLst>
            </p:cNvPr>
            <p:cNvSpPr>
              <a:spLocks noChangeAspect="1"/>
            </p:cNvSpPr>
            <p:nvPr/>
          </p:nvSpPr>
          <p:spPr bwMode="auto">
            <a:xfrm>
              <a:off x="1270863" y="2914036"/>
              <a:ext cx="6083" cy="6083"/>
            </a:xfrm>
            <a:custGeom>
              <a:avLst/>
              <a:gdLst>
                <a:gd name="T0" fmla="*/ 4 w 4"/>
                <a:gd name="T1" fmla="*/ 4 h 4"/>
                <a:gd name="T2" fmla="*/ 0 w 4"/>
                <a:gd name="T3" fmla="*/ 4 h 4"/>
                <a:gd name="T4" fmla="*/ 2 w 4"/>
                <a:gd name="T5" fmla="*/ 0 h 4"/>
                <a:gd name="T6" fmla="*/ 4 w 4"/>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4" y="4"/>
                  </a:moveTo>
                  <a:lnTo>
                    <a:pt x="0" y="4"/>
                  </a:lnTo>
                  <a:lnTo>
                    <a:pt x="2" y="0"/>
                  </a:lnTo>
                  <a:lnTo>
                    <a:pt x="4"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14" name="Freeform 281">
              <a:extLst>
                <a:ext uri="{FF2B5EF4-FFF2-40B4-BE49-F238E27FC236}">
                  <a16:creationId xmlns:a16="http://schemas.microsoft.com/office/drawing/2014/main" id="{8104BDCE-63AA-7A4F-425D-7684498C6537}"/>
                </a:ext>
              </a:extLst>
            </p:cNvPr>
            <p:cNvSpPr>
              <a:spLocks noChangeAspect="1"/>
            </p:cNvSpPr>
            <p:nvPr/>
          </p:nvSpPr>
          <p:spPr bwMode="auto">
            <a:xfrm>
              <a:off x="2639398" y="3046340"/>
              <a:ext cx="6083" cy="6083"/>
            </a:xfrm>
            <a:custGeom>
              <a:avLst/>
              <a:gdLst>
                <a:gd name="T0" fmla="*/ 0 w 4"/>
                <a:gd name="T1" fmla="*/ 4 h 4"/>
                <a:gd name="T2" fmla="*/ 4 w 4"/>
                <a:gd name="T3" fmla="*/ 0 h 4"/>
                <a:gd name="T4" fmla="*/ 4 w 4"/>
                <a:gd name="T5" fmla="*/ 2 h 4"/>
                <a:gd name="T6" fmla="*/ 0 w 4"/>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4"/>
                  </a:moveTo>
                  <a:lnTo>
                    <a:pt x="4" y="0"/>
                  </a:lnTo>
                  <a:lnTo>
                    <a:pt x="4" y="2"/>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15" name="Freeform 282">
              <a:extLst>
                <a:ext uri="{FF2B5EF4-FFF2-40B4-BE49-F238E27FC236}">
                  <a16:creationId xmlns:a16="http://schemas.microsoft.com/office/drawing/2014/main" id="{D7AECC23-2231-B54A-3006-8C8525F20964}"/>
                </a:ext>
              </a:extLst>
            </p:cNvPr>
            <p:cNvSpPr>
              <a:spLocks noChangeAspect="1"/>
            </p:cNvSpPr>
            <p:nvPr/>
          </p:nvSpPr>
          <p:spPr bwMode="auto">
            <a:xfrm>
              <a:off x="2639398" y="3046340"/>
              <a:ext cx="6083" cy="6083"/>
            </a:xfrm>
            <a:custGeom>
              <a:avLst/>
              <a:gdLst>
                <a:gd name="T0" fmla="*/ 0 w 4"/>
                <a:gd name="T1" fmla="*/ 4 h 4"/>
                <a:gd name="T2" fmla="*/ 4 w 4"/>
                <a:gd name="T3" fmla="*/ 0 h 4"/>
                <a:gd name="T4" fmla="*/ 4 w 4"/>
                <a:gd name="T5" fmla="*/ 2 h 4"/>
                <a:gd name="T6" fmla="*/ 0 w 4"/>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0" y="4"/>
                  </a:moveTo>
                  <a:lnTo>
                    <a:pt x="4" y="0"/>
                  </a:lnTo>
                  <a:lnTo>
                    <a:pt x="4" y="2"/>
                  </a:lnTo>
                  <a:lnTo>
                    <a:pt x="0"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16" name="Rectangle 283">
              <a:extLst>
                <a:ext uri="{FF2B5EF4-FFF2-40B4-BE49-F238E27FC236}">
                  <a16:creationId xmlns:a16="http://schemas.microsoft.com/office/drawing/2014/main" id="{CB6A5A46-F993-0C32-AE58-B703917DBF36}"/>
                </a:ext>
              </a:extLst>
            </p:cNvPr>
            <p:cNvSpPr>
              <a:spLocks noChangeAspect="1" noChangeArrowheads="1"/>
            </p:cNvSpPr>
            <p:nvPr/>
          </p:nvSpPr>
          <p:spPr bwMode="auto">
            <a:xfrm>
              <a:off x="2797539" y="3022007"/>
              <a:ext cx="3040" cy="3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b="0" baseline="0">
                <a:solidFill>
                  <a:prstClr val="black"/>
                </a:solidFill>
                <a:ea typeface="+mn-ea"/>
                <a:cs typeface="+mn-cs"/>
              </a:endParaRPr>
            </a:p>
          </p:txBody>
        </p:sp>
        <p:sp>
          <p:nvSpPr>
            <p:cNvPr id="217" name="Rectangle 284">
              <a:extLst>
                <a:ext uri="{FF2B5EF4-FFF2-40B4-BE49-F238E27FC236}">
                  <a16:creationId xmlns:a16="http://schemas.microsoft.com/office/drawing/2014/main" id="{6596AD98-C736-D7E1-7FBA-D2F747A45BF7}"/>
                </a:ext>
              </a:extLst>
            </p:cNvPr>
            <p:cNvSpPr>
              <a:spLocks noChangeAspect="1" noChangeArrowheads="1"/>
            </p:cNvSpPr>
            <p:nvPr/>
          </p:nvSpPr>
          <p:spPr bwMode="auto">
            <a:xfrm>
              <a:off x="2797539" y="3022007"/>
              <a:ext cx="3040" cy="3040"/>
            </a:xfrm>
            <a:prstGeom prst="rect">
              <a:avLst/>
            </a:prstGeom>
            <a:grpFill/>
            <a:ln w="3175" cap="rnd">
              <a:solidFill>
                <a:srgbClr val="FFFFFF"/>
              </a:solidFill>
              <a:round/>
              <a:headEnd/>
              <a:tailEnd/>
            </a:ln>
          </p:spPr>
          <p:txBody>
            <a:bodyPr/>
            <a:lstStyle/>
            <a:p>
              <a:endParaRPr lang="en-US" sz="900" b="0" baseline="0">
                <a:solidFill>
                  <a:prstClr val="black"/>
                </a:solidFill>
                <a:ea typeface="+mn-ea"/>
                <a:cs typeface="+mn-cs"/>
              </a:endParaRPr>
            </a:p>
          </p:txBody>
        </p:sp>
        <p:sp>
          <p:nvSpPr>
            <p:cNvPr id="218" name="Freeform 285">
              <a:extLst>
                <a:ext uri="{FF2B5EF4-FFF2-40B4-BE49-F238E27FC236}">
                  <a16:creationId xmlns:a16="http://schemas.microsoft.com/office/drawing/2014/main" id="{8035DF72-22BF-12F9-408D-D6F16B989FDC}"/>
                </a:ext>
              </a:extLst>
            </p:cNvPr>
            <p:cNvSpPr>
              <a:spLocks noChangeAspect="1"/>
            </p:cNvSpPr>
            <p:nvPr/>
          </p:nvSpPr>
          <p:spPr bwMode="auto">
            <a:xfrm>
              <a:off x="2727591" y="2947492"/>
              <a:ext cx="3040" cy="6083"/>
            </a:xfrm>
            <a:custGeom>
              <a:avLst/>
              <a:gdLst>
                <a:gd name="T0" fmla="*/ 0 w 2"/>
                <a:gd name="T1" fmla="*/ 4 h 4"/>
                <a:gd name="T2" fmla="*/ 0 w 2"/>
                <a:gd name="T3" fmla="*/ 2 h 4"/>
                <a:gd name="T4" fmla="*/ 2 w 2"/>
                <a:gd name="T5" fmla="*/ 0 h 4"/>
                <a:gd name="T6" fmla="*/ 0 w 2"/>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0" y="4"/>
                  </a:moveTo>
                  <a:lnTo>
                    <a:pt x="0" y="2"/>
                  </a:lnTo>
                  <a:lnTo>
                    <a:pt x="2" y="0"/>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19" name="Freeform 286">
              <a:extLst>
                <a:ext uri="{FF2B5EF4-FFF2-40B4-BE49-F238E27FC236}">
                  <a16:creationId xmlns:a16="http://schemas.microsoft.com/office/drawing/2014/main" id="{D32C214D-71F1-9185-6098-4728A56104CD}"/>
                </a:ext>
              </a:extLst>
            </p:cNvPr>
            <p:cNvSpPr>
              <a:spLocks noChangeAspect="1"/>
            </p:cNvSpPr>
            <p:nvPr/>
          </p:nvSpPr>
          <p:spPr bwMode="auto">
            <a:xfrm>
              <a:off x="2727591" y="2947492"/>
              <a:ext cx="3040" cy="6083"/>
            </a:xfrm>
            <a:custGeom>
              <a:avLst/>
              <a:gdLst>
                <a:gd name="T0" fmla="*/ 0 w 2"/>
                <a:gd name="T1" fmla="*/ 4 h 4"/>
                <a:gd name="T2" fmla="*/ 0 w 2"/>
                <a:gd name="T3" fmla="*/ 2 h 4"/>
                <a:gd name="T4" fmla="*/ 2 w 2"/>
                <a:gd name="T5" fmla="*/ 0 h 4"/>
                <a:gd name="T6" fmla="*/ 0 w 2"/>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0" y="4"/>
                  </a:moveTo>
                  <a:lnTo>
                    <a:pt x="0" y="2"/>
                  </a:lnTo>
                  <a:lnTo>
                    <a:pt x="2" y="0"/>
                  </a:lnTo>
                  <a:lnTo>
                    <a:pt x="0"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20" name="Rectangle 287">
              <a:extLst>
                <a:ext uri="{FF2B5EF4-FFF2-40B4-BE49-F238E27FC236}">
                  <a16:creationId xmlns:a16="http://schemas.microsoft.com/office/drawing/2014/main" id="{ED494BBD-FBB0-D431-821A-9393CE7273C7}"/>
                </a:ext>
              </a:extLst>
            </p:cNvPr>
            <p:cNvSpPr>
              <a:spLocks noChangeAspect="1" noChangeArrowheads="1"/>
            </p:cNvSpPr>
            <p:nvPr/>
          </p:nvSpPr>
          <p:spPr bwMode="auto">
            <a:xfrm>
              <a:off x="2201468" y="3140623"/>
              <a:ext cx="1522" cy="3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b="0" baseline="0">
                <a:solidFill>
                  <a:prstClr val="black"/>
                </a:solidFill>
                <a:ea typeface="+mn-ea"/>
                <a:cs typeface="+mn-cs"/>
              </a:endParaRPr>
            </a:p>
          </p:txBody>
        </p:sp>
        <p:sp>
          <p:nvSpPr>
            <p:cNvPr id="221" name="Freeform 288">
              <a:extLst>
                <a:ext uri="{FF2B5EF4-FFF2-40B4-BE49-F238E27FC236}">
                  <a16:creationId xmlns:a16="http://schemas.microsoft.com/office/drawing/2014/main" id="{85068E6A-736B-A5FE-F2E3-CF32A39B2924}"/>
                </a:ext>
              </a:extLst>
            </p:cNvPr>
            <p:cNvSpPr>
              <a:spLocks noChangeAspect="1"/>
            </p:cNvSpPr>
            <p:nvPr/>
          </p:nvSpPr>
          <p:spPr bwMode="auto">
            <a:xfrm>
              <a:off x="2201468" y="3140623"/>
              <a:ext cx="0" cy="3040"/>
            </a:xfrm>
            <a:custGeom>
              <a:avLst/>
              <a:gdLst>
                <a:gd name="T0" fmla="*/ 0 h 2"/>
                <a:gd name="T1" fmla="*/ 2 h 2"/>
                <a:gd name="T2" fmla="*/ 2 h 2"/>
                <a:gd name="T3" fmla="*/ 0 h 2"/>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2">
                  <a:moveTo>
                    <a:pt x="0" y="0"/>
                  </a:moveTo>
                  <a:lnTo>
                    <a:pt x="0"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22" name="Freeform 289">
              <a:extLst>
                <a:ext uri="{FF2B5EF4-FFF2-40B4-BE49-F238E27FC236}">
                  <a16:creationId xmlns:a16="http://schemas.microsoft.com/office/drawing/2014/main" id="{8440F4E3-2A77-32BF-C3A0-F9FD81EA6832}"/>
                </a:ext>
              </a:extLst>
            </p:cNvPr>
            <p:cNvSpPr>
              <a:spLocks noChangeAspect="1"/>
            </p:cNvSpPr>
            <p:nvPr/>
          </p:nvSpPr>
          <p:spPr bwMode="auto">
            <a:xfrm>
              <a:off x="4667867" y="4373939"/>
              <a:ext cx="212882" cy="278295"/>
            </a:xfrm>
            <a:custGeom>
              <a:avLst/>
              <a:gdLst>
                <a:gd name="T0" fmla="*/ 24 w 140"/>
                <a:gd name="T1" fmla="*/ 129 h 183"/>
                <a:gd name="T2" fmla="*/ 26 w 140"/>
                <a:gd name="T3" fmla="*/ 115 h 183"/>
                <a:gd name="T4" fmla="*/ 38 w 140"/>
                <a:gd name="T5" fmla="*/ 127 h 183"/>
                <a:gd name="T6" fmla="*/ 48 w 140"/>
                <a:gd name="T7" fmla="*/ 123 h 183"/>
                <a:gd name="T8" fmla="*/ 50 w 140"/>
                <a:gd name="T9" fmla="*/ 129 h 183"/>
                <a:gd name="T10" fmla="*/ 58 w 140"/>
                <a:gd name="T11" fmla="*/ 125 h 183"/>
                <a:gd name="T12" fmla="*/ 62 w 140"/>
                <a:gd name="T13" fmla="*/ 95 h 183"/>
                <a:gd name="T14" fmla="*/ 52 w 140"/>
                <a:gd name="T15" fmla="*/ 77 h 183"/>
                <a:gd name="T16" fmla="*/ 60 w 140"/>
                <a:gd name="T17" fmla="*/ 63 h 183"/>
                <a:gd name="T18" fmla="*/ 58 w 140"/>
                <a:gd name="T19" fmla="*/ 49 h 183"/>
                <a:gd name="T20" fmla="*/ 38 w 140"/>
                <a:gd name="T21" fmla="*/ 51 h 183"/>
                <a:gd name="T22" fmla="*/ 40 w 140"/>
                <a:gd name="T23" fmla="*/ 31 h 183"/>
                <a:gd name="T24" fmla="*/ 58 w 140"/>
                <a:gd name="T25" fmla="*/ 31 h 183"/>
                <a:gd name="T26" fmla="*/ 74 w 140"/>
                <a:gd name="T27" fmla="*/ 35 h 183"/>
                <a:gd name="T28" fmla="*/ 90 w 140"/>
                <a:gd name="T29" fmla="*/ 39 h 183"/>
                <a:gd name="T30" fmla="*/ 94 w 140"/>
                <a:gd name="T31" fmla="*/ 31 h 183"/>
                <a:gd name="T32" fmla="*/ 100 w 140"/>
                <a:gd name="T33" fmla="*/ 6 h 183"/>
                <a:gd name="T34" fmla="*/ 110 w 140"/>
                <a:gd name="T35" fmla="*/ 0 h 183"/>
                <a:gd name="T36" fmla="*/ 124 w 140"/>
                <a:gd name="T37" fmla="*/ 2 h 183"/>
                <a:gd name="T38" fmla="*/ 140 w 140"/>
                <a:gd name="T39" fmla="*/ 2 h 183"/>
                <a:gd name="T40" fmla="*/ 134 w 140"/>
                <a:gd name="T41" fmla="*/ 20 h 183"/>
                <a:gd name="T42" fmla="*/ 132 w 140"/>
                <a:gd name="T43" fmla="*/ 37 h 183"/>
                <a:gd name="T44" fmla="*/ 128 w 140"/>
                <a:gd name="T45" fmla="*/ 53 h 183"/>
                <a:gd name="T46" fmla="*/ 126 w 140"/>
                <a:gd name="T47" fmla="*/ 69 h 183"/>
                <a:gd name="T48" fmla="*/ 124 w 140"/>
                <a:gd name="T49" fmla="*/ 85 h 183"/>
                <a:gd name="T50" fmla="*/ 110 w 140"/>
                <a:gd name="T51" fmla="*/ 103 h 183"/>
                <a:gd name="T52" fmla="*/ 98 w 140"/>
                <a:gd name="T53" fmla="*/ 121 h 183"/>
                <a:gd name="T54" fmla="*/ 94 w 140"/>
                <a:gd name="T55" fmla="*/ 137 h 183"/>
                <a:gd name="T56" fmla="*/ 92 w 140"/>
                <a:gd name="T57" fmla="*/ 153 h 183"/>
                <a:gd name="T58" fmla="*/ 78 w 140"/>
                <a:gd name="T59" fmla="*/ 167 h 183"/>
                <a:gd name="T60" fmla="*/ 64 w 140"/>
                <a:gd name="T61" fmla="*/ 181 h 183"/>
                <a:gd name="T62" fmla="*/ 62 w 140"/>
                <a:gd name="T63" fmla="*/ 171 h 183"/>
                <a:gd name="T64" fmla="*/ 50 w 140"/>
                <a:gd name="T65" fmla="*/ 173 h 183"/>
                <a:gd name="T66" fmla="*/ 44 w 140"/>
                <a:gd name="T67" fmla="*/ 179 h 183"/>
                <a:gd name="T68" fmla="*/ 36 w 140"/>
                <a:gd name="T69" fmla="*/ 175 h 183"/>
                <a:gd name="T70" fmla="*/ 28 w 140"/>
                <a:gd name="T71" fmla="*/ 173 h 183"/>
                <a:gd name="T72" fmla="*/ 16 w 140"/>
                <a:gd name="T73" fmla="*/ 183 h 183"/>
                <a:gd name="T74" fmla="*/ 0 w 140"/>
                <a:gd name="T75" fmla="*/ 161 h 183"/>
                <a:gd name="T76" fmla="*/ 6 w 140"/>
                <a:gd name="T77" fmla="*/ 151 h 183"/>
                <a:gd name="T78" fmla="*/ 10 w 140"/>
                <a:gd name="T79" fmla="*/ 155 h 183"/>
                <a:gd name="T80" fmla="*/ 14 w 140"/>
                <a:gd name="T81" fmla="*/ 151 h 183"/>
                <a:gd name="T82" fmla="*/ 10 w 140"/>
                <a:gd name="T83" fmla="*/ 141 h 183"/>
                <a:gd name="T84" fmla="*/ 8 w 140"/>
                <a:gd name="T85" fmla="*/ 137 h 183"/>
                <a:gd name="T86" fmla="*/ 8 w 140"/>
                <a:gd name="T87" fmla="*/ 129 h 183"/>
                <a:gd name="T88" fmla="*/ 24 w 140"/>
                <a:gd name="T89" fmla="*/ 129 h 18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0" h="183">
                  <a:moveTo>
                    <a:pt x="24" y="129"/>
                  </a:moveTo>
                  <a:lnTo>
                    <a:pt x="26" y="115"/>
                  </a:lnTo>
                  <a:lnTo>
                    <a:pt x="38" y="127"/>
                  </a:lnTo>
                  <a:lnTo>
                    <a:pt x="48" y="123"/>
                  </a:lnTo>
                  <a:lnTo>
                    <a:pt x="50" y="129"/>
                  </a:lnTo>
                  <a:lnTo>
                    <a:pt x="58" y="125"/>
                  </a:lnTo>
                  <a:lnTo>
                    <a:pt x="62" y="95"/>
                  </a:lnTo>
                  <a:lnTo>
                    <a:pt x="52" y="77"/>
                  </a:lnTo>
                  <a:lnTo>
                    <a:pt x="60" y="63"/>
                  </a:lnTo>
                  <a:lnTo>
                    <a:pt x="58" y="49"/>
                  </a:lnTo>
                  <a:lnTo>
                    <a:pt x="38" y="51"/>
                  </a:lnTo>
                  <a:lnTo>
                    <a:pt x="40" y="31"/>
                  </a:lnTo>
                  <a:lnTo>
                    <a:pt x="58" y="31"/>
                  </a:lnTo>
                  <a:lnTo>
                    <a:pt x="74" y="35"/>
                  </a:lnTo>
                  <a:lnTo>
                    <a:pt x="90" y="39"/>
                  </a:lnTo>
                  <a:lnTo>
                    <a:pt x="94" y="31"/>
                  </a:lnTo>
                  <a:lnTo>
                    <a:pt x="100" y="6"/>
                  </a:lnTo>
                  <a:lnTo>
                    <a:pt x="110" y="0"/>
                  </a:lnTo>
                  <a:lnTo>
                    <a:pt x="124" y="2"/>
                  </a:lnTo>
                  <a:lnTo>
                    <a:pt x="140" y="2"/>
                  </a:lnTo>
                  <a:lnTo>
                    <a:pt x="134" y="20"/>
                  </a:lnTo>
                  <a:lnTo>
                    <a:pt x="132" y="37"/>
                  </a:lnTo>
                  <a:lnTo>
                    <a:pt x="128" y="53"/>
                  </a:lnTo>
                  <a:lnTo>
                    <a:pt x="126" y="69"/>
                  </a:lnTo>
                  <a:lnTo>
                    <a:pt x="124" y="85"/>
                  </a:lnTo>
                  <a:lnTo>
                    <a:pt x="110" y="103"/>
                  </a:lnTo>
                  <a:lnTo>
                    <a:pt x="98" y="121"/>
                  </a:lnTo>
                  <a:lnTo>
                    <a:pt x="94" y="137"/>
                  </a:lnTo>
                  <a:lnTo>
                    <a:pt x="92" y="153"/>
                  </a:lnTo>
                  <a:lnTo>
                    <a:pt x="78" y="167"/>
                  </a:lnTo>
                  <a:lnTo>
                    <a:pt x="64" y="181"/>
                  </a:lnTo>
                  <a:lnTo>
                    <a:pt x="62" y="171"/>
                  </a:lnTo>
                  <a:lnTo>
                    <a:pt x="50" y="173"/>
                  </a:lnTo>
                  <a:lnTo>
                    <a:pt x="44" y="179"/>
                  </a:lnTo>
                  <a:lnTo>
                    <a:pt x="36" y="175"/>
                  </a:lnTo>
                  <a:lnTo>
                    <a:pt x="28" y="173"/>
                  </a:lnTo>
                  <a:lnTo>
                    <a:pt x="16" y="183"/>
                  </a:lnTo>
                  <a:lnTo>
                    <a:pt x="0" y="161"/>
                  </a:lnTo>
                  <a:lnTo>
                    <a:pt x="6" y="151"/>
                  </a:lnTo>
                  <a:lnTo>
                    <a:pt x="10" y="155"/>
                  </a:lnTo>
                  <a:lnTo>
                    <a:pt x="14" y="151"/>
                  </a:lnTo>
                  <a:lnTo>
                    <a:pt x="10" y="141"/>
                  </a:lnTo>
                  <a:lnTo>
                    <a:pt x="8" y="137"/>
                  </a:lnTo>
                  <a:lnTo>
                    <a:pt x="8" y="129"/>
                  </a:lnTo>
                  <a:lnTo>
                    <a:pt x="24" y="129"/>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23" name="Freeform 290">
              <a:extLst>
                <a:ext uri="{FF2B5EF4-FFF2-40B4-BE49-F238E27FC236}">
                  <a16:creationId xmlns:a16="http://schemas.microsoft.com/office/drawing/2014/main" id="{ADFE7F35-396F-40BB-DBF6-1B6DDB091099}"/>
                </a:ext>
              </a:extLst>
            </p:cNvPr>
            <p:cNvSpPr>
              <a:spLocks noChangeAspect="1"/>
            </p:cNvSpPr>
            <p:nvPr/>
          </p:nvSpPr>
          <p:spPr bwMode="auto">
            <a:xfrm>
              <a:off x="2797539" y="4307025"/>
              <a:ext cx="82114" cy="114054"/>
            </a:xfrm>
            <a:custGeom>
              <a:avLst/>
              <a:gdLst>
                <a:gd name="T0" fmla="*/ 44 w 54"/>
                <a:gd name="T1" fmla="*/ 16 h 75"/>
                <a:gd name="T2" fmla="*/ 50 w 54"/>
                <a:gd name="T3" fmla="*/ 26 h 75"/>
                <a:gd name="T4" fmla="*/ 50 w 54"/>
                <a:gd name="T5" fmla="*/ 22 h 75"/>
                <a:gd name="T6" fmla="*/ 54 w 54"/>
                <a:gd name="T7" fmla="*/ 34 h 75"/>
                <a:gd name="T8" fmla="*/ 42 w 54"/>
                <a:gd name="T9" fmla="*/ 54 h 75"/>
                <a:gd name="T10" fmla="*/ 30 w 54"/>
                <a:gd name="T11" fmla="*/ 75 h 75"/>
                <a:gd name="T12" fmla="*/ 12 w 54"/>
                <a:gd name="T13" fmla="*/ 75 h 75"/>
                <a:gd name="T14" fmla="*/ 0 w 54"/>
                <a:gd name="T15" fmla="*/ 72 h 75"/>
                <a:gd name="T16" fmla="*/ 10 w 54"/>
                <a:gd name="T17" fmla="*/ 50 h 75"/>
                <a:gd name="T18" fmla="*/ 2 w 54"/>
                <a:gd name="T19" fmla="*/ 24 h 75"/>
                <a:gd name="T20" fmla="*/ 8 w 54"/>
                <a:gd name="T21" fmla="*/ 6 h 75"/>
                <a:gd name="T22" fmla="*/ 12 w 54"/>
                <a:gd name="T23" fmla="*/ 0 h 75"/>
                <a:gd name="T24" fmla="*/ 28 w 54"/>
                <a:gd name="T25" fmla="*/ 4 h 75"/>
                <a:gd name="T26" fmla="*/ 44 w 54"/>
                <a:gd name="T27" fmla="*/ 16 h 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4" h="75">
                  <a:moveTo>
                    <a:pt x="44" y="16"/>
                  </a:moveTo>
                  <a:lnTo>
                    <a:pt x="50" y="26"/>
                  </a:lnTo>
                  <a:lnTo>
                    <a:pt x="50" y="22"/>
                  </a:lnTo>
                  <a:lnTo>
                    <a:pt x="54" y="34"/>
                  </a:lnTo>
                  <a:lnTo>
                    <a:pt x="42" y="54"/>
                  </a:lnTo>
                  <a:lnTo>
                    <a:pt x="30" y="75"/>
                  </a:lnTo>
                  <a:lnTo>
                    <a:pt x="12" y="75"/>
                  </a:lnTo>
                  <a:lnTo>
                    <a:pt x="0" y="72"/>
                  </a:lnTo>
                  <a:lnTo>
                    <a:pt x="10" y="50"/>
                  </a:lnTo>
                  <a:lnTo>
                    <a:pt x="2" y="24"/>
                  </a:lnTo>
                  <a:lnTo>
                    <a:pt x="8" y="6"/>
                  </a:lnTo>
                  <a:lnTo>
                    <a:pt x="12" y="0"/>
                  </a:lnTo>
                  <a:lnTo>
                    <a:pt x="28" y="4"/>
                  </a:lnTo>
                  <a:lnTo>
                    <a:pt x="44" y="1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24" name="Freeform 291">
              <a:extLst>
                <a:ext uri="{FF2B5EF4-FFF2-40B4-BE49-F238E27FC236}">
                  <a16:creationId xmlns:a16="http://schemas.microsoft.com/office/drawing/2014/main" id="{924A3D2D-527D-C5BA-C7A2-F9FB95FC6EB8}"/>
                </a:ext>
              </a:extLst>
            </p:cNvPr>
            <p:cNvSpPr>
              <a:spLocks noChangeAspect="1"/>
            </p:cNvSpPr>
            <p:nvPr/>
          </p:nvSpPr>
          <p:spPr bwMode="auto">
            <a:xfrm>
              <a:off x="4372872" y="4091083"/>
              <a:ext cx="82114" cy="197696"/>
            </a:xfrm>
            <a:custGeom>
              <a:avLst/>
              <a:gdLst>
                <a:gd name="T0" fmla="*/ 2 w 54"/>
                <a:gd name="T1" fmla="*/ 28 h 130"/>
                <a:gd name="T2" fmla="*/ 16 w 54"/>
                <a:gd name="T3" fmla="*/ 22 h 130"/>
                <a:gd name="T4" fmla="*/ 28 w 54"/>
                <a:gd name="T5" fmla="*/ 12 h 130"/>
                <a:gd name="T6" fmla="*/ 30 w 54"/>
                <a:gd name="T7" fmla="*/ 10 h 130"/>
                <a:gd name="T8" fmla="*/ 30 w 54"/>
                <a:gd name="T9" fmla="*/ 6 h 130"/>
                <a:gd name="T10" fmla="*/ 36 w 54"/>
                <a:gd name="T11" fmla="*/ 0 h 130"/>
                <a:gd name="T12" fmla="*/ 52 w 54"/>
                <a:gd name="T13" fmla="*/ 14 h 130"/>
                <a:gd name="T14" fmla="*/ 52 w 54"/>
                <a:gd name="T15" fmla="*/ 16 h 130"/>
                <a:gd name="T16" fmla="*/ 54 w 54"/>
                <a:gd name="T17" fmla="*/ 26 h 130"/>
                <a:gd name="T18" fmla="*/ 52 w 54"/>
                <a:gd name="T19" fmla="*/ 46 h 130"/>
                <a:gd name="T20" fmla="*/ 40 w 54"/>
                <a:gd name="T21" fmla="*/ 70 h 130"/>
                <a:gd name="T22" fmla="*/ 38 w 54"/>
                <a:gd name="T23" fmla="*/ 98 h 130"/>
                <a:gd name="T24" fmla="*/ 36 w 54"/>
                <a:gd name="T25" fmla="*/ 126 h 130"/>
                <a:gd name="T26" fmla="*/ 32 w 54"/>
                <a:gd name="T27" fmla="*/ 128 h 130"/>
                <a:gd name="T28" fmla="*/ 16 w 54"/>
                <a:gd name="T29" fmla="*/ 130 h 130"/>
                <a:gd name="T30" fmla="*/ 16 w 54"/>
                <a:gd name="T31" fmla="*/ 114 h 130"/>
                <a:gd name="T32" fmla="*/ 14 w 54"/>
                <a:gd name="T33" fmla="*/ 98 h 130"/>
                <a:gd name="T34" fmla="*/ 14 w 54"/>
                <a:gd name="T35" fmla="*/ 82 h 130"/>
                <a:gd name="T36" fmla="*/ 14 w 54"/>
                <a:gd name="T37" fmla="*/ 68 h 130"/>
                <a:gd name="T38" fmla="*/ 10 w 54"/>
                <a:gd name="T39" fmla="*/ 50 h 130"/>
                <a:gd name="T40" fmla="*/ 0 w 54"/>
                <a:gd name="T41" fmla="*/ 38 h 130"/>
                <a:gd name="T42" fmla="*/ 2 w 54"/>
                <a:gd name="T43" fmla="*/ 28 h 130"/>
                <a:gd name="T44" fmla="*/ 2 w 54"/>
                <a:gd name="T45" fmla="*/ 28 h 1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54" h="130">
                  <a:moveTo>
                    <a:pt x="2" y="28"/>
                  </a:moveTo>
                  <a:lnTo>
                    <a:pt x="16" y="22"/>
                  </a:lnTo>
                  <a:lnTo>
                    <a:pt x="28" y="12"/>
                  </a:lnTo>
                  <a:lnTo>
                    <a:pt x="30" y="10"/>
                  </a:lnTo>
                  <a:lnTo>
                    <a:pt x="30" y="6"/>
                  </a:lnTo>
                  <a:lnTo>
                    <a:pt x="36" y="0"/>
                  </a:lnTo>
                  <a:lnTo>
                    <a:pt x="52" y="14"/>
                  </a:lnTo>
                  <a:lnTo>
                    <a:pt x="52" y="16"/>
                  </a:lnTo>
                  <a:lnTo>
                    <a:pt x="54" y="26"/>
                  </a:lnTo>
                  <a:lnTo>
                    <a:pt x="52" y="46"/>
                  </a:lnTo>
                  <a:lnTo>
                    <a:pt x="40" y="70"/>
                  </a:lnTo>
                  <a:lnTo>
                    <a:pt x="38" y="98"/>
                  </a:lnTo>
                  <a:lnTo>
                    <a:pt x="36" y="126"/>
                  </a:lnTo>
                  <a:lnTo>
                    <a:pt x="32" y="128"/>
                  </a:lnTo>
                  <a:lnTo>
                    <a:pt x="16" y="130"/>
                  </a:lnTo>
                  <a:lnTo>
                    <a:pt x="16" y="114"/>
                  </a:lnTo>
                  <a:lnTo>
                    <a:pt x="14" y="98"/>
                  </a:lnTo>
                  <a:lnTo>
                    <a:pt x="14" y="82"/>
                  </a:lnTo>
                  <a:lnTo>
                    <a:pt x="14" y="68"/>
                  </a:lnTo>
                  <a:lnTo>
                    <a:pt x="10" y="50"/>
                  </a:lnTo>
                  <a:lnTo>
                    <a:pt x="0" y="38"/>
                  </a:lnTo>
                  <a:lnTo>
                    <a:pt x="2" y="2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25" name="Freeform 292">
              <a:extLst>
                <a:ext uri="{FF2B5EF4-FFF2-40B4-BE49-F238E27FC236}">
                  <a16:creationId xmlns:a16="http://schemas.microsoft.com/office/drawing/2014/main" id="{20557F4F-402D-D3EF-6C3F-479FBAD03D36}"/>
                </a:ext>
              </a:extLst>
            </p:cNvPr>
            <p:cNvSpPr>
              <a:spLocks noChangeAspect="1" noEditPoints="1"/>
            </p:cNvSpPr>
            <p:nvPr/>
          </p:nvSpPr>
          <p:spPr bwMode="auto">
            <a:xfrm>
              <a:off x="4856420" y="2588598"/>
              <a:ext cx="136855" cy="51705"/>
            </a:xfrm>
            <a:custGeom>
              <a:avLst/>
              <a:gdLst>
                <a:gd name="T0" fmla="*/ 8 w 90"/>
                <a:gd name="T1" fmla="*/ 18 h 34"/>
                <a:gd name="T2" fmla="*/ 6 w 90"/>
                <a:gd name="T3" fmla="*/ 18 h 34"/>
                <a:gd name="T4" fmla="*/ 4 w 90"/>
                <a:gd name="T5" fmla="*/ 16 h 34"/>
                <a:gd name="T6" fmla="*/ 4 w 90"/>
                <a:gd name="T7" fmla="*/ 14 h 34"/>
                <a:gd name="T8" fmla="*/ 0 w 90"/>
                <a:gd name="T9" fmla="*/ 14 h 34"/>
                <a:gd name="T10" fmla="*/ 2 w 90"/>
                <a:gd name="T11" fmla="*/ 14 h 34"/>
                <a:gd name="T12" fmla="*/ 4 w 90"/>
                <a:gd name="T13" fmla="*/ 14 h 34"/>
                <a:gd name="T14" fmla="*/ 6 w 90"/>
                <a:gd name="T15" fmla="*/ 14 h 34"/>
                <a:gd name="T16" fmla="*/ 8 w 90"/>
                <a:gd name="T17" fmla="*/ 14 h 34"/>
                <a:gd name="T18" fmla="*/ 8 w 90"/>
                <a:gd name="T19" fmla="*/ 12 h 34"/>
                <a:gd name="T20" fmla="*/ 10 w 90"/>
                <a:gd name="T21" fmla="*/ 12 h 34"/>
                <a:gd name="T22" fmla="*/ 10 w 90"/>
                <a:gd name="T23" fmla="*/ 14 h 34"/>
                <a:gd name="T24" fmla="*/ 12 w 90"/>
                <a:gd name="T25" fmla="*/ 14 h 34"/>
                <a:gd name="T26" fmla="*/ 14 w 90"/>
                <a:gd name="T27" fmla="*/ 14 h 34"/>
                <a:gd name="T28" fmla="*/ 14 w 90"/>
                <a:gd name="T29" fmla="*/ 14 h 34"/>
                <a:gd name="T30" fmla="*/ 14 w 90"/>
                <a:gd name="T31" fmla="*/ 14 h 34"/>
                <a:gd name="T32" fmla="*/ 14 w 90"/>
                <a:gd name="T33" fmla="*/ 14 h 34"/>
                <a:gd name="T34" fmla="*/ 12 w 90"/>
                <a:gd name="T35" fmla="*/ 14 h 34"/>
                <a:gd name="T36" fmla="*/ 10 w 90"/>
                <a:gd name="T37" fmla="*/ 16 h 34"/>
                <a:gd name="T38" fmla="*/ 8 w 90"/>
                <a:gd name="T39" fmla="*/ 18 h 34"/>
                <a:gd name="T40" fmla="*/ 14 w 90"/>
                <a:gd name="T41" fmla="*/ 28 h 34"/>
                <a:gd name="T42" fmla="*/ 10 w 90"/>
                <a:gd name="T43" fmla="*/ 28 h 34"/>
                <a:gd name="T44" fmla="*/ 6 w 90"/>
                <a:gd name="T45" fmla="*/ 32 h 34"/>
                <a:gd name="T46" fmla="*/ 2 w 90"/>
                <a:gd name="T47" fmla="*/ 34 h 34"/>
                <a:gd name="T48" fmla="*/ 4 w 90"/>
                <a:gd name="T49" fmla="*/ 30 h 34"/>
                <a:gd name="T50" fmla="*/ 2 w 90"/>
                <a:gd name="T51" fmla="*/ 24 h 34"/>
                <a:gd name="T52" fmla="*/ 4 w 90"/>
                <a:gd name="T53" fmla="*/ 22 h 34"/>
                <a:gd name="T54" fmla="*/ 8 w 90"/>
                <a:gd name="T55" fmla="*/ 20 h 34"/>
                <a:gd name="T56" fmla="*/ 14 w 90"/>
                <a:gd name="T57" fmla="*/ 20 h 34"/>
                <a:gd name="T58" fmla="*/ 18 w 90"/>
                <a:gd name="T59" fmla="*/ 22 h 34"/>
                <a:gd name="T60" fmla="*/ 14 w 90"/>
                <a:gd name="T61" fmla="*/ 28 h 34"/>
                <a:gd name="T62" fmla="*/ 90 w 90"/>
                <a:gd name="T63" fmla="*/ 22 h 34"/>
                <a:gd name="T64" fmla="*/ 84 w 90"/>
                <a:gd name="T65" fmla="*/ 34 h 34"/>
                <a:gd name="T66" fmla="*/ 62 w 90"/>
                <a:gd name="T67" fmla="*/ 30 h 34"/>
                <a:gd name="T68" fmla="*/ 38 w 90"/>
                <a:gd name="T69" fmla="*/ 28 h 34"/>
                <a:gd name="T70" fmla="*/ 34 w 90"/>
                <a:gd name="T71" fmla="*/ 28 h 34"/>
                <a:gd name="T72" fmla="*/ 22 w 90"/>
                <a:gd name="T73" fmla="*/ 22 h 34"/>
                <a:gd name="T74" fmla="*/ 24 w 90"/>
                <a:gd name="T75" fmla="*/ 16 h 34"/>
                <a:gd name="T76" fmla="*/ 20 w 90"/>
                <a:gd name="T77" fmla="*/ 10 h 34"/>
                <a:gd name="T78" fmla="*/ 28 w 90"/>
                <a:gd name="T79" fmla="*/ 8 h 34"/>
                <a:gd name="T80" fmla="*/ 34 w 90"/>
                <a:gd name="T81" fmla="*/ 6 h 34"/>
                <a:gd name="T82" fmla="*/ 38 w 90"/>
                <a:gd name="T83" fmla="*/ 6 h 34"/>
                <a:gd name="T84" fmla="*/ 38 w 90"/>
                <a:gd name="T85" fmla="*/ 4 h 34"/>
                <a:gd name="T86" fmla="*/ 40 w 90"/>
                <a:gd name="T87" fmla="*/ 4 h 34"/>
                <a:gd name="T88" fmla="*/ 48 w 90"/>
                <a:gd name="T89" fmla="*/ 2 h 34"/>
                <a:gd name="T90" fmla="*/ 54 w 90"/>
                <a:gd name="T91" fmla="*/ 0 h 34"/>
                <a:gd name="T92" fmla="*/ 60 w 90"/>
                <a:gd name="T93" fmla="*/ 2 h 34"/>
                <a:gd name="T94" fmla="*/ 64 w 90"/>
                <a:gd name="T95" fmla="*/ 2 h 34"/>
                <a:gd name="T96" fmla="*/ 72 w 90"/>
                <a:gd name="T97" fmla="*/ 4 h 34"/>
                <a:gd name="T98" fmla="*/ 86 w 90"/>
                <a:gd name="T99" fmla="*/ 6 h 34"/>
                <a:gd name="T100" fmla="*/ 90 w 90"/>
                <a:gd name="T101" fmla="*/ 22 h 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0" h="34">
                  <a:moveTo>
                    <a:pt x="8" y="18"/>
                  </a:moveTo>
                  <a:lnTo>
                    <a:pt x="6" y="18"/>
                  </a:lnTo>
                  <a:lnTo>
                    <a:pt x="4" y="16"/>
                  </a:lnTo>
                  <a:lnTo>
                    <a:pt x="4" y="14"/>
                  </a:lnTo>
                  <a:lnTo>
                    <a:pt x="0" y="14"/>
                  </a:lnTo>
                  <a:lnTo>
                    <a:pt x="2" y="14"/>
                  </a:lnTo>
                  <a:lnTo>
                    <a:pt x="4" y="14"/>
                  </a:lnTo>
                  <a:lnTo>
                    <a:pt x="6" y="14"/>
                  </a:lnTo>
                  <a:lnTo>
                    <a:pt x="8" y="14"/>
                  </a:lnTo>
                  <a:lnTo>
                    <a:pt x="8" y="12"/>
                  </a:lnTo>
                  <a:lnTo>
                    <a:pt x="10" y="12"/>
                  </a:lnTo>
                  <a:lnTo>
                    <a:pt x="10" y="14"/>
                  </a:lnTo>
                  <a:lnTo>
                    <a:pt x="12" y="14"/>
                  </a:lnTo>
                  <a:lnTo>
                    <a:pt x="14" y="14"/>
                  </a:lnTo>
                  <a:lnTo>
                    <a:pt x="12" y="14"/>
                  </a:lnTo>
                  <a:lnTo>
                    <a:pt x="10" y="16"/>
                  </a:lnTo>
                  <a:lnTo>
                    <a:pt x="8" y="18"/>
                  </a:lnTo>
                  <a:close/>
                  <a:moveTo>
                    <a:pt x="14" y="28"/>
                  </a:moveTo>
                  <a:lnTo>
                    <a:pt x="10" y="28"/>
                  </a:lnTo>
                  <a:lnTo>
                    <a:pt x="6" y="32"/>
                  </a:lnTo>
                  <a:lnTo>
                    <a:pt x="2" y="34"/>
                  </a:lnTo>
                  <a:lnTo>
                    <a:pt x="4" y="30"/>
                  </a:lnTo>
                  <a:lnTo>
                    <a:pt x="2" y="24"/>
                  </a:lnTo>
                  <a:lnTo>
                    <a:pt x="4" y="22"/>
                  </a:lnTo>
                  <a:lnTo>
                    <a:pt x="8" y="20"/>
                  </a:lnTo>
                  <a:lnTo>
                    <a:pt x="14" y="20"/>
                  </a:lnTo>
                  <a:lnTo>
                    <a:pt x="18" y="22"/>
                  </a:lnTo>
                  <a:lnTo>
                    <a:pt x="14" y="28"/>
                  </a:lnTo>
                  <a:close/>
                  <a:moveTo>
                    <a:pt x="90" y="22"/>
                  </a:moveTo>
                  <a:lnTo>
                    <a:pt x="84" y="34"/>
                  </a:lnTo>
                  <a:lnTo>
                    <a:pt x="62" y="30"/>
                  </a:lnTo>
                  <a:lnTo>
                    <a:pt x="38" y="28"/>
                  </a:lnTo>
                  <a:lnTo>
                    <a:pt x="34" y="28"/>
                  </a:lnTo>
                  <a:lnTo>
                    <a:pt x="22" y="22"/>
                  </a:lnTo>
                  <a:lnTo>
                    <a:pt x="24" y="16"/>
                  </a:lnTo>
                  <a:lnTo>
                    <a:pt x="20" y="10"/>
                  </a:lnTo>
                  <a:lnTo>
                    <a:pt x="28" y="8"/>
                  </a:lnTo>
                  <a:lnTo>
                    <a:pt x="34" y="6"/>
                  </a:lnTo>
                  <a:lnTo>
                    <a:pt x="38" y="6"/>
                  </a:lnTo>
                  <a:lnTo>
                    <a:pt x="38" y="4"/>
                  </a:lnTo>
                  <a:lnTo>
                    <a:pt x="40" y="4"/>
                  </a:lnTo>
                  <a:lnTo>
                    <a:pt x="48" y="2"/>
                  </a:lnTo>
                  <a:lnTo>
                    <a:pt x="54" y="0"/>
                  </a:lnTo>
                  <a:lnTo>
                    <a:pt x="60" y="2"/>
                  </a:lnTo>
                  <a:lnTo>
                    <a:pt x="64" y="2"/>
                  </a:lnTo>
                  <a:lnTo>
                    <a:pt x="72" y="4"/>
                  </a:lnTo>
                  <a:lnTo>
                    <a:pt x="86" y="6"/>
                  </a:lnTo>
                  <a:lnTo>
                    <a:pt x="90" y="2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26" name="Freeform 293">
              <a:extLst>
                <a:ext uri="{FF2B5EF4-FFF2-40B4-BE49-F238E27FC236}">
                  <a16:creationId xmlns:a16="http://schemas.microsoft.com/office/drawing/2014/main" id="{CF22DA49-F42C-156E-9F5A-236BB0AF1B3B}"/>
                </a:ext>
              </a:extLst>
            </p:cNvPr>
            <p:cNvSpPr>
              <a:spLocks noChangeAspect="1"/>
            </p:cNvSpPr>
            <p:nvPr/>
          </p:nvSpPr>
          <p:spPr bwMode="auto">
            <a:xfrm>
              <a:off x="2037244" y="4494077"/>
              <a:ext cx="374066" cy="587002"/>
            </a:xfrm>
            <a:custGeom>
              <a:avLst/>
              <a:gdLst>
                <a:gd name="T0" fmla="*/ 238 w 246"/>
                <a:gd name="T1" fmla="*/ 306 h 386"/>
                <a:gd name="T2" fmla="*/ 240 w 246"/>
                <a:gd name="T3" fmla="*/ 340 h 386"/>
                <a:gd name="T4" fmla="*/ 238 w 246"/>
                <a:gd name="T5" fmla="*/ 360 h 386"/>
                <a:gd name="T6" fmla="*/ 234 w 246"/>
                <a:gd name="T7" fmla="*/ 378 h 386"/>
                <a:gd name="T8" fmla="*/ 222 w 246"/>
                <a:gd name="T9" fmla="*/ 386 h 386"/>
                <a:gd name="T10" fmla="*/ 198 w 246"/>
                <a:gd name="T11" fmla="*/ 364 h 386"/>
                <a:gd name="T12" fmla="*/ 170 w 246"/>
                <a:gd name="T13" fmla="*/ 348 h 386"/>
                <a:gd name="T14" fmla="*/ 138 w 246"/>
                <a:gd name="T15" fmla="*/ 330 h 386"/>
                <a:gd name="T16" fmla="*/ 106 w 246"/>
                <a:gd name="T17" fmla="*/ 298 h 386"/>
                <a:gd name="T18" fmla="*/ 92 w 246"/>
                <a:gd name="T19" fmla="*/ 264 h 386"/>
                <a:gd name="T20" fmla="*/ 72 w 246"/>
                <a:gd name="T21" fmla="*/ 226 h 386"/>
                <a:gd name="T22" fmla="*/ 56 w 246"/>
                <a:gd name="T23" fmla="*/ 196 h 386"/>
                <a:gd name="T24" fmla="*/ 40 w 246"/>
                <a:gd name="T25" fmla="*/ 164 h 386"/>
                <a:gd name="T26" fmla="*/ 20 w 246"/>
                <a:gd name="T27" fmla="*/ 138 h 386"/>
                <a:gd name="T28" fmla="*/ 8 w 246"/>
                <a:gd name="T29" fmla="*/ 122 h 386"/>
                <a:gd name="T30" fmla="*/ 4 w 246"/>
                <a:gd name="T31" fmla="*/ 84 h 386"/>
                <a:gd name="T32" fmla="*/ 20 w 246"/>
                <a:gd name="T33" fmla="*/ 82 h 386"/>
                <a:gd name="T34" fmla="*/ 22 w 246"/>
                <a:gd name="T35" fmla="*/ 90 h 386"/>
                <a:gd name="T36" fmla="*/ 50 w 246"/>
                <a:gd name="T37" fmla="*/ 88 h 386"/>
                <a:gd name="T38" fmla="*/ 78 w 246"/>
                <a:gd name="T39" fmla="*/ 56 h 386"/>
                <a:gd name="T40" fmla="*/ 110 w 246"/>
                <a:gd name="T41" fmla="*/ 18 h 386"/>
                <a:gd name="T42" fmla="*/ 106 w 246"/>
                <a:gd name="T43" fmla="*/ 2 h 386"/>
                <a:gd name="T44" fmla="*/ 114 w 246"/>
                <a:gd name="T45" fmla="*/ 0 h 386"/>
                <a:gd name="T46" fmla="*/ 134 w 246"/>
                <a:gd name="T47" fmla="*/ 20 h 386"/>
                <a:gd name="T48" fmla="*/ 152 w 246"/>
                <a:gd name="T49" fmla="*/ 46 h 386"/>
                <a:gd name="T50" fmla="*/ 190 w 246"/>
                <a:gd name="T51" fmla="*/ 48 h 386"/>
                <a:gd name="T52" fmla="*/ 200 w 246"/>
                <a:gd name="T53" fmla="*/ 80 h 386"/>
                <a:gd name="T54" fmla="*/ 206 w 246"/>
                <a:gd name="T55" fmla="*/ 86 h 386"/>
                <a:gd name="T56" fmla="*/ 176 w 246"/>
                <a:gd name="T57" fmla="*/ 98 h 386"/>
                <a:gd name="T58" fmla="*/ 156 w 246"/>
                <a:gd name="T59" fmla="*/ 120 h 386"/>
                <a:gd name="T60" fmla="*/ 142 w 246"/>
                <a:gd name="T61" fmla="*/ 154 h 386"/>
                <a:gd name="T62" fmla="*/ 158 w 246"/>
                <a:gd name="T63" fmla="*/ 188 h 386"/>
                <a:gd name="T64" fmla="*/ 166 w 246"/>
                <a:gd name="T65" fmla="*/ 198 h 386"/>
                <a:gd name="T66" fmla="*/ 192 w 246"/>
                <a:gd name="T67" fmla="*/ 210 h 386"/>
                <a:gd name="T68" fmla="*/ 204 w 246"/>
                <a:gd name="T69" fmla="*/ 216 h 386"/>
                <a:gd name="T70" fmla="*/ 226 w 246"/>
                <a:gd name="T71" fmla="*/ 230 h 386"/>
                <a:gd name="T72" fmla="*/ 244 w 246"/>
                <a:gd name="T73" fmla="*/ 262 h 386"/>
                <a:gd name="T74" fmla="*/ 240 w 246"/>
                <a:gd name="T75" fmla="*/ 294 h 38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46" h="386">
                  <a:moveTo>
                    <a:pt x="240" y="294"/>
                  </a:moveTo>
                  <a:lnTo>
                    <a:pt x="238" y="306"/>
                  </a:lnTo>
                  <a:lnTo>
                    <a:pt x="238" y="324"/>
                  </a:lnTo>
                  <a:lnTo>
                    <a:pt x="240" y="340"/>
                  </a:lnTo>
                  <a:lnTo>
                    <a:pt x="246" y="342"/>
                  </a:lnTo>
                  <a:lnTo>
                    <a:pt x="238" y="360"/>
                  </a:lnTo>
                  <a:lnTo>
                    <a:pt x="238" y="368"/>
                  </a:lnTo>
                  <a:lnTo>
                    <a:pt x="234" y="378"/>
                  </a:lnTo>
                  <a:lnTo>
                    <a:pt x="226" y="386"/>
                  </a:lnTo>
                  <a:lnTo>
                    <a:pt x="222" y="386"/>
                  </a:lnTo>
                  <a:lnTo>
                    <a:pt x="206" y="376"/>
                  </a:lnTo>
                  <a:lnTo>
                    <a:pt x="198" y="364"/>
                  </a:lnTo>
                  <a:lnTo>
                    <a:pt x="186" y="358"/>
                  </a:lnTo>
                  <a:lnTo>
                    <a:pt x="170" y="348"/>
                  </a:lnTo>
                  <a:lnTo>
                    <a:pt x="154" y="338"/>
                  </a:lnTo>
                  <a:lnTo>
                    <a:pt x="138" y="330"/>
                  </a:lnTo>
                  <a:lnTo>
                    <a:pt x="122" y="314"/>
                  </a:lnTo>
                  <a:lnTo>
                    <a:pt x="106" y="298"/>
                  </a:lnTo>
                  <a:lnTo>
                    <a:pt x="106" y="286"/>
                  </a:lnTo>
                  <a:lnTo>
                    <a:pt x="92" y="264"/>
                  </a:lnTo>
                  <a:lnTo>
                    <a:pt x="78" y="242"/>
                  </a:lnTo>
                  <a:lnTo>
                    <a:pt x="72" y="226"/>
                  </a:lnTo>
                  <a:lnTo>
                    <a:pt x="64" y="212"/>
                  </a:lnTo>
                  <a:lnTo>
                    <a:pt x="56" y="196"/>
                  </a:lnTo>
                  <a:lnTo>
                    <a:pt x="48" y="180"/>
                  </a:lnTo>
                  <a:lnTo>
                    <a:pt x="40" y="164"/>
                  </a:lnTo>
                  <a:lnTo>
                    <a:pt x="32" y="148"/>
                  </a:lnTo>
                  <a:lnTo>
                    <a:pt x="20" y="138"/>
                  </a:lnTo>
                  <a:lnTo>
                    <a:pt x="6" y="128"/>
                  </a:lnTo>
                  <a:lnTo>
                    <a:pt x="8" y="122"/>
                  </a:lnTo>
                  <a:lnTo>
                    <a:pt x="0" y="96"/>
                  </a:lnTo>
                  <a:lnTo>
                    <a:pt x="4" y="84"/>
                  </a:lnTo>
                  <a:lnTo>
                    <a:pt x="18" y="70"/>
                  </a:lnTo>
                  <a:lnTo>
                    <a:pt x="20" y="82"/>
                  </a:lnTo>
                  <a:lnTo>
                    <a:pt x="16" y="92"/>
                  </a:lnTo>
                  <a:lnTo>
                    <a:pt x="22" y="90"/>
                  </a:lnTo>
                  <a:lnTo>
                    <a:pt x="44" y="104"/>
                  </a:lnTo>
                  <a:lnTo>
                    <a:pt x="50" y="88"/>
                  </a:lnTo>
                  <a:lnTo>
                    <a:pt x="58" y="70"/>
                  </a:lnTo>
                  <a:lnTo>
                    <a:pt x="78" y="56"/>
                  </a:lnTo>
                  <a:lnTo>
                    <a:pt x="96" y="44"/>
                  </a:lnTo>
                  <a:lnTo>
                    <a:pt x="110" y="18"/>
                  </a:lnTo>
                  <a:lnTo>
                    <a:pt x="114" y="20"/>
                  </a:lnTo>
                  <a:lnTo>
                    <a:pt x="106" y="2"/>
                  </a:lnTo>
                  <a:lnTo>
                    <a:pt x="112" y="0"/>
                  </a:lnTo>
                  <a:lnTo>
                    <a:pt x="114" y="0"/>
                  </a:lnTo>
                  <a:lnTo>
                    <a:pt x="122" y="10"/>
                  </a:lnTo>
                  <a:lnTo>
                    <a:pt x="134" y="20"/>
                  </a:lnTo>
                  <a:lnTo>
                    <a:pt x="148" y="36"/>
                  </a:lnTo>
                  <a:lnTo>
                    <a:pt x="152" y="46"/>
                  </a:lnTo>
                  <a:lnTo>
                    <a:pt x="174" y="46"/>
                  </a:lnTo>
                  <a:lnTo>
                    <a:pt x="190" y="48"/>
                  </a:lnTo>
                  <a:lnTo>
                    <a:pt x="208" y="54"/>
                  </a:lnTo>
                  <a:lnTo>
                    <a:pt x="200" y="80"/>
                  </a:lnTo>
                  <a:lnTo>
                    <a:pt x="214" y="88"/>
                  </a:lnTo>
                  <a:lnTo>
                    <a:pt x="206" y="86"/>
                  </a:lnTo>
                  <a:lnTo>
                    <a:pt x="190" y="92"/>
                  </a:lnTo>
                  <a:lnTo>
                    <a:pt x="176" y="98"/>
                  </a:lnTo>
                  <a:lnTo>
                    <a:pt x="162" y="106"/>
                  </a:lnTo>
                  <a:lnTo>
                    <a:pt x="156" y="120"/>
                  </a:lnTo>
                  <a:lnTo>
                    <a:pt x="150" y="138"/>
                  </a:lnTo>
                  <a:lnTo>
                    <a:pt x="142" y="154"/>
                  </a:lnTo>
                  <a:lnTo>
                    <a:pt x="150" y="170"/>
                  </a:lnTo>
                  <a:lnTo>
                    <a:pt x="158" y="188"/>
                  </a:lnTo>
                  <a:lnTo>
                    <a:pt x="158" y="196"/>
                  </a:lnTo>
                  <a:lnTo>
                    <a:pt x="166" y="198"/>
                  </a:lnTo>
                  <a:lnTo>
                    <a:pt x="176" y="206"/>
                  </a:lnTo>
                  <a:lnTo>
                    <a:pt x="192" y="210"/>
                  </a:lnTo>
                  <a:lnTo>
                    <a:pt x="204" y="200"/>
                  </a:lnTo>
                  <a:lnTo>
                    <a:pt x="204" y="216"/>
                  </a:lnTo>
                  <a:lnTo>
                    <a:pt x="206" y="232"/>
                  </a:lnTo>
                  <a:lnTo>
                    <a:pt x="226" y="230"/>
                  </a:lnTo>
                  <a:lnTo>
                    <a:pt x="236" y="246"/>
                  </a:lnTo>
                  <a:lnTo>
                    <a:pt x="244" y="262"/>
                  </a:lnTo>
                  <a:lnTo>
                    <a:pt x="240" y="268"/>
                  </a:lnTo>
                  <a:lnTo>
                    <a:pt x="240" y="294"/>
                  </a:lnTo>
                  <a:close/>
                </a:path>
              </a:pathLst>
            </a:custGeom>
            <a:solidFill>
              <a:srgbClr val="53143F"/>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27" name="Freeform 294">
              <a:extLst>
                <a:ext uri="{FF2B5EF4-FFF2-40B4-BE49-F238E27FC236}">
                  <a16:creationId xmlns:a16="http://schemas.microsoft.com/office/drawing/2014/main" id="{103560F8-3AF5-1D48-89E7-8BE5697EC37E}"/>
                </a:ext>
              </a:extLst>
            </p:cNvPr>
            <p:cNvSpPr>
              <a:spLocks noChangeAspect="1"/>
            </p:cNvSpPr>
            <p:nvPr/>
          </p:nvSpPr>
          <p:spPr bwMode="auto">
            <a:xfrm>
              <a:off x="5203117" y="5322874"/>
              <a:ext cx="33452" cy="48665"/>
            </a:xfrm>
            <a:custGeom>
              <a:avLst/>
              <a:gdLst>
                <a:gd name="T0" fmla="*/ 10 w 22"/>
                <a:gd name="T1" fmla="*/ 0 h 32"/>
                <a:gd name="T2" fmla="*/ 20 w 22"/>
                <a:gd name="T3" fmla="*/ 4 h 32"/>
                <a:gd name="T4" fmla="*/ 22 w 22"/>
                <a:gd name="T5" fmla="*/ 24 h 32"/>
                <a:gd name="T6" fmla="*/ 18 w 22"/>
                <a:gd name="T7" fmla="*/ 32 h 32"/>
                <a:gd name="T8" fmla="*/ 0 w 22"/>
                <a:gd name="T9" fmla="*/ 26 h 32"/>
                <a:gd name="T10" fmla="*/ 2 w 22"/>
                <a:gd name="T11" fmla="*/ 10 h 32"/>
                <a:gd name="T12" fmla="*/ 10 w 22"/>
                <a:gd name="T13" fmla="*/ 0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 h="32">
                  <a:moveTo>
                    <a:pt x="10" y="0"/>
                  </a:moveTo>
                  <a:lnTo>
                    <a:pt x="20" y="4"/>
                  </a:lnTo>
                  <a:lnTo>
                    <a:pt x="22" y="24"/>
                  </a:lnTo>
                  <a:lnTo>
                    <a:pt x="18" y="32"/>
                  </a:lnTo>
                  <a:lnTo>
                    <a:pt x="0" y="26"/>
                  </a:lnTo>
                  <a:lnTo>
                    <a:pt x="2" y="10"/>
                  </a:lnTo>
                  <a:lnTo>
                    <a:pt x="10" y="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28" name="Freeform 295">
              <a:extLst>
                <a:ext uri="{FF2B5EF4-FFF2-40B4-BE49-F238E27FC236}">
                  <a16:creationId xmlns:a16="http://schemas.microsoft.com/office/drawing/2014/main" id="{465C6EEB-B6FD-002F-0743-41CE0BD9DF1F}"/>
                </a:ext>
              </a:extLst>
            </p:cNvPr>
            <p:cNvSpPr>
              <a:spLocks noChangeAspect="1"/>
            </p:cNvSpPr>
            <p:nvPr/>
          </p:nvSpPr>
          <p:spPr bwMode="auto">
            <a:xfrm>
              <a:off x="7079529" y="3835599"/>
              <a:ext cx="246337" cy="468386"/>
            </a:xfrm>
            <a:custGeom>
              <a:avLst/>
              <a:gdLst>
                <a:gd name="T0" fmla="*/ 68 w 162"/>
                <a:gd name="T1" fmla="*/ 234 h 308"/>
                <a:gd name="T2" fmla="*/ 80 w 162"/>
                <a:gd name="T3" fmla="*/ 270 h 308"/>
                <a:gd name="T4" fmla="*/ 102 w 162"/>
                <a:gd name="T5" fmla="*/ 286 h 308"/>
                <a:gd name="T6" fmla="*/ 106 w 162"/>
                <a:gd name="T7" fmla="*/ 308 h 308"/>
                <a:gd name="T8" fmla="*/ 90 w 162"/>
                <a:gd name="T9" fmla="*/ 298 h 308"/>
                <a:gd name="T10" fmla="*/ 76 w 162"/>
                <a:gd name="T11" fmla="*/ 294 h 308"/>
                <a:gd name="T12" fmla="*/ 62 w 162"/>
                <a:gd name="T13" fmla="*/ 276 h 308"/>
                <a:gd name="T14" fmla="*/ 42 w 162"/>
                <a:gd name="T15" fmla="*/ 254 h 308"/>
                <a:gd name="T16" fmla="*/ 42 w 162"/>
                <a:gd name="T17" fmla="*/ 264 h 308"/>
                <a:gd name="T18" fmla="*/ 38 w 162"/>
                <a:gd name="T19" fmla="*/ 256 h 308"/>
                <a:gd name="T20" fmla="*/ 42 w 162"/>
                <a:gd name="T21" fmla="*/ 218 h 308"/>
                <a:gd name="T22" fmla="*/ 52 w 162"/>
                <a:gd name="T23" fmla="*/ 196 h 308"/>
                <a:gd name="T24" fmla="*/ 52 w 162"/>
                <a:gd name="T25" fmla="*/ 164 h 308"/>
                <a:gd name="T26" fmla="*/ 38 w 162"/>
                <a:gd name="T27" fmla="*/ 132 h 308"/>
                <a:gd name="T28" fmla="*/ 28 w 162"/>
                <a:gd name="T29" fmla="*/ 106 h 308"/>
                <a:gd name="T30" fmla="*/ 36 w 162"/>
                <a:gd name="T31" fmla="*/ 84 h 308"/>
                <a:gd name="T32" fmla="*/ 14 w 162"/>
                <a:gd name="T33" fmla="*/ 60 h 308"/>
                <a:gd name="T34" fmla="*/ 4 w 162"/>
                <a:gd name="T35" fmla="*/ 38 h 308"/>
                <a:gd name="T36" fmla="*/ 26 w 162"/>
                <a:gd name="T37" fmla="*/ 10 h 308"/>
                <a:gd name="T38" fmla="*/ 44 w 162"/>
                <a:gd name="T39" fmla="*/ 0 h 308"/>
                <a:gd name="T40" fmla="*/ 54 w 162"/>
                <a:gd name="T41" fmla="*/ 14 h 308"/>
                <a:gd name="T42" fmla="*/ 68 w 162"/>
                <a:gd name="T43" fmla="*/ 36 h 308"/>
                <a:gd name="T44" fmla="*/ 86 w 162"/>
                <a:gd name="T45" fmla="*/ 46 h 308"/>
                <a:gd name="T46" fmla="*/ 106 w 162"/>
                <a:gd name="T47" fmla="*/ 46 h 308"/>
                <a:gd name="T48" fmla="*/ 138 w 162"/>
                <a:gd name="T49" fmla="*/ 58 h 308"/>
                <a:gd name="T50" fmla="*/ 158 w 162"/>
                <a:gd name="T51" fmla="*/ 96 h 308"/>
                <a:gd name="T52" fmla="*/ 158 w 162"/>
                <a:gd name="T53" fmla="*/ 126 h 308"/>
                <a:gd name="T54" fmla="*/ 118 w 162"/>
                <a:gd name="T55" fmla="*/ 126 h 308"/>
                <a:gd name="T56" fmla="*/ 112 w 162"/>
                <a:gd name="T57" fmla="*/ 166 h 308"/>
                <a:gd name="T58" fmla="*/ 112 w 162"/>
                <a:gd name="T59" fmla="*/ 174 h 308"/>
                <a:gd name="T60" fmla="*/ 80 w 162"/>
                <a:gd name="T61" fmla="*/ 162 h 308"/>
                <a:gd name="T62" fmla="*/ 62 w 162"/>
                <a:gd name="T63" fmla="*/ 146 h 308"/>
                <a:gd name="T64" fmla="*/ 64 w 162"/>
                <a:gd name="T65" fmla="*/ 182 h 308"/>
                <a:gd name="T66" fmla="*/ 52 w 162"/>
                <a:gd name="T67" fmla="*/ 218 h 3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62" h="308">
                  <a:moveTo>
                    <a:pt x="58" y="236"/>
                  </a:moveTo>
                  <a:lnTo>
                    <a:pt x="68" y="234"/>
                  </a:lnTo>
                  <a:lnTo>
                    <a:pt x="76" y="254"/>
                  </a:lnTo>
                  <a:lnTo>
                    <a:pt x="80" y="270"/>
                  </a:lnTo>
                  <a:lnTo>
                    <a:pt x="88" y="284"/>
                  </a:lnTo>
                  <a:lnTo>
                    <a:pt x="102" y="286"/>
                  </a:lnTo>
                  <a:lnTo>
                    <a:pt x="112" y="298"/>
                  </a:lnTo>
                  <a:lnTo>
                    <a:pt x="106" y="308"/>
                  </a:lnTo>
                  <a:lnTo>
                    <a:pt x="92" y="308"/>
                  </a:lnTo>
                  <a:lnTo>
                    <a:pt x="90" y="298"/>
                  </a:lnTo>
                  <a:lnTo>
                    <a:pt x="76" y="290"/>
                  </a:lnTo>
                  <a:lnTo>
                    <a:pt x="76" y="294"/>
                  </a:lnTo>
                  <a:lnTo>
                    <a:pt x="66" y="282"/>
                  </a:lnTo>
                  <a:lnTo>
                    <a:pt x="62" y="276"/>
                  </a:lnTo>
                  <a:lnTo>
                    <a:pt x="52" y="264"/>
                  </a:lnTo>
                  <a:lnTo>
                    <a:pt x="42" y="254"/>
                  </a:lnTo>
                  <a:lnTo>
                    <a:pt x="40" y="256"/>
                  </a:lnTo>
                  <a:lnTo>
                    <a:pt x="42" y="264"/>
                  </a:lnTo>
                  <a:lnTo>
                    <a:pt x="40" y="264"/>
                  </a:lnTo>
                  <a:lnTo>
                    <a:pt x="38" y="256"/>
                  </a:lnTo>
                  <a:lnTo>
                    <a:pt x="38" y="240"/>
                  </a:lnTo>
                  <a:lnTo>
                    <a:pt x="42" y="218"/>
                  </a:lnTo>
                  <a:lnTo>
                    <a:pt x="44" y="212"/>
                  </a:lnTo>
                  <a:lnTo>
                    <a:pt x="52" y="196"/>
                  </a:lnTo>
                  <a:lnTo>
                    <a:pt x="58" y="184"/>
                  </a:lnTo>
                  <a:lnTo>
                    <a:pt x="52" y="164"/>
                  </a:lnTo>
                  <a:lnTo>
                    <a:pt x="48" y="144"/>
                  </a:lnTo>
                  <a:lnTo>
                    <a:pt x="38" y="132"/>
                  </a:lnTo>
                  <a:lnTo>
                    <a:pt x="28" y="118"/>
                  </a:lnTo>
                  <a:lnTo>
                    <a:pt x="28" y="106"/>
                  </a:lnTo>
                  <a:lnTo>
                    <a:pt x="30" y="96"/>
                  </a:lnTo>
                  <a:lnTo>
                    <a:pt x="36" y="84"/>
                  </a:lnTo>
                  <a:lnTo>
                    <a:pt x="30" y="82"/>
                  </a:lnTo>
                  <a:lnTo>
                    <a:pt x="14" y="60"/>
                  </a:lnTo>
                  <a:lnTo>
                    <a:pt x="0" y="36"/>
                  </a:lnTo>
                  <a:lnTo>
                    <a:pt x="4" y="38"/>
                  </a:lnTo>
                  <a:lnTo>
                    <a:pt x="8" y="14"/>
                  </a:lnTo>
                  <a:lnTo>
                    <a:pt x="26" y="10"/>
                  </a:lnTo>
                  <a:lnTo>
                    <a:pt x="34" y="2"/>
                  </a:lnTo>
                  <a:lnTo>
                    <a:pt x="44" y="0"/>
                  </a:lnTo>
                  <a:lnTo>
                    <a:pt x="50" y="2"/>
                  </a:lnTo>
                  <a:lnTo>
                    <a:pt x="54" y="14"/>
                  </a:lnTo>
                  <a:lnTo>
                    <a:pt x="68" y="14"/>
                  </a:lnTo>
                  <a:lnTo>
                    <a:pt x="68" y="36"/>
                  </a:lnTo>
                  <a:lnTo>
                    <a:pt x="70" y="58"/>
                  </a:lnTo>
                  <a:lnTo>
                    <a:pt x="86" y="46"/>
                  </a:lnTo>
                  <a:lnTo>
                    <a:pt x="98" y="50"/>
                  </a:lnTo>
                  <a:lnTo>
                    <a:pt x="106" y="46"/>
                  </a:lnTo>
                  <a:lnTo>
                    <a:pt x="116" y="40"/>
                  </a:lnTo>
                  <a:lnTo>
                    <a:pt x="138" y="58"/>
                  </a:lnTo>
                  <a:lnTo>
                    <a:pt x="142" y="74"/>
                  </a:lnTo>
                  <a:lnTo>
                    <a:pt x="158" y="96"/>
                  </a:lnTo>
                  <a:lnTo>
                    <a:pt x="162" y="114"/>
                  </a:lnTo>
                  <a:lnTo>
                    <a:pt x="158" y="126"/>
                  </a:lnTo>
                  <a:lnTo>
                    <a:pt x="136" y="126"/>
                  </a:lnTo>
                  <a:lnTo>
                    <a:pt x="118" y="126"/>
                  </a:lnTo>
                  <a:lnTo>
                    <a:pt x="106" y="148"/>
                  </a:lnTo>
                  <a:lnTo>
                    <a:pt x="112" y="166"/>
                  </a:lnTo>
                  <a:lnTo>
                    <a:pt x="120" y="184"/>
                  </a:lnTo>
                  <a:lnTo>
                    <a:pt x="112" y="174"/>
                  </a:lnTo>
                  <a:lnTo>
                    <a:pt x="94" y="162"/>
                  </a:lnTo>
                  <a:lnTo>
                    <a:pt x="80" y="162"/>
                  </a:lnTo>
                  <a:lnTo>
                    <a:pt x="80" y="144"/>
                  </a:lnTo>
                  <a:lnTo>
                    <a:pt x="62" y="146"/>
                  </a:lnTo>
                  <a:lnTo>
                    <a:pt x="64" y="164"/>
                  </a:lnTo>
                  <a:lnTo>
                    <a:pt x="64" y="182"/>
                  </a:lnTo>
                  <a:lnTo>
                    <a:pt x="60" y="200"/>
                  </a:lnTo>
                  <a:lnTo>
                    <a:pt x="52" y="218"/>
                  </a:lnTo>
                  <a:lnTo>
                    <a:pt x="58" y="23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29" name="Freeform 296">
              <a:extLst>
                <a:ext uri="{FF2B5EF4-FFF2-40B4-BE49-F238E27FC236}">
                  <a16:creationId xmlns:a16="http://schemas.microsoft.com/office/drawing/2014/main" id="{6DBBE958-07C2-5838-B69B-9E7E50C3D0A8}"/>
                </a:ext>
              </a:extLst>
            </p:cNvPr>
            <p:cNvSpPr>
              <a:spLocks noChangeAspect="1" noEditPoints="1"/>
            </p:cNvSpPr>
            <p:nvPr/>
          </p:nvSpPr>
          <p:spPr bwMode="auto">
            <a:xfrm>
              <a:off x="2612029" y="3960298"/>
              <a:ext cx="18246" cy="18249"/>
            </a:xfrm>
            <a:custGeom>
              <a:avLst/>
              <a:gdLst>
                <a:gd name="T0" fmla="*/ 8 w 12"/>
                <a:gd name="T1" fmla="*/ 10 h 12"/>
                <a:gd name="T2" fmla="*/ 8 w 12"/>
                <a:gd name="T3" fmla="*/ 10 h 12"/>
                <a:gd name="T4" fmla="*/ 10 w 12"/>
                <a:gd name="T5" fmla="*/ 10 h 12"/>
                <a:gd name="T6" fmla="*/ 10 w 12"/>
                <a:gd name="T7" fmla="*/ 12 h 12"/>
                <a:gd name="T8" fmla="*/ 10 w 12"/>
                <a:gd name="T9" fmla="*/ 12 h 12"/>
                <a:gd name="T10" fmla="*/ 8 w 12"/>
                <a:gd name="T11" fmla="*/ 12 h 12"/>
                <a:gd name="T12" fmla="*/ 8 w 12"/>
                <a:gd name="T13" fmla="*/ 12 h 12"/>
                <a:gd name="T14" fmla="*/ 8 w 12"/>
                <a:gd name="T15" fmla="*/ 12 h 12"/>
                <a:gd name="T16" fmla="*/ 8 w 12"/>
                <a:gd name="T17" fmla="*/ 10 h 12"/>
                <a:gd name="T18" fmla="*/ 8 w 12"/>
                <a:gd name="T19" fmla="*/ 10 h 12"/>
                <a:gd name="T20" fmla="*/ 4 w 12"/>
                <a:gd name="T21" fmla="*/ 0 h 12"/>
                <a:gd name="T22" fmla="*/ 4 w 12"/>
                <a:gd name="T23" fmla="*/ 0 h 12"/>
                <a:gd name="T24" fmla="*/ 6 w 12"/>
                <a:gd name="T25" fmla="*/ 0 h 12"/>
                <a:gd name="T26" fmla="*/ 6 w 12"/>
                <a:gd name="T27" fmla="*/ 0 h 12"/>
                <a:gd name="T28" fmla="*/ 6 w 12"/>
                <a:gd name="T29" fmla="*/ 2 h 12"/>
                <a:gd name="T30" fmla="*/ 8 w 12"/>
                <a:gd name="T31" fmla="*/ 2 h 12"/>
                <a:gd name="T32" fmla="*/ 8 w 12"/>
                <a:gd name="T33" fmla="*/ 2 h 12"/>
                <a:gd name="T34" fmla="*/ 10 w 12"/>
                <a:gd name="T35" fmla="*/ 2 h 12"/>
                <a:gd name="T36" fmla="*/ 12 w 12"/>
                <a:gd name="T37" fmla="*/ 4 h 12"/>
                <a:gd name="T38" fmla="*/ 8 w 12"/>
                <a:gd name="T39" fmla="*/ 4 h 12"/>
                <a:gd name="T40" fmla="*/ 4 w 12"/>
                <a:gd name="T41" fmla="*/ 4 h 12"/>
                <a:gd name="T42" fmla="*/ 2 w 12"/>
                <a:gd name="T43" fmla="*/ 4 h 12"/>
                <a:gd name="T44" fmla="*/ 4 w 12"/>
                <a:gd name="T45" fmla="*/ 6 h 12"/>
                <a:gd name="T46" fmla="*/ 4 w 12"/>
                <a:gd name="T47" fmla="*/ 10 h 12"/>
                <a:gd name="T48" fmla="*/ 4 w 12"/>
                <a:gd name="T49" fmla="*/ 10 h 12"/>
                <a:gd name="T50" fmla="*/ 2 w 12"/>
                <a:gd name="T51" fmla="*/ 10 h 12"/>
                <a:gd name="T52" fmla="*/ 0 w 12"/>
                <a:gd name="T53" fmla="*/ 10 h 12"/>
                <a:gd name="T54" fmla="*/ 0 w 12"/>
                <a:gd name="T55" fmla="*/ 8 h 12"/>
                <a:gd name="T56" fmla="*/ 0 w 12"/>
                <a:gd name="T57" fmla="*/ 6 h 12"/>
                <a:gd name="T58" fmla="*/ 0 w 12"/>
                <a:gd name="T59" fmla="*/ 4 h 12"/>
                <a:gd name="T60" fmla="*/ 0 w 12"/>
                <a:gd name="T61" fmla="*/ 2 h 12"/>
                <a:gd name="T62" fmla="*/ 0 w 12"/>
                <a:gd name="T63" fmla="*/ 2 h 12"/>
                <a:gd name="T64" fmla="*/ 2 w 12"/>
                <a:gd name="T65" fmla="*/ 2 h 12"/>
                <a:gd name="T66" fmla="*/ 2 w 12"/>
                <a:gd name="T67" fmla="*/ 4 h 12"/>
                <a:gd name="T68" fmla="*/ 4 w 12"/>
                <a:gd name="T69" fmla="*/ 4 h 12"/>
                <a:gd name="T70" fmla="*/ 4 w 12"/>
                <a:gd name="T71" fmla="*/ 2 h 12"/>
                <a:gd name="T72" fmla="*/ 4 w 12"/>
                <a:gd name="T73" fmla="*/ 2 h 12"/>
                <a:gd name="T74" fmla="*/ 4 w 12"/>
                <a:gd name="T75" fmla="*/ 0 h 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 h="12">
                  <a:moveTo>
                    <a:pt x="8" y="10"/>
                  </a:moveTo>
                  <a:lnTo>
                    <a:pt x="8" y="10"/>
                  </a:lnTo>
                  <a:lnTo>
                    <a:pt x="10" y="10"/>
                  </a:lnTo>
                  <a:lnTo>
                    <a:pt x="10" y="12"/>
                  </a:lnTo>
                  <a:lnTo>
                    <a:pt x="8" y="12"/>
                  </a:lnTo>
                  <a:lnTo>
                    <a:pt x="8" y="10"/>
                  </a:lnTo>
                  <a:close/>
                  <a:moveTo>
                    <a:pt x="4" y="0"/>
                  </a:moveTo>
                  <a:lnTo>
                    <a:pt x="4" y="0"/>
                  </a:lnTo>
                  <a:lnTo>
                    <a:pt x="6" y="0"/>
                  </a:lnTo>
                  <a:lnTo>
                    <a:pt x="6" y="2"/>
                  </a:lnTo>
                  <a:lnTo>
                    <a:pt x="8" y="2"/>
                  </a:lnTo>
                  <a:lnTo>
                    <a:pt x="10" y="2"/>
                  </a:lnTo>
                  <a:lnTo>
                    <a:pt x="12" y="4"/>
                  </a:lnTo>
                  <a:lnTo>
                    <a:pt x="8" y="4"/>
                  </a:lnTo>
                  <a:lnTo>
                    <a:pt x="4" y="4"/>
                  </a:lnTo>
                  <a:lnTo>
                    <a:pt x="2" y="4"/>
                  </a:lnTo>
                  <a:lnTo>
                    <a:pt x="4" y="6"/>
                  </a:lnTo>
                  <a:lnTo>
                    <a:pt x="4" y="10"/>
                  </a:lnTo>
                  <a:lnTo>
                    <a:pt x="2" y="10"/>
                  </a:lnTo>
                  <a:lnTo>
                    <a:pt x="0" y="10"/>
                  </a:lnTo>
                  <a:lnTo>
                    <a:pt x="0" y="8"/>
                  </a:lnTo>
                  <a:lnTo>
                    <a:pt x="0" y="6"/>
                  </a:lnTo>
                  <a:lnTo>
                    <a:pt x="0" y="4"/>
                  </a:lnTo>
                  <a:lnTo>
                    <a:pt x="0" y="2"/>
                  </a:lnTo>
                  <a:lnTo>
                    <a:pt x="2" y="2"/>
                  </a:lnTo>
                  <a:lnTo>
                    <a:pt x="2" y="4"/>
                  </a:lnTo>
                  <a:lnTo>
                    <a:pt x="4" y="4"/>
                  </a:lnTo>
                  <a:lnTo>
                    <a:pt x="4" y="2"/>
                  </a:lnTo>
                  <a:lnTo>
                    <a:pt x="4" y="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30" name="Freeform 297">
              <a:extLst>
                <a:ext uri="{FF2B5EF4-FFF2-40B4-BE49-F238E27FC236}">
                  <a16:creationId xmlns:a16="http://schemas.microsoft.com/office/drawing/2014/main" id="{91465575-E088-052D-5C77-49D0168C3F67}"/>
                </a:ext>
              </a:extLst>
            </p:cNvPr>
            <p:cNvSpPr>
              <a:spLocks noChangeAspect="1"/>
            </p:cNvSpPr>
            <p:nvPr/>
          </p:nvSpPr>
          <p:spPr bwMode="auto">
            <a:xfrm>
              <a:off x="5893467" y="5164720"/>
              <a:ext cx="15206" cy="18249"/>
            </a:xfrm>
            <a:custGeom>
              <a:avLst/>
              <a:gdLst>
                <a:gd name="T0" fmla="*/ 4 w 10"/>
                <a:gd name="T1" fmla="*/ 0 h 12"/>
                <a:gd name="T2" fmla="*/ 6 w 10"/>
                <a:gd name="T3" fmla="*/ 0 h 12"/>
                <a:gd name="T4" fmla="*/ 8 w 10"/>
                <a:gd name="T5" fmla="*/ 2 h 12"/>
                <a:gd name="T6" fmla="*/ 8 w 10"/>
                <a:gd name="T7" fmla="*/ 4 h 12"/>
                <a:gd name="T8" fmla="*/ 8 w 10"/>
                <a:gd name="T9" fmla="*/ 6 h 12"/>
                <a:gd name="T10" fmla="*/ 10 w 10"/>
                <a:gd name="T11" fmla="*/ 6 h 12"/>
                <a:gd name="T12" fmla="*/ 8 w 10"/>
                <a:gd name="T13" fmla="*/ 12 h 12"/>
                <a:gd name="T14" fmla="*/ 6 w 10"/>
                <a:gd name="T15" fmla="*/ 12 h 12"/>
                <a:gd name="T16" fmla="*/ 4 w 10"/>
                <a:gd name="T17" fmla="*/ 12 h 12"/>
                <a:gd name="T18" fmla="*/ 4 w 10"/>
                <a:gd name="T19" fmla="*/ 10 h 12"/>
                <a:gd name="T20" fmla="*/ 2 w 10"/>
                <a:gd name="T21" fmla="*/ 10 h 12"/>
                <a:gd name="T22" fmla="*/ 2 w 10"/>
                <a:gd name="T23" fmla="*/ 10 h 12"/>
                <a:gd name="T24" fmla="*/ 0 w 10"/>
                <a:gd name="T25" fmla="*/ 8 h 12"/>
                <a:gd name="T26" fmla="*/ 0 w 10"/>
                <a:gd name="T27" fmla="*/ 8 h 12"/>
                <a:gd name="T28" fmla="*/ 0 w 10"/>
                <a:gd name="T29" fmla="*/ 6 h 12"/>
                <a:gd name="T30" fmla="*/ 0 w 10"/>
                <a:gd name="T31" fmla="*/ 4 h 12"/>
                <a:gd name="T32" fmla="*/ 0 w 10"/>
                <a:gd name="T33" fmla="*/ 2 h 12"/>
                <a:gd name="T34" fmla="*/ 2 w 10"/>
                <a:gd name="T35" fmla="*/ 0 h 12"/>
                <a:gd name="T36" fmla="*/ 4 w 10"/>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 h="12">
                  <a:moveTo>
                    <a:pt x="4" y="0"/>
                  </a:moveTo>
                  <a:lnTo>
                    <a:pt x="6" y="0"/>
                  </a:lnTo>
                  <a:lnTo>
                    <a:pt x="8" y="2"/>
                  </a:lnTo>
                  <a:lnTo>
                    <a:pt x="8" y="4"/>
                  </a:lnTo>
                  <a:lnTo>
                    <a:pt x="8" y="6"/>
                  </a:lnTo>
                  <a:lnTo>
                    <a:pt x="10" y="6"/>
                  </a:lnTo>
                  <a:lnTo>
                    <a:pt x="8" y="12"/>
                  </a:lnTo>
                  <a:lnTo>
                    <a:pt x="6" y="12"/>
                  </a:lnTo>
                  <a:lnTo>
                    <a:pt x="4" y="12"/>
                  </a:lnTo>
                  <a:lnTo>
                    <a:pt x="4" y="10"/>
                  </a:lnTo>
                  <a:lnTo>
                    <a:pt x="2" y="10"/>
                  </a:lnTo>
                  <a:lnTo>
                    <a:pt x="0" y="8"/>
                  </a:lnTo>
                  <a:lnTo>
                    <a:pt x="0" y="6"/>
                  </a:lnTo>
                  <a:lnTo>
                    <a:pt x="0" y="4"/>
                  </a:lnTo>
                  <a:lnTo>
                    <a:pt x="0" y="2"/>
                  </a:lnTo>
                  <a:lnTo>
                    <a:pt x="2" y="0"/>
                  </a:lnTo>
                  <a:lnTo>
                    <a:pt x="4" y="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31" name="Freeform 298">
              <a:extLst>
                <a:ext uri="{FF2B5EF4-FFF2-40B4-BE49-F238E27FC236}">
                  <a16:creationId xmlns:a16="http://schemas.microsoft.com/office/drawing/2014/main" id="{2D2AABB4-1D92-BA23-4A83-CCC8E92A5299}"/>
                </a:ext>
              </a:extLst>
            </p:cNvPr>
            <p:cNvSpPr>
              <a:spLocks noChangeAspect="1"/>
            </p:cNvSpPr>
            <p:nvPr/>
          </p:nvSpPr>
          <p:spPr bwMode="auto">
            <a:xfrm>
              <a:off x="5893467" y="5164720"/>
              <a:ext cx="15206" cy="18249"/>
            </a:xfrm>
            <a:custGeom>
              <a:avLst/>
              <a:gdLst>
                <a:gd name="T0" fmla="*/ 4 w 10"/>
                <a:gd name="T1" fmla="*/ 0 h 12"/>
                <a:gd name="T2" fmla="*/ 6 w 10"/>
                <a:gd name="T3" fmla="*/ 0 h 12"/>
                <a:gd name="T4" fmla="*/ 8 w 10"/>
                <a:gd name="T5" fmla="*/ 2 h 12"/>
                <a:gd name="T6" fmla="*/ 8 w 10"/>
                <a:gd name="T7" fmla="*/ 4 h 12"/>
                <a:gd name="T8" fmla="*/ 8 w 10"/>
                <a:gd name="T9" fmla="*/ 6 h 12"/>
                <a:gd name="T10" fmla="*/ 10 w 10"/>
                <a:gd name="T11" fmla="*/ 6 h 12"/>
                <a:gd name="T12" fmla="*/ 8 w 10"/>
                <a:gd name="T13" fmla="*/ 12 h 12"/>
                <a:gd name="T14" fmla="*/ 6 w 10"/>
                <a:gd name="T15" fmla="*/ 12 h 12"/>
                <a:gd name="T16" fmla="*/ 4 w 10"/>
                <a:gd name="T17" fmla="*/ 12 h 12"/>
                <a:gd name="T18" fmla="*/ 4 w 10"/>
                <a:gd name="T19" fmla="*/ 10 h 12"/>
                <a:gd name="T20" fmla="*/ 2 w 10"/>
                <a:gd name="T21" fmla="*/ 10 h 12"/>
                <a:gd name="T22" fmla="*/ 2 w 10"/>
                <a:gd name="T23" fmla="*/ 10 h 12"/>
                <a:gd name="T24" fmla="*/ 0 w 10"/>
                <a:gd name="T25" fmla="*/ 8 h 12"/>
                <a:gd name="T26" fmla="*/ 0 w 10"/>
                <a:gd name="T27" fmla="*/ 8 h 12"/>
                <a:gd name="T28" fmla="*/ 0 w 10"/>
                <a:gd name="T29" fmla="*/ 6 h 12"/>
                <a:gd name="T30" fmla="*/ 0 w 10"/>
                <a:gd name="T31" fmla="*/ 4 h 12"/>
                <a:gd name="T32" fmla="*/ 0 w 10"/>
                <a:gd name="T33" fmla="*/ 2 h 12"/>
                <a:gd name="T34" fmla="*/ 2 w 10"/>
                <a:gd name="T35" fmla="*/ 0 h 12"/>
                <a:gd name="T36" fmla="*/ 4 w 10"/>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 h="12">
                  <a:moveTo>
                    <a:pt x="4" y="0"/>
                  </a:moveTo>
                  <a:lnTo>
                    <a:pt x="6" y="0"/>
                  </a:lnTo>
                  <a:lnTo>
                    <a:pt x="8" y="2"/>
                  </a:lnTo>
                  <a:lnTo>
                    <a:pt x="8" y="4"/>
                  </a:lnTo>
                  <a:lnTo>
                    <a:pt x="8" y="6"/>
                  </a:lnTo>
                  <a:lnTo>
                    <a:pt x="10" y="6"/>
                  </a:lnTo>
                  <a:lnTo>
                    <a:pt x="8" y="12"/>
                  </a:lnTo>
                  <a:lnTo>
                    <a:pt x="6" y="12"/>
                  </a:lnTo>
                  <a:lnTo>
                    <a:pt x="4" y="12"/>
                  </a:lnTo>
                  <a:lnTo>
                    <a:pt x="4" y="10"/>
                  </a:lnTo>
                  <a:lnTo>
                    <a:pt x="2" y="10"/>
                  </a:lnTo>
                  <a:lnTo>
                    <a:pt x="0" y="8"/>
                  </a:lnTo>
                  <a:lnTo>
                    <a:pt x="0" y="6"/>
                  </a:lnTo>
                  <a:lnTo>
                    <a:pt x="0" y="4"/>
                  </a:lnTo>
                  <a:lnTo>
                    <a:pt x="0" y="2"/>
                  </a:lnTo>
                  <a:lnTo>
                    <a:pt x="2" y="0"/>
                  </a:lnTo>
                  <a:lnTo>
                    <a:pt x="4" y="0"/>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32" name="Freeform 299">
              <a:extLst>
                <a:ext uri="{FF2B5EF4-FFF2-40B4-BE49-F238E27FC236}">
                  <a16:creationId xmlns:a16="http://schemas.microsoft.com/office/drawing/2014/main" id="{C61632C1-C9A7-D9C8-38B3-FAD319C7BC78}"/>
                </a:ext>
              </a:extLst>
            </p:cNvPr>
            <p:cNvSpPr>
              <a:spLocks noChangeAspect="1"/>
            </p:cNvSpPr>
            <p:nvPr/>
          </p:nvSpPr>
          <p:spPr bwMode="auto">
            <a:xfrm>
              <a:off x="3971437" y="4167120"/>
              <a:ext cx="88193" cy="100370"/>
            </a:xfrm>
            <a:custGeom>
              <a:avLst/>
              <a:gdLst>
                <a:gd name="T0" fmla="*/ 58 w 58"/>
                <a:gd name="T1" fmla="*/ 32 h 66"/>
                <a:gd name="T2" fmla="*/ 48 w 58"/>
                <a:gd name="T3" fmla="*/ 46 h 66"/>
                <a:gd name="T4" fmla="*/ 40 w 58"/>
                <a:gd name="T5" fmla="*/ 58 h 66"/>
                <a:gd name="T6" fmla="*/ 34 w 58"/>
                <a:gd name="T7" fmla="*/ 66 h 66"/>
                <a:gd name="T8" fmla="*/ 16 w 58"/>
                <a:gd name="T9" fmla="*/ 56 h 66"/>
                <a:gd name="T10" fmla="*/ 20 w 58"/>
                <a:gd name="T11" fmla="*/ 52 h 66"/>
                <a:gd name="T12" fmla="*/ 14 w 58"/>
                <a:gd name="T13" fmla="*/ 48 h 66"/>
                <a:gd name="T14" fmla="*/ 2 w 58"/>
                <a:gd name="T15" fmla="*/ 36 h 66"/>
                <a:gd name="T16" fmla="*/ 0 w 58"/>
                <a:gd name="T17" fmla="*/ 32 h 66"/>
                <a:gd name="T18" fmla="*/ 8 w 58"/>
                <a:gd name="T19" fmla="*/ 30 h 66"/>
                <a:gd name="T20" fmla="*/ 0 w 58"/>
                <a:gd name="T21" fmla="*/ 28 h 66"/>
                <a:gd name="T22" fmla="*/ 6 w 58"/>
                <a:gd name="T23" fmla="*/ 24 h 66"/>
                <a:gd name="T24" fmla="*/ 0 w 58"/>
                <a:gd name="T25" fmla="*/ 22 h 66"/>
                <a:gd name="T26" fmla="*/ 14 w 58"/>
                <a:gd name="T27" fmla="*/ 6 h 66"/>
                <a:gd name="T28" fmla="*/ 40 w 58"/>
                <a:gd name="T29" fmla="*/ 0 h 66"/>
                <a:gd name="T30" fmla="*/ 52 w 58"/>
                <a:gd name="T31" fmla="*/ 20 h 66"/>
                <a:gd name="T32" fmla="*/ 50 w 58"/>
                <a:gd name="T33" fmla="*/ 34 h 66"/>
                <a:gd name="T34" fmla="*/ 58 w 58"/>
                <a:gd name="T35" fmla="*/ 32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8" h="66">
                  <a:moveTo>
                    <a:pt x="58" y="32"/>
                  </a:moveTo>
                  <a:lnTo>
                    <a:pt x="48" y="46"/>
                  </a:lnTo>
                  <a:lnTo>
                    <a:pt x="40" y="58"/>
                  </a:lnTo>
                  <a:lnTo>
                    <a:pt x="34" y="66"/>
                  </a:lnTo>
                  <a:lnTo>
                    <a:pt x="16" y="56"/>
                  </a:lnTo>
                  <a:lnTo>
                    <a:pt x="20" y="52"/>
                  </a:lnTo>
                  <a:lnTo>
                    <a:pt x="14" y="48"/>
                  </a:lnTo>
                  <a:lnTo>
                    <a:pt x="2" y="36"/>
                  </a:lnTo>
                  <a:lnTo>
                    <a:pt x="0" y="32"/>
                  </a:lnTo>
                  <a:lnTo>
                    <a:pt x="8" y="30"/>
                  </a:lnTo>
                  <a:lnTo>
                    <a:pt x="0" y="28"/>
                  </a:lnTo>
                  <a:lnTo>
                    <a:pt x="6" y="24"/>
                  </a:lnTo>
                  <a:lnTo>
                    <a:pt x="0" y="22"/>
                  </a:lnTo>
                  <a:lnTo>
                    <a:pt x="14" y="6"/>
                  </a:lnTo>
                  <a:lnTo>
                    <a:pt x="40" y="0"/>
                  </a:lnTo>
                  <a:lnTo>
                    <a:pt x="52" y="20"/>
                  </a:lnTo>
                  <a:lnTo>
                    <a:pt x="50" y="34"/>
                  </a:lnTo>
                  <a:lnTo>
                    <a:pt x="58" y="3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33" name="Freeform 300">
              <a:extLst>
                <a:ext uri="{FF2B5EF4-FFF2-40B4-BE49-F238E27FC236}">
                  <a16:creationId xmlns:a16="http://schemas.microsoft.com/office/drawing/2014/main" id="{8DF7D6A0-27AF-7384-68AA-F5D7327679AC}"/>
                </a:ext>
              </a:extLst>
            </p:cNvPr>
            <p:cNvSpPr>
              <a:spLocks noChangeAspect="1"/>
            </p:cNvSpPr>
            <p:nvPr/>
          </p:nvSpPr>
          <p:spPr bwMode="auto">
            <a:xfrm>
              <a:off x="5303476" y="3447812"/>
              <a:ext cx="596071" cy="512486"/>
            </a:xfrm>
            <a:custGeom>
              <a:avLst/>
              <a:gdLst>
                <a:gd name="T0" fmla="*/ 88 w 392"/>
                <a:gd name="T1" fmla="*/ 219 h 337"/>
                <a:gd name="T2" fmla="*/ 76 w 392"/>
                <a:gd name="T3" fmla="*/ 181 h 337"/>
                <a:gd name="T4" fmla="*/ 50 w 392"/>
                <a:gd name="T5" fmla="*/ 160 h 337"/>
                <a:gd name="T6" fmla="*/ 24 w 392"/>
                <a:gd name="T7" fmla="*/ 112 h 337"/>
                <a:gd name="T8" fmla="*/ 0 w 392"/>
                <a:gd name="T9" fmla="*/ 88 h 337"/>
                <a:gd name="T10" fmla="*/ 22 w 392"/>
                <a:gd name="T11" fmla="*/ 66 h 337"/>
                <a:gd name="T12" fmla="*/ 48 w 392"/>
                <a:gd name="T13" fmla="*/ 48 h 337"/>
                <a:gd name="T14" fmla="*/ 34 w 392"/>
                <a:gd name="T15" fmla="*/ 16 h 337"/>
                <a:gd name="T16" fmla="*/ 74 w 392"/>
                <a:gd name="T17" fmla="*/ 0 h 337"/>
                <a:gd name="T18" fmla="*/ 108 w 392"/>
                <a:gd name="T19" fmla="*/ 16 h 337"/>
                <a:gd name="T20" fmla="*/ 144 w 392"/>
                <a:gd name="T21" fmla="*/ 32 h 337"/>
                <a:gd name="T22" fmla="*/ 156 w 392"/>
                <a:gd name="T23" fmla="*/ 40 h 337"/>
                <a:gd name="T24" fmla="*/ 178 w 392"/>
                <a:gd name="T25" fmla="*/ 64 h 337"/>
                <a:gd name="T26" fmla="*/ 212 w 392"/>
                <a:gd name="T27" fmla="*/ 68 h 337"/>
                <a:gd name="T28" fmla="*/ 234 w 392"/>
                <a:gd name="T29" fmla="*/ 80 h 337"/>
                <a:gd name="T30" fmla="*/ 258 w 392"/>
                <a:gd name="T31" fmla="*/ 94 h 337"/>
                <a:gd name="T32" fmla="*/ 282 w 392"/>
                <a:gd name="T33" fmla="*/ 118 h 337"/>
                <a:gd name="T34" fmla="*/ 282 w 392"/>
                <a:gd name="T35" fmla="*/ 120 h 337"/>
                <a:gd name="T36" fmla="*/ 282 w 392"/>
                <a:gd name="T37" fmla="*/ 124 h 337"/>
                <a:gd name="T38" fmla="*/ 286 w 392"/>
                <a:gd name="T39" fmla="*/ 128 h 337"/>
                <a:gd name="T40" fmla="*/ 282 w 392"/>
                <a:gd name="T41" fmla="*/ 128 h 337"/>
                <a:gd name="T42" fmla="*/ 284 w 392"/>
                <a:gd name="T43" fmla="*/ 132 h 337"/>
                <a:gd name="T44" fmla="*/ 300 w 392"/>
                <a:gd name="T45" fmla="*/ 160 h 337"/>
                <a:gd name="T46" fmla="*/ 310 w 392"/>
                <a:gd name="T47" fmla="*/ 162 h 337"/>
                <a:gd name="T48" fmla="*/ 318 w 392"/>
                <a:gd name="T49" fmla="*/ 179 h 337"/>
                <a:gd name="T50" fmla="*/ 352 w 392"/>
                <a:gd name="T51" fmla="*/ 203 h 337"/>
                <a:gd name="T52" fmla="*/ 384 w 392"/>
                <a:gd name="T53" fmla="*/ 205 h 337"/>
                <a:gd name="T54" fmla="*/ 390 w 392"/>
                <a:gd name="T55" fmla="*/ 239 h 337"/>
                <a:gd name="T56" fmla="*/ 370 w 392"/>
                <a:gd name="T57" fmla="*/ 267 h 337"/>
                <a:gd name="T58" fmla="*/ 344 w 392"/>
                <a:gd name="T59" fmla="*/ 277 h 337"/>
                <a:gd name="T60" fmla="*/ 292 w 392"/>
                <a:gd name="T61" fmla="*/ 289 h 337"/>
                <a:gd name="T62" fmla="*/ 262 w 392"/>
                <a:gd name="T63" fmla="*/ 299 h 337"/>
                <a:gd name="T64" fmla="*/ 250 w 392"/>
                <a:gd name="T65" fmla="*/ 321 h 337"/>
                <a:gd name="T66" fmla="*/ 242 w 392"/>
                <a:gd name="T67" fmla="*/ 325 h 337"/>
                <a:gd name="T68" fmla="*/ 230 w 392"/>
                <a:gd name="T69" fmla="*/ 321 h 337"/>
                <a:gd name="T70" fmla="*/ 196 w 392"/>
                <a:gd name="T71" fmla="*/ 317 h 337"/>
                <a:gd name="T72" fmla="*/ 172 w 392"/>
                <a:gd name="T73" fmla="*/ 331 h 337"/>
                <a:gd name="T74" fmla="*/ 154 w 392"/>
                <a:gd name="T75" fmla="*/ 323 h 337"/>
                <a:gd name="T76" fmla="*/ 130 w 392"/>
                <a:gd name="T77" fmla="*/ 283 h 337"/>
                <a:gd name="T78" fmla="*/ 92 w 392"/>
                <a:gd name="T79" fmla="*/ 237 h 3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92" h="337">
                  <a:moveTo>
                    <a:pt x="92" y="237"/>
                  </a:moveTo>
                  <a:lnTo>
                    <a:pt x="88" y="219"/>
                  </a:lnTo>
                  <a:lnTo>
                    <a:pt x="82" y="197"/>
                  </a:lnTo>
                  <a:lnTo>
                    <a:pt x="76" y="181"/>
                  </a:lnTo>
                  <a:lnTo>
                    <a:pt x="62" y="171"/>
                  </a:lnTo>
                  <a:lnTo>
                    <a:pt x="50" y="160"/>
                  </a:lnTo>
                  <a:lnTo>
                    <a:pt x="42" y="138"/>
                  </a:lnTo>
                  <a:lnTo>
                    <a:pt x="24" y="112"/>
                  </a:lnTo>
                  <a:lnTo>
                    <a:pt x="4" y="88"/>
                  </a:lnTo>
                  <a:lnTo>
                    <a:pt x="0" y="88"/>
                  </a:lnTo>
                  <a:lnTo>
                    <a:pt x="2" y="62"/>
                  </a:lnTo>
                  <a:lnTo>
                    <a:pt x="22" y="66"/>
                  </a:lnTo>
                  <a:lnTo>
                    <a:pt x="34" y="52"/>
                  </a:lnTo>
                  <a:lnTo>
                    <a:pt x="48" y="48"/>
                  </a:lnTo>
                  <a:lnTo>
                    <a:pt x="56" y="38"/>
                  </a:lnTo>
                  <a:lnTo>
                    <a:pt x="34" y="16"/>
                  </a:lnTo>
                  <a:lnTo>
                    <a:pt x="54" y="8"/>
                  </a:lnTo>
                  <a:lnTo>
                    <a:pt x="74" y="0"/>
                  </a:lnTo>
                  <a:lnTo>
                    <a:pt x="92" y="10"/>
                  </a:lnTo>
                  <a:lnTo>
                    <a:pt x="108" y="16"/>
                  </a:lnTo>
                  <a:lnTo>
                    <a:pt x="126" y="24"/>
                  </a:lnTo>
                  <a:lnTo>
                    <a:pt x="144" y="32"/>
                  </a:lnTo>
                  <a:lnTo>
                    <a:pt x="146" y="40"/>
                  </a:lnTo>
                  <a:lnTo>
                    <a:pt x="156" y="40"/>
                  </a:lnTo>
                  <a:lnTo>
                    <a:pt x="156" y="56"/>
                  </a:lnTo>
                  <a:lnTo>
                    <a:pt x="178" y="64"/>
                  </a:lnTo>
                  <a:lnTo>
                    <a:pt x="194" y="74"/>
                  </a:lnTo>
                  <a:lnTo>
                    <a:pt x="212" y="68"/>
                  </a:lnTo>
                  <a:lnTo>
                    <a:pt x="228" y="70"/>
                  </a:lnTo>
                  <a:lnTo>
                    <a:pt x="234" y="80"/>
                  </a:lnTo>
                  <a:lnTo>
                    <a:pt x="248" y="80"/>
                  </a:lnTo>
                  <a:lnTo>
                    <a:pt x="258" y="94"/>
                  </a:lnTo>
                  <a:lnTo>
                    <a:pt x="266" y="102"/>
                  </a:lnTo>
                  <a:lnTo>
                    <a:pt x="282" y="118"/>
                  </a:lnTo>
                  <a:lnTo>
                    <a:pt x="282" y="120"/>
                  </a:lnTo>
                  <a:lnTo>
                    <a:pt x="282" y="122"/>
                  </a:lnTo>
                  <a:lnTo>
                    <a:pt x="282" y="124"/>
                  </a:lnTo>
                  <a:lnTo>
                    <a:pt x="284" y="126"/>
                  </a:lnTo>
                  <a:lnTo>
                    <a:pt x="286" y="128"/>
                  </a:lnTo>
                  <a:lnTo>
                    <a:pt x="284" y="128"/>
                  </a:lnTo>
                  <a:lnTo>
                    <a:pt x="282" y="128"/>
                  </a:lnTo>
                  <a:lnTo>
                    <a:pt x="282" y="130"/>
                  </a:lnTo>
                  <a:lnTo>
                    <a:pt x="284" y="132"/>
                  </a:lnTo>
                  <a:lnTo>
                    <a:pt x="292" y="146"/>
                  </a:lnTo>
                  <a:lnTo>
                    <a:pt x="300" y="160"/>
                  </a:lnTo>
                  <a:lnTo>
                    <a:pt x="304" y="164"/>
                  </a:lnTo>
                  <a:lnTo>
                    <a:pt x="310" y="162"/>
                  </a:lnTo>
                  <a:lnTo>
                    <a:pt x="310" y="168"/>
                  </a:lnTo>
                  <a:lnTo>
                    <a:pt x="318" y="179"/>
                  </a:lnTo>
                  <a:lnTo>
                    <a:pt x="336" y="199"/>
                  </a:lnTo>
                  <a:lnTo>
                    <a:pt x="352" y="203"/>
                  </a:lnTo>
                  <a:lnTo>
                    <a:pt x="378" y="207"/>
                  </a:lnTo>
                  <a:lnTo>
                    <a:pt x="384" y="205"/>
                  </a:lnTo>
                  <a:lnTo>
                    <a:pt x="392" y="219"/>
                  </a:lnTo>
                  <a:lnTo>
                    <a:pt x="390" y="239"/>
                  </a:lnTo>
                  <a:lnTo>
                    <a:pt x="384" y="261"/>
                  </a:lnTo>
                  <a:lnTo>
                    <a:pt x="370" y="267"/>
                  </a:lnTo>
                  <a:lnTo>
                    <a:pt x="358" y="271"/>
                  </a:lnTo>
                  <a:lnTo>
                    <a:pt x="344" y="277"/>
                  </a:lnTo>
                  <a:lnTo>
                    <a:pt x="330" y="283"/>
                  </a:lnTo>
                  <a:lnTo>
                    <a:pt x="292" y="289"/>
                  </a:lnTo>
                  <a:lnTo>
                    <a:pt x="280" y="289"/>
                  </a:lnTo>
                  <a:lnTo>
                    <a:pt x="262" y="299"/>
                  </a:lnTo>
                  <a:lnTo>
                    <a:pt x="252" y="315"/>
                  </a:lnTo>
                  <a:lnTo>
                    <a:pt x="250" y="321"/>
                  </a:lnTo>
                  <a:lnTo>
                    <a:pt x="246" y="325"/>
                  </a:lnTo>
                  <a:lnTo>
                    <a:pt x="242" y="325"/>
                  </a:lnTo>
                  <a:lnTo>
                    <a:pt x="236" y="317"/>
                  </a:lnTo>
                  <a:lnTo>
                    <a:pt x="230" y="321"/>
                  </a:lnTo>
                  <a:lnTo>
                    <a:pt x="206" y="315"/>
                  </a:lnTo>
                  <a:lnTo>
                    <a:pt x="196" y="317"/>
                  </a:lnTo>
                  <a:lnTo>
                    <a:pt x="174" y="315"/>
                  </a:lnTo>
                  <a:lnTo>
                    <a:pt x="172" y="331"/>
                  </a:lnTo>
                  <a:lnTo>
                    <a:pt x="164" y="337"/>
                  </a:lnTo>
                  <a:lnTo>
                    <a:pt x="154" y="323"/>
                  </a:lnTo>
                  <a:lnTo>
                    <a:pt x="146" y="307"/>
                  </a:lnTo>
                  <a:lnTo>
                    <a:pt x="130" y="283"/>
                  </a:lnTo>
                  <a:lnTo>
                    <a:pt x="116" y="259"/>
                  </a:lnTo>
                  <a:lnTo>
                    <a:pt x="92" y="237"/>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34" name="Freeform 301">
              <a:extLst>
                <a:ext uri="{FF2B5EF4-FFF2-40B4-BE49-F238E27FC236}">
                  <a16:creationId xmlns:a16="http://schemas.microsoft.com/office/drawing/2014/main" id="{4E927703-492D-8C35-4729-302180F4603A}"/>
                </a:ext>
              </a:extLst>
            </p:cNvPr>
            <p:cNvSpPr>
              <a:spLocks noChangeAspect="1" noEditPoints="1"/>
            </p:cNvSpPr>
            <p:nvPr/>
          </p:nvSpPr>
          <p:spPr bwMode="auto">
            <a:xfrm>
              <a:off x="7675599" y="3887304"/>
              <a:ext cx="267623" cy="422764"/>
            </a:xfrm>
            <a:custGeom>
              <a:avLst/>
              <a:gdLst>
                <a:gd name="T0" fmla="*/ 124 w 176"/>
                <a:gd name="T1" fmla="*/ 186 h 278"/>
                <a:gd name="T2" fmla="*/ 108 w 176"/>
                <a:gd name="T3" fmla="*/ 140 h 278"/>
                <a:gd name="T4" fmla="*/ 112 w 176"/>
                <a:gd name="T5" fmla="*/ 134 h 278"/>
                <a:gd name="T6" fmla="*/ 124 w 176"/>
                <a:gd name="T7" fmla="*/ 158 h 278"/>
                <a:gd name="T8" fmla="*/ 112 w 176"/>
                <a:gd name="T9" fmla="*/ 184 h 278"/>
                <a:gd name="T10" fmla="*/ 148 w 176"/>
                <a:gd name="T11" fmla="*/ 178 h 278"/>
                <a:gd name="T12" fmla="*/ 136 w 176"/>
                <a:gd name="T13" fmla="*/ 170 h 278"/>
                <a:gd name="T14" fmla="*/ 132 w 176"/>
                <a:gd name="T15" fmla="*/ 150 h 278"/>
                <a:gd name="T16" fmla="*/ 72 w 176"/>
                <a:gd name="T17" fmla="*/ 128 h 278"/>
                <a:gd name="T18" fmla="*/ 52 w 176"/>
                <a:gd name="T19" fmla="*/ 116 h 278"/>
                <a:gd name="T20" fmla="*/ 72 w 176"/>
                <a:gd name="T21" fmla="*/ 128 h 278"/>
                <a:gd name="T22" fmla="*/ 98 w 176"/>
                <a:gd name="T23" fmla="*/ 166 h 278"/>
                <a:gd name="T24" fmla="*/ 86 w 176"/>
                <a:gd name="T25" fmla="*/ 174 h 278"/>
                <a:gd name="T26" fmla="*/ 84 w 176"/>
                <a:gd name="T27" fmla="*/ 146 h 278"/>
                <a:gd name="T28" fmla="*/ 128 w 176"/>
                <a:gd name="T29" fmla="*/ 140 h 278"/>
                <a:gd name="T30" fmla="*/ 136 w 176"/>
                <a:gd name="T31" fmla="*/ 128 h 278"/>
                <a:gd name="T32" fmla="*/ 146 w 176"/>
                <a:gd name="T33" fmla="*/ 144 h 278"/>
                <a:gd name="T34" fmla="*/ 138 w 176"/>
                <a:gd name="T35" fmla="*/ 152 h 278"/>
                <a:gd name="T36" fmla="*/ 16 w 176"/>
                <a:gd name="T37" fmla="*/ 202 h 278"/>
                <a:gd name="T38" fmla="*/ 0 w 176"/>
                <a:gd name="T39" fmla="*/ 218 h 278"/>
                <a:gd name="T40" fmla="*/ 34 w 176"/>
                <a:gd name="T41" fmla="*/ 166 h 278"/>
                <a:gd name="T42" fmla="*/ 114 w 176"/>
                <a:gd name="T43" fmla="*/ 166 h 278"/>
                <a:gd name="T44" fmla="*/ 108 w 176"/>
                <a:gd name="T45" fmla="*/ 206 h 278"/>
                <a:gd name="T46" fmla="*/ 100 w 176"/>
                <a:gd name="T47" fmla="*/ 196 h 278"/>
                <a:gd name="T48" fmla="*/ 100 w 176"/>
                <a:gd name="T49" fmla="*/ 170 h 278"/>
                <a:gd name="T50" fmla="*/ 114 w 176"/>
                <a:gd name="T51" fmla="*/ 166 h 278"/>
                <a:gd name="T52" fmla="*/ 132 w 176"/>
                <a:gd name="T53" fmla="*/ 242 h 278"/>
                <a:gd name="T54" fmla="*/ 106 w 176"/>
                <a:gd name="T55" fmla="*/ 238 h 278"/>
                <a:gd name="T56" fmla="*/ 90 w 176"/>
                <a:gd name="T57" fmla="*/ 248 h 278"/>
                <a:gd name="T58" fmla="*/ 110 w 176"/>
                <a:gd name="T59" fmla="*/ 214 h 278"/>
                <a:gd name="T60" fmla="*/ 124 w 176"/>
                <a:gd name="T61" fmla="*/ 216 h 278"/>
                <a:gd name="T62" fmla="*/ 138 w 176"/>
                <a:gd name="T63" fmla="*/ 216 h 278"/>
                <a:gd name="T64" fmla="*/ 152 w 176"/>
                <a:gd name="T65" fmla="*/ 206 h 278"/>
                <a:gd name="T66" fmla="*/ 164 w 176"/>
                <a:gd name="T67" fmla="*/ 200 h 278"/>
                <a:gd name="T68" fmla="*/ 164 w 176"/>
                <a:gd name="T69" fmla="*/ 244 h 278"/>
                <a:gd name="T70" fmla="*/ 48 w 176"/>
                <a:gd name="T71" fmla="*/ 84 h 278"/>
                <a:gd name="T72" fmla="*/ 38 w 176"/>
                <a:gd name="T73" fmla="*/ 80 h 278"/>
                <a:gd name="T74" fmla="*/ 38 w 176"/>
                <a:gd name="T75" fmla="*/ 56 h 278"/>
                <a:gd name="T76" fmla="*/ 36 w 176"/>
                <a:gd name="T77" fmla="*/ 38 h 278"/>
                <a:gd name="T78" fmla="*/ 36 w 176"/>
                <a:gd name="T79" fmla="*/ 16 h 278"/>
                <a:gd name="T80" fmla="*/ 64 w 176"/>
                <a:gd name="T81" fmla="*/ 6 h 278"/>
                <a:gd name="T82" fmla="*/ 70 w 176"/>
                <a:gd name="T83" fmla="*/ 24 h 278"/>
                <a:gd name="T84" fmla="*/ 66 w 176"/>
                <a:gd name="T85" fmla="*/ 56 h 278"/>
                <a:gd name="T86" fmla="*/ 72 w 176"/>
                <a:gd name="T87" fmla="*/ 96 h 278"/>
                <a:gd name="T88" fmla="*/ 92 w 176"/>
                <a:gd name="T89" fmla="*/ 92 h 278"/>
                <a:gd name="T90" fmla="*/ 108 w 176"/>
                <a:gd name="T91" fmla="*/ 108 h 278"/>
                <a:gd name="T92" fmla="*/ 120 w 176"/>
                <a:gd name="T93" fmla="*/ 126 h 278"/>
                <a:gd name="T94" fmla="*/ 116 w 176"/>
                <a:gd name="T95" fmla="*/ 128 h 278"/>
                <a:gd name="T96" fmla="*/ 110 w 176"/>
                <a:gd name="T97" fmla="*/ 124 h 278"/>
                <a:gd name="T98" fmla="*/ 88 w 176"/>
                <a:gd name="T99" fmla="*/ 110 h 278"/>
                <a:gd name="T100" fmla="*/ 70 w 176"/>
                <a:gd name="T101" fmla="*/ 106 h 278"/>
                <a:gd name="T102" fmla="*/ 50 w 176"/>
                <a:gd name="T103" fmla="*/ 94 h 27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76" h="278">
                  <a:moveTo>
                    <a:pt x="136" y="188"/>
                  </a:moveTo>
                  <a:lnTo>
                    <a:pt x="126" y="192"/>
                  </a:lnTo>
                  <a:lnTo>
                    <a:pt x="122" y="194"/>
                  </a:lnTo>
                  <a:lnTo>
                    <a:pt x="120" y="190"/>
                  </a:lnTo>
                  <a:lnTo>
                    <a:pt x="124" y="186"/>
                  </a:lnTo>
                  <a:lnTo>
                    <a:pt x="126" y="182"/>
                  </a:lnTo>
                  <a:lnTo>
                    <a:pt x="132" y="182"/>
                  </a:lnTo>
                  <a:lnTo>
                    <a:pt x="136" y="188"/>
                  </a:lnTo>
                  <a:close/>
                  <a:moveTo>
                    <a:pt x="122" y="148"/>
                  </a:moveTo>
                  <a:lnTo>
                    <a:pt x="108" y="140"/>
                  </a:lnTo>
                  <a:lnTo>
                    <a:pt x="104" y="142"/>
                  </a:lnTo>
                  <a:lnTo>
                    <a:pt x="106" y="134"/>
                  </a:lnTo>
                  <a:lnTo>
                    <a:pt x="108" y="130"/>
                  </a:lnTo>
                  <a:lnTo>
                    <a:pt x="110" y="132"/>
                  </a:lnTo>
                  <a:lnTo>
                    <a:pt x="112" y="134"/>
                  </a:lnTo>
                  <a:lnTo>
                    <a:pt x="116" y="136"/>
                  </a:lnTo>
                  <a:lnTo>
                    <a:pt x="120" y="140"/>
                  </a:lnTo>
                  <a:lnTo>
                    <a:pt x="122" y="148"/>
                  </a:lnTo>
                  <a:close/>
                  <a:moveTo>
                    <a:pt x="124" y="158"/>
                  </a:moveTo>
                  <a:lnTo>
                    <a:pt x="126" y="172"/>
                  </a:lnTo>
                  <a:lnTo>
                    <a:pt x="118" y="182"/>
                  </a:lnTo>
                  <a:lnTo>
                    <a:pt x="114" y="196"/>
                  </a:lnTo>
                  <a:lnTo>
                    <a:pt x="112" y="196"/>
                  </a:lnTo>
                  <a:lnTo>
                    <a:pt x="112" y="184"/>
                  </a:lnTo>
                  <a:lnTo>
                    <a:pt x="118" y="170"/>
                  </a:lnTo>
                  <a:lnTo>
                    <a:pt x="124" y="158"/>
                  </a:lnTo>
                  <a:close/>
                  <a:moveTo>
                    <a:pt x="138" y="156"/>
                  </a:moveTo>
                  <a:lnTo>
                    <a:pt x="140" y="168"/>
                  </a:lnTo>
                  <a:lnTo>
                    <a:pt x="148" y="178"/>
                  </a:lnTo>
                  <a:lnTo>
                    <a:pt x="142" y="180"/>
                  </a:lnTo>
                  <a:lnTo>
                    <a:pt x="140" y="182"/>
                  </a:lnTo>
                  <a:lnTo>
                    <a:pt x="138" y="178"/>
                  </a:lnTo>
                  <a:lnTo>
                    <a:pt x="136" y="176"/>
                  </a:lnTo>
                  <a:lnTo>
                    <a:pt x="136" y="170"/>
                  </a:lnTo>
                  <a:lnTo>
                    <a:pt x="132" y="162"/>
                  </a:lnTo>
                  <a:lnTo>
                    <a:pt x="130" y="166"/>
                  </a:lnTo>
                  <a:lnTo>
                    <a:pt x="128" y="162"/>
                  </a:lnTo>
                  <a:lnTo>
                    <a:pt x="126" y="150"/>
                  </a:lnTo>
                  <a:lnTo>
                    <a:pt x="132" y="150"/>
                  </a:lnTo>
                  <a:lnTo>
                    <a:pt x="132" y="154"/>
                  </a:lnTo>
                  <a:lnTo>
                    <a:pt x="134" y="156"/>
                  </a:lnTo>
                  <a:lnTo>
                    <a:pt x="136" y="154"/>
                  </a:lnTo>
                  <a:lnTo>
                    <a:pt x="138" y="156"/>
                  </a:lnTo>
                  <a:close/>
                  <a:moveTo>
                    <a:pt x="72" y="128"/>
                  </a:moveTo>
                  <a:lnTo>
                    <a:pt x="68" y="136"/>
                  </a:lnTo>
                  <a:lnTo>
                    <a:pt x="62" y="132"/>
                  </a:lnTo>
                  <a:lnTo>
                    <a:pt x="58" y="126"/>
                  </a:lnTo>
                  <a:lnTo>
                    <a:pt x="54" y="118"/>
                  </a:lnTo>
                  <a:lnTo>
                    <a:pt x="52" y="116"/>
                  </a:lnTo>
                  <a:lnTo>
                    <a:pt x="50" y="110"/>
                  </a:lnTo>
                  <a:lnTo>
                    <a:pt x="58" y="110"/>
                  </a:lnTo>
                  <a:lnTo>
                    <a:pt x="66" y="114"/>
                  </a:lnTo>
                  <a:lnTo>
                    <a:pt x="70" y="118"/>
                  </a:lnTo>
                  <a:lnTo>
                    <a:pt x="72" y="128"/>
                  </a:lnTo>
                  <a:close/>
                  <a:moveTo>
                    <a:pt x="104" y="152"/>
                  </a:moveTo>
                  <a:lnTo>
                    <a:pt x="104" y="156"/>
                  </a:lnTo>
                  <a:lnTo>
                    <a:pt x="100" y="162"/>
                  </a:lnTo>
                  <a:lnTo>
                    <a:pt x="98" y="166"/>
                  </a:lnTo>
                  <a:lnTo>
                    <a:pt x="100" y="170"/>
                  </a:lnTo>
                  <a:lnTo>
                    <a:pt x="96" y="170"/>
                  </a:lnTo>
                  <a:lnTo>
                    <a:pt x="94" y="170"/>
                  </a:lnTo>
                  <a:lnTo>
                    <a:pt x="90" y="172"/>
                  </a:lnTo>
                  <a:lnTo>
                    <a:pt x="86" y="174"/>
                  </a:lnTo>
                  <a:lnTo>
                    <a:pt x="84" y="176"/>
                  </a:lnTo>
                  <a:lnTo>
                    <a:pt x="82" y="168"/>
                  </a:lnTo>
                  <a:lnTo>
                    <a:pt x="86" y="154"/>
                  </a:lnTo>
                  <a:lnTo>
                    <a:pt x="82" y="146"/>
                  </a:lnTo>
                  <a:lnTo>
                    <a:pt x="84" y="146"/>
                  </a:lnTo>
                  <a:lnTo>
                    <a:pt x="94" y="152"/>
                  </a:lnTo>
                  <a:lnTo>
                    <a:pt x="98" y="150"/>
                  </a:lnTo>
                  <a:lnTo>
                    <a:pt x="104" y="152"/>
                  </a:lnTo>
                  <a:close/>
                  <a:moveTo>
                    <a:pt x="138" y="146"/>
                  </a:moveTo>
                  <a:lnTo>
                    <a:pt x="128" y="140"/>
                  </a:lnTo>
                  <a:lnTo>
                    <a:pt x="122" y="132"/>
                  </a:lnTo>
                  <a:lnTo>
                    <a:pt x="124" y="130"/>
                  </a:lnTo>
                  <a:lnTo>
                    <a:pt x="128" y="130"/>
                  </a:lnTo>
                  <a:lnTo>
                    <a:pt x="132" y="130"/>
                  </a:lnTo>
                  <a:lnTo>
                    <a:pt x="136" y="128"/>
                  </a:lnTo>
                  <a:lnTo>
                    <a:pt x="140" y="130"/>
                  </a:lnTo>
                  <a:lnTo>
                    <a:pt x="144" y="134"/>
                  </a:lnTo>
                  <a:lnTo>
                    <a:pt x="146" y="138"/>
                  </a:lnTo>
                  <a:lnTo>
                    <a:pt x="146" y="140"/>
                  </a:lnTo>
                  <a:lnTo>
                    <a:pt x="146" y="144"/>
                  </a:lnTo>
                  <a:lnTo>
                    <a:pt x="150" y="156"/>
                  </a:lnTo>
                  <a:lnTo>
                    <a:pt x="152" y="160"/>
                  </a:lnTo>
                  <a:lnTo>
                    <a:pt x="148" y="158"/>
                  </a:lnTo>
                  <a:lnTo>
                    <a:pt x="142" y="158"/>
                  </a:lnTo>
                  <a:lnTo>
                    <a:pt x="138" y="152"/>
                  </a:lnTo>
                  <a:lnTo>
                    <a:pt x="138" y="146"/>
                  </a:lnTo>
                  <a:close/>
                  <a:moveTo>
                    <a:pt x="44" y="174"/>
                  </a:moveTo>
                  <a:lnTo>
                    <a:pt x="26" y="190"/>
                  </a:lnTo>
                  <a:lnTo>
                    <a:pt x="22" y="200"/>
                  </a:lnTo>
                  <a:lnTo>
                    <a:pt x="16" y="202"/>
                  </a:lnTo>
                  <a:lnTo>
                    <a:pt x="12" y="206"/>
                  </a:lnTo>
                  <a:lnTo>
                    <a:pt x="10" y="212"/>
                  </a:lnTo>
                  <a:lnTo>
                    <a:pt x="6" y="212"/>
                  </a:lnTo>
                  <a:lnTo>
                    <a:pt x="6" y="216"/>
                  </a:lnTo>
                  <a:lnTo>
                    <a:pt x="0" y="218"/>
                  </a:lnTo>
                  <a:lnTo>
                    <a:pt x="2" y="212"/>
                  </a:lnTo>
                  <a:lnTo>
                    <a:pt x="14" y="196"/>
                  </a:lnTo>
                  <a:lnTo>
                    <a:pt x="28" y="180"/>
                  </a:lnTo>
                  <a:lnTo>
                    <a:pt x="34" y="166"/>
                  </a:lnTo>
                  <a:lnTo>
                    <a:pt x="36" y="158"/>
                  </a:lnTo>
                  <a:lnTo>
                    <a:pt x="38" y="156"/>
                  </a:lnTo>
                  <a:lnTo>
                    <a:pt x="40" y="164"/>
                  </a:lnTo>
                  <a:lnTo>
                    <a:pt x="44" y="174"/>
                  </a:lnTo>
                  <a:close/>
                  <a:moveTo>
                    <a:pt x="114" y="166"/>
                  </a:moveTo>
                  <a:lnTo>
                    <a:pt x="110" y="194"/>
                  </a:lnTo>
                  <a:lnTo>
                    <a:pt x="110" y="198"/>
                  </a:lnTo>
                  <a:lnTo>
                    <a:pt x="114" y="200"/>
                  </a:lnTo>
                  <a:lnTo>
                    <a:pt x="112" y="202"/>
                  </a:lnTo>
                  <a:lnTo>
                    <a:pt x="108" y="206"/>
                  </a:lnTo>
                  <a:lnTo>
                    <a:pt x="104" y="202"/>
                  </a:lnTo>
                  <a:lnTo>
                    <a:pt x="102" y="200"/>
                  </a:lnTo>
                  <a:lnTo>
                    <a:pt x="102" y="198"/>
                  </a:lnTo>
                  <a:lnTo>
                    <a:pt x="100" y="196"/>
                  </a:lnTo>
                  <a:lnTo>
                    <a:pt x="98" y="194"/>
                  </a:lnTo>
                  <a:lnTo>
                    <a:pt x="96" y="192"/>
                  </a:lnTo>
                  <a:lnTo>
                    <a:pt x="96" y="184"/>
                  </a:lnTo>
                  <a:lnTo>
                    <a:pt x="100" y="184"/>
                  </a:lnTo>
                  <a:lnTo>
                    <a:pt x="100" y="170"/>
                  </a:lnTo>
                  <a:lnTo>
                    <a:pt x="102" y="164"/>
                  </a:lnTo>
                  <a:lnTo>
                    <a:pt x="104" y="164"/>
                  </a:lnTo>
                  <a:lnTo>
                    <a:pt x="108" y="162"/>
                  </a:lnTo>
                  <a:lnTo>
                    <a:pt x="114" y="162"/>
                  </a:lnTo>
                  <a:lnTo>
                    <a:pt x="114" y="166"/>
                  </a:lnTo>
                  <a:close/>
                  <a:moveTo>
                    <a:pt x="156" y="278"/>
                  </a:moveTo>
                  <a:lnTo>
                    <a:pt x="154" y="270"/>
                  </a:lnTo>
                  <a:lnTo>
                    <a:pt x="150" y="272"/>
                  </a:lnTo>
                  <a:lnTo>
                    <a:pt x="130" y="260"/>
                  </a:lnTo>
                  <a:lnTo>
                    <a:pt x="132" y="242"/>
                  </a:lnTo>
                  <a:lnTo>
                    <a:pt x="122" y="230"/>
                  </a:lnTo>
                  <a:lnTo>
                    <a:pt x="116" y="236"/>
                  </a:lnTo>
                  <a:lnTo>
                    <a:pt x="112" y="236"/>
                  </a:lnTo>
                  <a:lnTo>
                    <a:pt x="110" y="238"/>
                  </a:lnTo>
                  <a:lnTo>
                    <a:pt x="106" y="238"/>
                  </a:lnTo>
                  <a:lnTo>
                    <a:pt x="104" y="232"/>
                  </a:lnTo>
                  <a:lnTo>
                    <a:pt x="96" y="244"/>
                  </a:lnTo>
                  <a:lnTo>
                    <a:pt x="94" y="252"/>
                  </a:lnTo>
                  <a:lnTo>
                    <a:pt x="92" y="252"/>
                  </a:lnTo>
                  <a:lnTo>
                    <a:pt x="90" y="248"/>
                  </a:lnTo>
                  <a:lnTo>
                    <a:pt x="92" y="232"/>
                  </a:lnTo>
                  <a:lnTo>
                    <a:pt x="100" y="226"/>
                  </a:lnTo>
                  <a:lnTo>
                    <a:pt x="102" y="224"/>
                  </a:lnTo>
                  <a:lnTo>
                    <a:pt x="108" y="222"/>
                  </a:lnTo>
                  <a:lnTo>
                    <a:pt x="110" y="214"/>
                  </a:lnTo>
                  <a:lnTo>
                    <a:pt x="114" y="212"/>
                  </a:lnTo>
                  <a:lnTo>
                    <a:pt x="116" y="212"/>
                  </a:lnTo>
                  <a:lnTo>
                    <a:pt x="120" y="212"/>
                  </a:lnTo>
                  <a:lnTo>
                    <a:pt x="124" y="214"/>
                  </a:lnTo>
                  <a:lnTo>
                    <a:pt x="124" y="216"/>
                  </a:lnTo>
                  <a:lnTo>
                    <a:pt x="124" y="220"/>
                  </a:lnTo>
                  <a:lnTo>
                    <a:pt x="124" y="224"/>
                  </a:lnTo>
                  <a:lnTo>
                    <a:pt x="126" y="222"/>
                  </a:lnTo>
                  <a:lnTo>
                    <a:pt x="132" y="220"/>
                  </a:lnTo>
                  <a:lnTo>
                    <a:pt x="138" y="216"/>
                  </a:lnTo>
                  <a:lnTo>
                    <a:pt x="140" y="206"/>
                  </a:lnTo>
                  <a:lnTo>
                    <a:pt x="142" y="206"/>
                  </a:lnTo>
                  <a:lnTo>
                    <a:pt x="148" y="204"/>
                  </a:lnTo>
                  <a:lnTo>
                    <a:pt x="150" y="206"/>
                  </a:lnTo>
                  <a:lnTo>
                    <a:pt x="152" y="206"/>
                  </a:lnTo>
                  <a:lnTo>
                    <a:pt x="150" y="190"/>
                  </a:lnTo>
                  <a:lnTo>
                    <a:pt x="150" y="186"/>
                  </a:lnTo>
                  <a:lnTo>
                    <a:pt x="156" y="190"/>
                  </a:lnTo>
                  <a:lnTo>
                    <a:pt x="162" y="196"/>
                  </a:lnTo>
                  <a:lnTo>
                    <a:pt x="164" y="200"/>
                  </a:lnTo>
                  <a:lnTo>
                    <a:pt x="172" y="218"/>
                  </a:lnTo>
                  <a:lnTo>
                    <a:pt x="176" y="242"/>
                  </a:lnTo>
                  <a:lnTo>
                    <a:pt x="172" y="252"/>
                  </a:lnTo>
                  <a:lnTo>
                    <a:pt x="172" y="260"/>
                  </a:lnTo>
                  <a:lnTo>
                    <a:pt x="164" y="244"/>
                  </a:lnTo>
                  <a:lnTo>
                    <a:pt x="156" y="248"/>
                  </a:lnTo>
                  <a:lnTo>
                    <a:pt x="162" y="262"/>
                  </a:lnTo>
                  <a:lnTo>
                    <a:pt x="156" y="278"/>
                  </a:lnTo>
                  <a:close/>
                  <a:moveTo>
                    <a:pt x="48" y="82"/>
                  </a:moveTo>
                  <a:lnTo>
                    <a:pt x="48" y="84"/>
                  </a:lnTo>
                  <a:lnTo>
                    <a:pt x="50" y="86"/>
                  </a:lnTo>
                  <a:lnTo>
                    <a:pt x="50" y="88"/>
                  </a:lnTo>
                  <a:lnTo>
                    <a:pt x="48" y="90"/>
                  </a:lnTo>
                  <a:lnTo>
                    <a:pt x="38" y="80"/>
                  </a:lnTo>
                  <a:lnTo>
                    <a:pt x="34" y="68"/>
                  </a:lnTo>
                  <a:lnTo>
                    <a:pt x="30" y="52"/>
                  </a:lnTo>
                  <a:lnTo>
                    <a:pt x="32" y="52"/>
                  </a:lnTo>
                  <a:lnTo>
                    <a:pt x="36" y="54"/>
                  </a:lnTo>
                  <a:lnTo>
                    <a:pt x="38" y="56"/>
                  </a:lnTo>
                  <a:lnTo>
                    <a:pt x="40" y="54"/>
                  </a:lnTo>
                  <a:lnTo>
                    <a:pt x="42" y="48"/>
                  </a:lnTo>
                  <a:lnTo>
                    <a:pt x="38" y="48"/>
                  </a:lnTo>
                  <a:lnTo>
                    <a:pt x="36" y="44"/>
                  </a:lnTo>
                  <a:lnTo>
                    <a:pt x="36" y="38"/>
                  </a:lnTo>
                  <a:lnTo>
                    <a:pt x="38" y="36"/>
                  </a:lnTo>
                  <a:lnTo>
                    <a:pt x="36" y="32"/>
                  </a:lnTo>
                  <a:lnTo>
                    <a:pt x="36" y="30"/>
                  </a:lnTo>
                  <a:lnTo>
                    <a:pt x="34" y="22"/>
                  </a:lnTo>
                  <a:lnTo>
                    <a:pt x="36" y="16"/>
                  </a:lnTo>
                  <a:lnTo>
                    <a:pt x="36" y="10"/>
                  </a:lnTo>
                  <a:lnTo>
                    <a:pt x="36" y="4"/>
                  </a:lnTo>
                  <a:lnTo>
                    <a:pt x="40" y="0"/>
                  </a:lnTo>
                  <a:lnTo>
                    <a:pt x="62" y="10"/>
                  </a:lnTo>
                  <a:lnTo>
                    <a:pt x="64" y="6"/>
                  </a:lnTo>
                  <a:lnTo>
                    <a:pt x="66" y="4"/>
                  </a:lnTo>
                  <a:lnTo>
                    <a:pt x="68" y="6"/>
                  </a:lnTo>
                  <a:lnTo>
                    <a:pt x="68" y="12"/>
                  </a:lnTo>
                  <a:lnTo>
                    <a:pt x="68" y="18"/>
                  </a:lnTo>
                  <a:lnTo>
                    <a:pt x="70" y="24"/>
                  </a:lnTo>
                  <a:lnTo>
                    <a:pt x="74" y="28"/>
                  </a:lnTo>
                  <a:lnTo>
                    <a:pt x="76" y="34"/>
                  </a:lnTo>
                  <a:lnTo>
                    <a:pt x="76" y="40"/>
                  </a:lnTo>
                  <a:lnTo>
                    <a:pt x="72" y="54"/>
                  </a:lnTo>
                  <a:lnTo>
                    <a:pt x="66" y="56"/>
                  </a:lnTo>
                  <a:lnTo>
                    <a:pt x="64" y="62"/>
                  </a:lnTo>
                  <a:lnTo>
                    <a:pt x="62" y="72"/>
                  </a:lnTo>
                  <a:lnTo>
                    <a:pt x="64" y="76"/>
                  </a:lnTo>
                  <a:lnTo>
                    <a:pt x="68" y="84"/>
                  </a:lnTo>
                  <a:lnTo>
                    <a:pt x="72" y="96"/>
                  </a:lnTo>
                  <a:lnTo>
                    <a:pt x="76" y="100"/>
                  </a:lnTo>
                  <a:lnTo>
                    <a:pt x="82" y="98"/>
                  </a:lnTo>
                  <a:lnTo>
                    <a:pt x="82" y="96"/>
                  </a:lnTo>
                  <a:lnTo>
                    <a:pt x="84" y="92"/>
                  </a:lnTo>
                  <a:lnTo>
                    <a:pt x="92" y="92"/>
                  </a:lnTo>
                  <a:lnTo>
                    <a:pt x="102" y="104"/>
                  </a:lnTo>
                  <a:lnTo>
                    <a:pt x="102" y="100"/>
                  </a:lnTo>
                  <a:lnTo>
                    <a:pt x="112" y="104"/>
                  </a:lnTo>
                  <a:lnTo>
                    <a:pt x="112" y="106"/>
                  </a:lnTo>
                  <a:lnTo>
                    <a:pt x="108" y="108"/>
                  </a:lnTo>
                  <a:lnTo>
                    <a:pt x="116" y="118"/>
                  </a:lnTo>
                  <a:lnTo>
                    <a:pt x="120" y="120"/>
                  </a:lnTo>
                  <a:lnTo>
                    <a:pt x="120" y="122"/>
                  </a:lnTo>
                  <a:lnTo>
                    <a:pt x="120" y="126"/>
                  </a:lnTo>
                  <a:lnTo>
                    <a:pt x="118" y="128"/>
                  </a:lnTo>
                  <a:lnTo>
                    <a:pt x="116" y="128"/>
                  </a:lnTo>
                  <a:lnTo>
                    <a:pt x="118" y="126"/>
                  </a:lnTo>
                  <a:lnTo>
                    <a:pt x="118" y="124"/>
                  </a:lnTo>
                  <a:lnTo>
                    <a:pt x="116" y="124"/>
                  </a:lnTo>
                  <a:lnTo>
                    <a:pt x="110" y="124"/>
                  </a:lnTo>
                  <a:lnTo>
                    <a:pt x="106" y="122"/>
                  </a:lnTo>
                  <a:lnTo>
                    <a:pt x="104" y="116"/>
                  </a:lnTo>
                  <a:lnTo>
                    <a:pt x="94" y="106"/>
                  </a:lnTo>
                  <a:lnTo>
                    <a:pt x="86" y="104"/>
                  </a:lnTo>
                  <a:lnTo>
                    <a:pt x="88" y="110"/>
                  </a:lnTo>
                  <a:lnTo>
                    <a:pt x="90" y="110"/>
                  </a:lnTo>
                  <a:lnTo>
                    <a:pt x="90" y="116"/>
                  </a:lnTo>
                  <a:lnTo>
                    <a:pt x="84" y="110"/>
                  </a:lnTo>
                  <a:lnTo>
                    <a:pt x="72" y="102"/>
                  </a:lnTo>
                  <a:lnTo>
                    <a:pt x="70" y="106"/>
                  </a:lnTo>
                  <a:lnTo>
                    <a:pt x="66" y="108"/>
                  </a:lnTo>
                  <a:lnTo>
                    <a:pt x="60" y="108"/>
                  </a:lnTo>
                  <a:lnTo>
                    <a:pt x="52" y="102"/>
                  </a:lnTo>
                  <a:lnTo>
                    <a:pt x="50" y="100"/>
                  </a:lnTo>
                  <a:lnTo>
                    <a:pt x="50" y="94"/>
                  </a:lnTo>
                  <a:lnTo>
                    <a:pt x="56" y="88"/>
                  </a:lnTo>
                  <a:lnTo>
                    <a:pt x="54" y="84"/>
                  </a:lnTo>
                  <a:lnTo>
                    <a:pt x="48" y="8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235" name="Freeform 302">
              <a:extLst>
                <a:ext uri="{FF2B5EF4-FFF2-40B4-BE49-F238E27FC236}">
                  <a16:creationId xmlns:a16="http://schemas.microsoft.com/office/drawing/2014/main" id="{0CF2D616-DED4-E036-ABAC-538F9B1436AA}"/>
                </a:ext>
              </a:extLst>
            </p:cNvPr>
            <p:cNvSpPr>
              <a:spLocks noChangeAspect="1"/>
            </p:cNvSpPr>
            <p:nvPr/>
          </p:nvSpPr>
          <p:spPr bwMode="auto">
            <a:xfrm>
              <a:off x="4205608" y="2615971"/>
              <a:ext cx="185513" cy="267650"/>
            </a:xfrm>
            <a:custGeom>
              <a:avLst/>
              <a:gdLst>
                <a:gd name="T0" fmla="*/ 94 w 122"/>
                <a:gd name="T1" fmla="*/ 116 h 176"/>
                <a:gd name="T2" fmla="*/ 108 w 122"/>
                <a:gd name="T3" fmla="*/ 114 h 176"/>
                <a:gd name="T4" fmla="*/ 122 w 122"/>
                <a:gd name="T5" fmla="*/ 128 h 176"/>
                <a:gd name="T6" fmla="*/ 114 w 122"/>
                <a:gd name="T7" fmla="*/ 136 h 176"/>
                <a:gd name="T8" fmla="*/ 110 w 122"/>
                <a:gd name="T9" fmla="*/ 142 h 176"/>
                <a:gd name="T10" fmla="*/ 98 w 122"/>
                <a:gd name="T11" fmla="*/ 144 h 176"/>
                <a:gd name="T12" fmla="*/ 108 w 122"/>
                <a:gd name="T13" fmla="*/ 148 h 176"/>
                <a:gd name="T14" fmla="*/ 116 w 122"/>
                <a:gd name="T15" fmla="*/ 152 h 176"/>
                <a:gd name="T16" fmla="*/ 100 w 122"/>
                <a:gd name="T17" fmla="*/ 158 h 176"/>
                <a:gd name="T18" fmla="*/ 82 w 122"/>
                <a:gd name="T19" fmla="*/ 158 h 176"/>
                <a:gd name="T20" fmla="*/ 72 w 122"/>
                <a:gd name="T21" fmla="*/ 156 h 176"/>
                <a:gd name="T22" fmla="*/ 62 w 122"/>
                <a:gd name="T23" fmla="*/ 160 h 176"/>
                <a:gd name="T24" fmla="*/ 50 w 122"/>
                <a:gd name="T25" fmla="*/ 160 h 176"/>
                <a:gd name="T26" fmla="*/ 38 w 122"/>
                <a:gd name="T27" fmla="*/ 164 h 176"/>
                <a:gd name="T28" fmla="*/ 32 w 122"/>
                <a:gd name="T29" fmla="*/ 170 h 176"/>
                <a:gd name="T30" fmla="*/ 26 w 122"/>
                <a:gd name="T31" fmla="*/ 168 h 176"/>
                <a:gd name="T32" fmla="*/ 12 w 122"/>
                <a:gd name="T33" fmla="*/ 170 h 176"/>
                <a:gd name="T34" fmla="*/ 6 w 122"/>
                <a:gd name="T35" fmla="*/ 174 h 176"/>
                <a:gd name="T36" fmla="*/ 12 w 122"/>
                <a:gd name="T37" fmla="*/ 168 h 176"/>
                <a:gd name="T38" fmla="*/ 22 w 122"/>
                <a:gd name="T39" fmla="*/ 158 h 176"/>
                <a:gd name="T40" fmla="*/ 30 w 122"/>
                <a:gd name="T41" fmla="*/ 150 h 176"/>
                <a:gd name="T42" fmla="*/ 46 w 122"/>
                <a:gd name="T43" fmla="*/ 150 h 176"/>
                <a:gd name="T44" fmla="*/ 58 w 122"/>
                <a:gd name="T45" fmla="*/ 138 h 176"/>
                <a:gd name="T46" fmla="*/ 44 w 122"/>
                <a:gd name="T47" fmla="*/ 146 h 176"/>
                <a:gd name="T48" fmla="*/ 32 w 122"/>
                <a:gd name="T49" fmla="*/ 142 h 176"/>
                <a:gd name="T50" fmla="*/ 26 w 122"/>
                <a:gd name="T51" fmla="*/ 140 h 176"/>
                <a:gd name="T52" fmla="*/ 18 w 122"/>
                <a:gd name="T53" fmla="*/ 140 h 176"/>
                <a:gd name="T54" fmla="*/ 12 w 122"/>
                <a:gd name="T55" fmla="*/ 138 h 176"/>
                <a:gd name="T56" fmla="*/ 16 w 122"/>
                <a:gd name="T57" fmla="*/ 132 h 176"/>
                <a:gd name="T58" fmla="*/ 30 w 122"/>
                <a:gd name="T59" fmla="*/ 124 h 176"/>
                <a:gd name="T60" fmla="*/ 28 w 122"/>
                <a:gd name="T61" fmla="*/ 116 h 176"/>
                <a:gd name="T62" fmla="*/ 22 w 122"/>
                <a:gd name="T63" fmla="*/ 114 h 176"/>
                <a:gd name="T64" fmla="*/ 36 w 122"/>
                <a:gd name="T65" fmla="*/ 108 h 176"/>
                <a:gd name="T66" fmla="*/ 46 w 122"/>
                <a:gd name="T67" fmla="*/ 108 h 176"/>
                <a:gd name="T68" fmla="*/ 48 w 122"/>
                <a:gd name="T69" fmla="*/ 106 h 176"/>
                <a:gd name="T70" fmla="*/ 46 w 122"/>
                <a:gd name="T71" fmla="*/ 96 h 176"/>
                <a:gd name="T72" fmla="*/ 50 w 122"/>
                <a:gd name="T73" fmla="*/ 90 h 176"/>
                <a:gd name="T74" fmla="*/ 42 w 122"/>
                <a:gd name="T75" fmla="*/ 88 h 176"/>
                <a:gd name="T76" fmla="*/ 42 w 122"/>
                <a:gd name="T77" fmla="*/ 78 h 176"/>
                <a:gd name="T78" fmla="*/ 36 w 122"/>
                <a:gd name="T79" fmla="*/ 76 h 176"/>
                <a:gd name="T80" fmla="*/ 22 w 122"/>
                <a:gd name="T81" fmla="*/ 78 h 176"/>
                <a:gd name="T82" fmla="*/ 16 w 122"/>
                <a:gd name="T83" fmla="*/ 74 h 176"/>
                <a:gd name="T84" fmla="*/ 20 w 122"/>
                <a:gd name="T85" fmla="*/ 58 h 176"/>
                <a:gd name="T86" fmla="*/ 18 w 122"/>
                <a:gd name="T87" fmla="*/ 56 h 176"/>
                <a:gd name="T88" fmla="*/ 12 w 122"/>
                <a:gd name="T89" fmla="*/ 58 h 176"/>
                <a:gd name="T90" fmla="*/ 8 w 122"/>
                <a:gd name="T91" fmla="*/ 58 h 176"/>
                <a:gd name="T92" fmla="*/ 10 w 122"/>
                <a:gd name="T93" fmla="*/ 46 h 176"/>
                <a:gd name="T94" fmla="*/ 6 w 122"/>
                <a:gd name="T95" fmla="*/ 40 h 176"/>
                <a:gd name="T96" fmla="*/ 8 w 122"/>
                <a:gd name="T97" fmla="*/ 30 h 176"/>
                <a:gd name="T98" fmla="*/ 6 w 122"/>
                <a:gd name="T99" fmla="*/ 20 h 176"/>
                <a:gd name="T100" fmla="*/ 12 w 122"/>
                <a:gd name="T101" fmla="*/ 12 h 176"/>
                <a:gd name="T102" fmla="*/ 22 w 122"/>
                <a:gd name="T103" fmla="*/ 4 h 176"/>
                <a:gd name="T104" fmla="*/ 48 w 122"/>
                <a:gd name="T105" fmla="*/ 6 h 176"/>
                <a:gd name="T106" fmla="*/ 42 w 122"/>
                <a:gd name="T107" fmla="*/ 20 h 176"/>
                <a:gd name="T108" fmla="*/ 66 w 122"/>
                <a:gd name="T109" fmla="*/ 20 h 176"/>
                <a:gd name="T110" fmla="*/ 58 w 122"/>
                <a:gd name="T111" fmla="*/ 38 h 176"/>
                <a:gd name="T112" fmla="*/ 48 w 122"/>
                <a:gd name="T113" fmla="*/ 46 h 176"/>
                <a:gd name="T114" fmla="*/ 48 w 122"/>
                <a:gd name="T115" fmla="*/ 50 h 176"/>
                <a:gd name="T116" fmla="*/ 40 w 122"/>
                <a:gd name="T117" fmla="*/ 54 h 176"/>
                <a:gd name="T118" fmla="*/ 60 w 122"/>
                <a:gd name="T119" fmla="*/ 54 h 17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2" h="176">
                  <a:moveTo>
                    <a:pt x="94" y="104"/>
                  </a:moveTo>
                  <a:lnTo>
                    <a:pt x="96" y="104"/>
                  </a:lnTo>
                  <a:lnTo>
                    <a:pt x="98" y="104"/>
                  </a:lnTo>
                  <a:lnTo>
                    <a:pt x="98" y="106"/>
                  </a:lnTo>
                  <a:lnTo>
                    <a:pt x="100" y="108"/>
                  </a:lnTo>
                  <a:lnTo>
                    <a:pt x="100" y="110"/>
                  </a:lnTo>
                  <a:lnTo>
                    <a:pt x="100" y="112"/>
                  </a:lnTo>
                  <a:lnTo>
                    <a:pt x="98" y="112"/>
                  </a:lnTo>
                  <a:lnTo>
                    <a:pt x="98" y="114"/>
                  </a:lnTo>
                  <a:lnTo>
                    <a:pt x="96" y="114"/>
                  </a:lnTo>
                  <a:lnTo>
                    <a:pt x="96" y="116"/>
                  </a:lnTo>
                  <a:lnTo>
                    <a:pt x="94" y="116"/>
                  </a:lnTo>
                  <a:lnTo>
                    <a:pt x="96" y="116"/>
                  </a:lnTo>
                  <a:lnTo>
                    <a:pt x="98" y="116"/>
                  </a:lnTo>
                  <a:lnTo>
                    <a:pt x="98" y="118"/>
                  </a:lnTo>
                  <a:lnTo>
                    <a:pt x="100" y="118"/>
                  </a:lnTo>
                  <a:lnTo>
                    <a:pt x="102" y="118"/>
                  </a:lnTo>
                  <a:lnTo>
                    <a:pt x="102" y="116"/>
                  </a:lnTo>
                  <a:lnTo>
                    <a:pt x="102" y="114"/>
                  </a:lnTo>
                  <a:lnTo>
                    <a:pt x="104" y="114"/>
                  </a:lnTo>
                  <a:lnTo>
                    <a:pt x="106" y="114"/>
                  </a:lnTo>
                  <a:lnTo>
                    <a:pt x="108" y="114"/>
                  </a:lnTo>
                  <a:lnTo>
                    <a:pt x="110" y="114"/>
                  </a:lnTo>
                  <a:lnTo>
                    <a:pt x="112" y="114"/>
                  </a:lnTo>
                  <a:lnTo>
                    <a:pt x="114" y="114"/>
                  </a:lnTo>
                  <a:lnTo>
                    <a:pt x="116" y="114"/>
                  </a:lnTo>
                  <a:lnTo>
                    <a:pt x="116" y="116"/>
                  </a:lnTo>
                  <a:lnTo>
                    <a:pt x="118" y="116"/>
                  </a:lnTo>
                  <a:lnTo>
                    <a:pt x="120" y="118"/>
                  </a:lnTo>
                  <a:lnTo>
                    <a:pt x="122" y="120"/>
                  </a:lnTo>
                  <a:lnTo>
                    <a:pt x="122" y="122"/>
                  </a:lnTo>
                  <a:lnTo>
                    <a:pt x="122" y="124"/>
                  </a:lnTo>
                  <a:lnTo>
                    <a:pt x="122" y="126"/>
                  </a:lnTo>
                  <a:lnTo>
                    <a:pt x="122" y="128"/>
                  </a:lnTo>
                  <a:lnTo>
                    <a:pt x="120" y="130"/>
                  </a:lnTo>
                  <a:lnTo>
                    <a:pt x="120" y="132"/>
                  </a:lnTo>
                  <a:lnTo>
                    <a:pt x="118" y="132"/>
                  </a:lnTo>
                  <a:lnTo>
                    <a:pt x="118" y="134"/>
                  </a:lnTo>
                  <a:lnTo>
                    <a:pt x="116" y="134"/>
                  </a:lnTo>
                  <a:lnTo>
                    <a:pt x="114" y="134"/>
                  </a:lnTo>
                  <a:lnTo>
                    <a:pt x="112" y="134"/>
                  </a:lnTo>
                  <a:lnTo>
                    <a:pt x="114" y="134"/>
                  </a:lnTo>
                  <a:lnTo>
                    <a:pt x="116" y="134"/>
                  </a:lnTo>
                  <a:lnTo>
                    <a:pt x="116" y="136"/>
                  </a:lnTo>
                  <a:lnTo>
                    <a:pt x="114" y="136"/>
                  </a:lnTo>
                  <a:lnTo>
                    <a:pt x="116" y="136"/>
                  </a:lnTo>
                  <a:lnTo>
                    <a:pt x="114" y="138"/>
                  </a:lnTo>
                  <a:lnTo>
                    <a:pt x="112" y="138"/>
                  </a:lnTo>
                  <a:lnTo>
                    <a:pt x="110" y="138"/>
                  </a:lnTo>
                  <a:lnTo>
                    <a:pt x="108" y="138"/>
                  </a:lnTo>
                  <a:lnTo>
                    <a:pt x="108" y="140"/>
                  </a:lnTo>
                  <a:lnTo>
                    <a:pt x="106" y="140"/>
                  </a:lnTo>
                  <a:lnTo>
                    <a:pt x="108" y="140"/>
                  </a:lnTo>
                  <a:lnTo>
                    <a:pt x="108" y="138"/>
                  </a:lnTo>
                  <a:lnTo>
                    <a:pt x="110" y="138"/>
                  </a:lnTo>
                  <a:lnTo>
                    <a:pt x="110" y="140"/>
                  </a:lnTo>
                  <a:lnTo>
                    <a:pt x="110" y="142"/>
                  </a:lnTo>
                  <a:lnTo>
                    <a:pt x="108" y="142"/>
                  </a:lnTo>
                  <a:lnTo>
                    <a:pt x="110" y="142"/>
                  </a:lnTo>
                  <a:lnTo>
                    <a:pt x="108" y="142"/>
                  </a:lnTo>
                  <a:lnTo>
                    <a:pt x="108" y="144"/>
                  </a:lnTo>
                  <a:lnTo>
                    <a:pt x="104" y="144"/>
                  </a:lnTo>
                  <a:lnTo>
                    <a:pt x="106" y="144"/>
                  </a:lnTo>
                  <a:lnTo>
                    <a:pt x="104" y="144"/>
                  </a:lnTo>
                  <a:lnTo>
                    <a:pt x="102" y="144"/>
                  </a:lnTo>
                  <a:lnTo>
                    <a:pt x="102" y="146"/>
                  </a:lnTo>
                  <a:lnTo>
                    <a:pt x="100" y="144"/>
                  </a:lnTo>
                  <a:lnTo>
                    <a:pt x="98" y="144"/>
                  </a:lnTo>
                  <a:lnTo>
                    <a:pt x="100" y="146"/>
                  </a:lnTo>
                  <a:lnTo>
                    <a:pt x="102" y="146"/>
                  </a:lnTo>
                  <a:lnTo>
                    <a:pt x="102" y="144"/>
                  </a:lnTo>
                  <a:lnTo>
                    <a:pt x="104" y="144"/>
                  </a:lnTo>
                  <a:lnTo>
                    <a:pt x="106" y="144"/>
                  </a:lnTo>
                  <a:lnTo>
                    <a:pt x="106" y="146"/>
                  </a:lnTo>
                  <a:lnTo>
                    <a:pt x="104" y="146"/>
                  </a:lnTo>
                  <a:lnTo>
                    <a:pt x="106" y="146"/>
                  </a:lnTo>
                  <a:lnTo>
                    <a:pt x="108" y="146"/>
                  </a:lnTo>
                  <a:lnTo>
                    <a:pt x="108" y="148"/>
                  </a:lnTo>
                  <a:lnTo>
                    <a:pt x="110" y="148"/>
                  </a:lnTo>
                  <a:lnTo>
                    <a:pt x="112" y="146"/>
                  </a:lnTo>
                  <a:lnTo>
                    <a:pt x="114" y="146"/>
                  </a:lnTo>
                  <a:lnTo>
                    <a:pt x="116" y="146"/>
                  </a:lnTo>
                  <a:lnTo>
                    <a:pt x="118" y="146"/>
                  </a:lnTo>
                  <a:lnTo>
                    <a:pt x="118" y="148"/>
                  </a:lnTo>
                  <a:lnTo>
                    <a:pt x="116" y="148"/>
                  </a:lnTo>
                  <a:lnTo>
                    <a:pt x="116" y="150"/>
                  </a:lnTo>
                  <a:lnTo>
                    <a:pt x="118" y="150"/>
                  </a:lnTo>
                  <a:lnTo>
                    <a:pt x="118" y="152"/>
                  </a:lnTo>
                  <a:lnTo>
                    <a:pt x="116" y="152"/>
                  </a:lnTo>
                  <a:lnTo>
                    <a:pt x="114" y="152"/>
                  </a:lnTo>
                  <a:lnTo>
                    <a:pt x="114" y="154"/>
                  </a:lnTo>
                  <a:lnTo>
                    <a:pt x="112" y="154"/>
                  </a:lnTo>
                  <a:lnTo>
                    <a:pt x="110" y="154"/>
                  </a:lnTo>
                  <a:lnTo>
                    <a:pt x="110" y="156"/>
                  </a:lnTo>
                  <a:lnTo>
                    <a:pt x="108" y="156"/>
                  </a:lnTo>
                  <a:lnTo>
                    <a:pt x="106" y="156"/>
                  </a:lnTo>
                  <a:lnTo>
                    <a:pt x="104" y="158"/>
                  </a:lnTo>
                  <a:lnTo>
                    <a:pt x="102" y="158"/>
                  </a:lnTo>
                  <a:lnTo>
                    <a:pt x="100" y="158"/>
                  </a:lnTo>
                  <a:lnTo>
                    <a:pt x="100" y="160"/>
                  </a:lnTo>
                  <a:lnTo>
                    <a:pt x="98" y="160"/>
                  </a:lnTo>
                  <a:lnTo>
                    <a:pt x="96" y="158"/>
                  </a:lnTo>
                  <a:lnTo>
                    <a:pt x="94" y="158"/>
                  </a:lnTo>
                  <a:lnTo>
                    <a:pt x="92" y="158"/>
                  </a:lnTo>
                  <a:lnTo>
                    <a:pt x="90" y="158"/>
                  </a:lnTo>
                  <a:lnTo>
                    <a:pt x="88" y="158"/>
                  </a:lnTo>
                  <a:lnTo>
                    <a:pt x="86" y="158"/>
                  </a:lnTo>
                  <a:lnTo>
                    <a:pt x="84" y="158"/>
                  </a:lnTo>
                  <a:lnTo>
                    <a:pt x="82" y="158"/>
                  </a:lnTo>
                  <a:lnTo>
                    <a:pt x="82" y="160"/>
                  </a:lnTo>
                  <a:lnTo>
                    <a:pt x="80" y="158"/>
                  </a:lnTo>
                  <a:lnTo>
                    <a:pt x="78" y="158"/>
                  </a:lnTo>
                  <a:lnTo>
                    <a:pt x="76" y="158"/>
                  </a:lnTo>
                  <a:lnTo>
                    <a:pt x="78" y="158"/>
                  </a:lnTo>
                  <a:lnTo>
                    <a:pt x="76" y="158"/>
                  </a:lnTo>
                  <a:lnTo>
                    <a:pt x="74" y="158"/>
                  </a:lnTo>
                  <a:lnTo>
                    <a:pt x="72" y="156"/>
                  </a:lnTo>
                  <a:lnTo>
                    <a:pt x="74" y="158"/>
                  </a:lnTo>
                  <a:lnTo>
                    <a:pt x="72" y="158"/>
                  </a:lnTo>
                  <a:lnTo>
                    <a:pt x="70" y="160"/>
                  </a:lnTo>
                  <a:lnTo>
                    <a:pt x="68" y="160"/>
                  </a:lnTo>
                  <a:lnTo>
                    <a:pt x="66" y="160"/>
                  </a:lnTo>
                  <a:lnTo>
                    <a:pt x="64" y="160"/>
                  </a:lnTo>
                  <a:lnTo>
                    <a:pt x="62" y="160"/>
                  </a:lnTo>
                  <a:lnTo>
                    <a:pt x="60" y="160"/>
                  </a:lnTo>
                  <a:lnTo>
                    <a:pt x="62" y="160"/>
                  </a:lnTo>
                  <a:lnTo>
                    <a:pt x="62" y="162"/>
                  </a:lnTo>
                  <a:lnTo>
                    <a:pt x="64" y="162"/>
                  </a:lnTo>
                  <a:lnTo>
                    <a:pt x="62" y="162"/>
                  </a:lnTo>
                  <a:lnTo>
                    <a:pt x="60" y="162"/>
                  </a:lnTo>
                  <a:lnTo>
                    <a:pt x="58" y="162"/>
                  </a:lnTo>
                  <a:lnTo>
                    <a:pt x="56" y="162"/>
                  </a:lnTo>
                  <a:lnTo>
                    <a:pt x="56" y="164"/>
                  </a:lnTo>
                  <a:lnTo>
                    <a:pt x="54" y="162"/>
                  </a:lnTo>
                  <a:lnTo>
                    <a:pt x="52" y="160"/>
                  </a:lnTo>
                  <a:lnTo>
                    <a:pt x="50" y="160"/>
                  </a:lnTo>
                  <a:lnTo>
                    <a:pt x="48" y="160"/>
                  </a:lnTo>
                  <a:lnTo>
                    <a:pt x="46" y="160"/>
                  </a:lnTo>
                  <a:lnTo>
                    <a:pt x="44" y="160"/>
                  </a:lnTo>
                  <a:lnTo>
                    <a:pt x="42" y="160"/>
                  </a:lnTo>
                  <a:lnTo>
                    <a:pt x="42" y="162"/>
                  </a:lnTo>
                  <a:lnTo>
                    <a:pt x="40" y="162"/>
                  </a:lnTo>
                  <a:lnTo>
                    <a:pt x="40" y="160"/>
                  </a:lnTo>
                  <a:lnTo>
                    <a:pt x="38" y="160"/>
                  </a:lnTo>
                  <a:lnTo>
                    <a:pt x="38" y="162"/>
                  </a:lnTo>
                  <a:lnTo>
                    <a:pt x="40" y="162"/>
                  </a:lnTo>
                  <a:lnTo>
                    <a:pt x="38" y="162"/>
                  </a:lnTo>
                  <a:lnTo>
                    <a:pt x="38" y="164"/>
                  </a:lnTo>
                  <a:lnTo>
                    <a:pt x="38" y="166"/>
                  </a:lnTo>
                  <a:lnTo>
                    <a:pt x="36" y="166"/>
                  </a:lnTo>
                  <a:lnTo>
                    <a:pt x="38" y="166"/>
                  </a:lnTo>
                  <a:lnTo>
                    <a:pt x="38" y="168"/>
                  </a:lnTo>
                  <a:lnTo>
                    <a:pt x="36" y="168"/>
                  </a:lnTo>
                  <a:lnTo>
                    <a:pt x="36" y="170"/>
                  </a:lnTo>
                  <a:lnTo>
                    <a:pt x="34" y="170"/>
                  </a:lnTo>
                  <a:lnTo>
                    <a:pt x="32" y="170"/>
                  </a:lnTo>
                  <a:lnTo>
                    <a:pt x="32" y="168"/>
                  </a:lnTo>
                  <a:lnTo>
                    <a:pt x="30" y="168"/>
                  </a:lnTo>
                  <a:lnTo>
                    <a:pt x="28" y="168"/>
                  </a:lnTo>
                  <a:lnTo>
                    <a:pt x="28" y="166"/>
                  </a:lnTo>
                  <a:lnTo>
                    <a:pt x="26" y="166"/>
                  </a:lnTo>
                  <a:lnTo>
                    <a:pt x="28" y="166"/>
                  </a:lnTo>
                  <a:lnTo>
                    <a:pt x="28" y="168"/>
                  </a:lnTo>
                  <a:lnTo>
                    <a:pt x="26" y="168"/>
                  </a:lnTo>
                  <a:lnTo>
                    <a:pt x="24" y="168"/>
                  </a:lnTo>
                  <a:lnTo>
                    <a:pt x="22" y="168"/>
                  </a:lnTo>
                  <a:lnTo>
                    <a:pt x="20" y="168"/>
                  </a:lnTo>
                  <a:lnTo>
                    <a:pt x="18" y="168"/>
                  </a:lnTo>
                  <a:lnTo>
                    <a:pt x="18" y="170"/>
                  </a:lnTo>
                  <a:lnTo>
                    <a:pt x="16" y="170"/>
                  </a:lnTo>
                  <a:lnTo>
                    <a:pt x="14" y="170"/>
                  </a:lnTo>
                  <a:lnTo>
                    <a:pt x="14" y="172"/>
                  </a:lnTo>
                  <a:lnTo>
                    <a:pt x="14" y="170"/>
                  </a:lnTo>
                  <a:lnTo>
                    <a:pt x="12" y="170"/>
                  </a:lnTo>
                  <a:lnTo>
                    <a:pt x="12" y="172"/>
                  </a:lnTo>
                  <a:lnTo>
                    <a:pt x="12" y="174"/>
                  </a:lnTo>
                  <a:lnTo>
                    <a:pt x="12" y="176"/>
                  </a:lnTo>
                  <a:lnTo>
                    <a:pt x="10" y="176"/>
                  </a:lnTo>
                  <a:lnTo>
                    <a:pt x="10" y="174"/>
                  </a:lnTo>
                  <a:lnTo>
                    <a:pt x="10" y="172"/>
                  </a:lnTo>
                  <a:lnTo>
                    <a:pt x="8" y="172"/>
                  </a:lnTo>
                  <a:lnTo>
                    <a:pt x="6" y="172"/>
                  </a:lnTo>
                  <a:lnTo>
                    <a:pt x="6" y="174"/>
                  </a:lnTo>
                  <a:lnTo>
                    <a:pt x="4" y="174"/>
                  </a:lnTo>
                  <a:lnTo>
                    <a:pt x="2" y="174"/>
                  </a:lnTo>
                  <a:lnTo>
                    <a:pt x="2" y="172"/>
                  </a:lnTo>
                  <a:lnTo>
                    <a:pt x="4" y="172"/>
                  </a:lnTo>
                  <a:lnTo>
                    <a:pt x="4" y="170"/>
                  </a:lnTo>
                  <a:lnTo>
                    <a:pt x="6" y="170"/>
                  </a:lnTo>
                  <a:lnTo>
                    <a:pt x="8" y="170"/>
                  </a:lnTo>
                  <a:lnTo>
                    <a:pt x="10" y="170"/>
                  </a:lnTo>
                  <a:lnTo>
                    <a:pt x="10" y="168"/>
                  </a:lnTo>
                  <a:lnTo>
                    <a:pt x="12" y="168"/>
                  </a:lnTo>
                  <a:lnTo>
                    <a:pt x="12" y="166"/>
                  </a:lnTo>
                  <a:lnTo>
                    <a:pt x="14" y="164"/>
                  </a:lnTo>
                  <a:lnTo>
                    <a:pt x="14" y="162"/>
                  </a:lnTo>
                  <a:lnTo>
                    <a:pt x="14" y="164"/>
                  </a:lnTo>
                  <a:lnTo>
                    <a:pt x="16" y="164"/>
                  </a:lnTo>
                  <a:lnTo>
                    <a:pt x="16" y="162"/>
                  </a:lnTo>
                  <a:lnTo>
                    <a:pt x="18" y="162"/>
                  </a:lnTo>
                  <a:lnTo>
                    <a:pt x="18" y="160"/>
                  </a:lnTo>
                  <a:lnTo>
                    <a:pt x="20" y="160"/>
                  </a:lnTo>
                  <a:lnTo>
                    <a:pt x="20" y="158"/>
                  </a:lnTo>
                  <a:lnTo>
                    <a:pt x="22" y="158"/>
                  </a:lnTo>
                  <a:lnTo>
                    <a:pt x="22" y="156"/>
                  </a:lnTo>
                  <a:lnTo>
                    <a:pt x="22" y="154"/>
                  </a:lnTo>
                  <a:lnTo>
                    <a:pt x="24" y="154"/>
                  </a:lnTo>
                  <a:lnTo>
                    <a:pt x="26" y="154"/>
                  </a:lnTo>
                  <a:lnTo>
                    <a:pt x="28" y="154"/>
                  </a:lnTo>
                  <a:lnTo>
                    <a:pt x="28" y="152"/>
                  </a:lnTo>
                  <a:lnTo>
                    <a:pt x="26" y="152"/>
                  </a:lnTo>
                  <a:lnTo>
                    <a:pt x="28" y="152"/>
                  </a:lnTo>
                  <a:lnTo>
                    <a:pt x="28" y="150"/>
                  </a:lnTo>
                  <a:lnTo>
                    <a:pt x="30" y="150"/>
                  </a:lnTo>
                  <a:lnTo>
                    <a:pt x="32" y="150"/>
                  </a:lnTo>
                  <a:lnTo>
                    <a:pt x="34" y="150"/>
                  </a:lnTo>
                  <a:lnTo>
                    <a:pt x="36" y="150"/>
                  </a:lnTo>
                  <a:lnTo>
                    <a:pt x="38" y="150"/>
                  </a:lnTo>
                  <a:lnTo>
                    <a:pt x="40" y="150"/>
                  </a:lnTo>
                  <a:lnTo>
                    <a:pt x="42" y="150"/>
                  </a:lnTo>
                  <a:lnTo>
                    <a:pt x="44" y="150"/>
                  </a:lnTo>
                  <a:lnTo>
                    <a:pt x="46" y="150"/>
                  </a:lnTo>
                  <a:lnTo>
                    <a:pt x="46" y="148"/>
                  </a:lnTo>
                  <a:lnTo>
                    <a:pt x="48" y="148"/>
                  </a:lnTo>
                  <a:lnTo>
                    <a:pt x="48" y="146"/>
                  </a:lnTo>
                  <a:lnTo>
                    <a:pt x="46" y="146"/>
                  </a:lnTo>
                  <a:lnTo>
                    <a:pt x="48" y="146"/>
                  </a:lnTo>
                  <a:lnTo>
                    <a:pt x="50" y="144"/>
                  </a:lnTo>
                  <a:lnTo>
                    <a:pt x="52" y="144"/>
                  </a:lnTo>
                  <a:lnTo>
                    <a:pt x="52" y="142"/>
                  </a:lnTo>
                  <a:lnTo>
                    <a:pt x="54" y="142"/>
                  </a:lnTo>
                  <a:lnTo>
                    <a:pt x="54" y="140"/>
                  </a:lnTo>
                  <a:lnTo>
                    <a:pt x="56" y="140"/>
                  </a:lnTo>
                  <a:lnTo>
                    <a:pt x="58" y="138"/>
                  </a:lnTo>
                  <a:lnTo>
                    <a:pt x="56" y="138"/>
                  </a:lnTo>
                  <a:lnTo>
                    <a:pt x="56" y="140"/>
                  </a:lnTo>
                  <a:lnTo>
                    <a:pt x="54" y="140"/>
                  </a:lnTo>
                  <a:lnTo>
                    <a:pt x="52" y="142"/>
                  </a:lnTo>
                  <a:lnTo>
                    <a:pt x="50" y="142"/>
                  </a:lnTo>
                  <a:lnTo>
                    <a:pt x="48" y="144"/>
                  </a:lnTo>
                  <a:lnTo>
                    <a:pt x="48" y="142"/>
                  </a:lnTo>
                  <a:lnTo>
                    <a:pt x="46" y="142"/>
                  </a:lnTo>
                  <a:lnTo>
                    <a:pt x="46" y="144"/>
                  </a:lnTo>
                  <a:lnTo>
                    <a:pt x="44" y="144"/>
                  </a:lnTo>
                  <a:lnTo>
                    <a:pt x="44" y="146"/>
                  </a:lnTo>
                  <a:lnTo>
                    <a:pt x="42" y="146"/>
                  </a:lnTo>
                  <a:lnTo>
                    <a:pt x="40" y="146"/>
                  </a:lnTo>
                  <a:lnTo>
                    <a:pt x="38" y="146"/>
                  </a:lnTo>
                  <a:lnTo>
                    <a:pt x="36" y="146"/>
                  </a:lnTo>
                  <a:lnTo>
                    <a:pt x="36" y="144"/>
                  </a:lnTo>
                  <a:lnTo>
                    <a:pt x="34" y="142"/>
                  </a:lnTo>
                  <a:lnTo>
                    <a:pt x="32" y="142"/>
                  </a:lnTo>
                  <a:lnTo>
                    <a:pt x="30" y="142"/>
                  </a:lnTo>
                  <a:lnTo>
                    <a:pt x="28" y="142"/>
                  </a:lnTo>
                  <a:lnTo>
                    <a:pt x="28" y="144"/>
                  </a:lnTo>
                  <a:lnTo>
                    <a:pt x="26" y="142"/>
                  </a:lnTo>
                  <a:lnTo>
                    <a:pt x="28" y="140"/>
                  </a:lnTo>
                  <a:lnTo>
                    <a:pt x="28" y="142"/>
                  </a:lnTo>
                  <a:lnTo>
                    <a:pt x="30" y="140"/>
                  </a:lnTo>
                  <a:lnTo>
                    <a:pt x="28" y="140"/>
                  </a:lnTo>
                  <a:lnTo>
                    <a:pt x="26" y="140"/>
                  </a:lnTo>
                  <a:lnTo>
                    <a:pt x="24" y="138"/>
                  </a:lnTo>
                  <a:lnTo>
                    <a:pt x="26" y="138"/>
                  </a:lnTo>
                  <a:lnTo>
                    <a:pt x="24" y="138"/>
                  </a:lnTo>
                  <a:lnTo>
                    <a:pt x="24" y="140"/>
                  </a:lnTo>
                  <a:lnTo>
                    <a:pt x="22" y="140"/>
                  </a:lnTo>
                  <a:lnTo>
                    <a:pt x="22" y="138"/>
                  </a:lnTo>
                  <a:lnTo>
                    <a:pt x="22" y="140"/>
                  </a:lnTo>
                  <a:lnTo>
                    <a:pt x="20" y="140"/>
                  </a:lnTo>
                  <a:lnTo>
                    <a:pt x="18" y="140"/>
                  </a:lnTo>
                  <a:lnTo>
                    <a:pt x="18" y="142"/>
                  </a:lnTo>
                  <a:lnTo>
                    <a:pt x="18" y="140"/>
                  </a:lnTo>
                  <a:lnTo>
                    <a:pt x="18" y="142"/>
                  </a:lnTo>
                  <a:lnTo>
                    <a:pt x="18" y="140"/>
                  </a:lnTo>
                  <a:lnTo>
                    <a:pt x="16" y="142"/>
                  </a:lnTo>
                  <a:lnTo>
                    <a:pt x="14" y="142"/>
                  </a:lnTo>
                  <a:lnTo>
                    <a:pt x="14" y="140"/>
                  </a:lnTo>
                  <a:lnTo>
                    <a:pt x="12" y="140"/>
                  </a:lnTo>
                  <a:lnTo>
                    <a:pt x="14" y="140"/>
                  </a:lnTo>
                  <a:lnTo>
                    <a:pt x="16" y="140"/>
                  </a:lnTo>
                  <a:lnTo>
                    <a:pt x="14" y="140"/>
                  </a:lnTo>
                  <a:lnTo>
                    <a:pt x="12" y="140"/>
                  </a:lnTo>
                  <a:lnTo>
                    <a:pt x="12" y="138"/>
                  </a:lnTo>
                  <a:lnTo>
                    <a:pt x="12" y="136"/>
                  </a:lnTo>
                  <a:lnTo>
                    <a:pt x="10" y="136"/>
                  </a:lnTo>
                  <a:lnTo>
                    <a:pt x="12" y="136"/>
                  </a:lnTo>
                  <a:lnTo>
                    <a:pt x="12" y="134"/>
                  </a:lnTo>
                  <a:lnTo>
                    <a:pt x="14" y="134"/>
                  </a:lnTo>
                  <a:lnTo>
                    <a:pt x="14" y="132"/>
                  </a:lnTo>
                  <a:lnTo>
                    <a:pt x="16" y="134"/>
                  </a:lnTo>
                  <a:lnTo>
                    <a:pt x="16" y="132"/>
                  </a:lnTo>
                  <a:lnTo>
                    <a:pt x="16" y="134"/>
                  </a:lnTo>
                  <a:lnTo>
                    <a:pt x="18" y="132"/>
                  </a:lnTo>
                  <a:lnTo>
                    <a:pt x="20" y="132"/>
                  </a:lnTo>
                  <a:lnTo>
                    <a:pt x="22" y="132"/>
                  </a:lnTo>
                  <a:lnTo>
                    <a:pt x="24" y="130"/>
                  </a:lnTo>
                  <a:lnTo>
                    <a:pt x="26" y="130"/>
                  </a:lnTo>
                  <a:lnTo>
                    <a:pt x="28" y="130"/>
                  </a:lnTo>
                  <a:lnTo>
                    <a:pt x="28" y="128"/>
                  </a:lnTo>
                  <a:lnTo>
                    <a:pt x="30" y="128"/>
                  </a:lnTo>
                  <a:lnTo>
                    <a:pt x="30" y="126"/>
                  </a:lnTo>
                  <a:lnTo>
                    <a:pt x="30" y="124"/>
                  </a:lnTo>
                  <a:lnTo>
                    <a:pt x="32" y="124"/>
                  </a:lnTo>
                  <a:lnTo>
                    <a:pt x="32" y="122"/>
                  </a:lnTo>
                  <a:lnTo>
                    <a:pt x="30" y="124"/>
                  </a:lnTo>
                  <a:lnTo>
                    <a:pt x="30" y="122"/>
                  </a:lnTo>
                  <a:lnTo>
                    <a:pt x="30" y="120"/>
                  </a:lnTo>
                  <a:lnTo>
                    <a:pt x="30" y="118"/>
                  </a:lnTo>
                  <a:lnTo>
                    <a:pt x="30" y="116"/>
                  </a:lnTo>
                  <a:lnTo>
                    <a:pt x="30" y="114"/>
                  </a:lnTo>
                  <a:lnTo>
                    <a:pt x="30" y="116"/>
                  </a:lnTo>
                  <a:lnTo>
                    <a:pt x="28" y="116"/>
                  </a:lnTo>
                  <a:lnTo>
                    <a:pt x="26" y="116"/>
                  </a:lnTo>
                  <a:lnTo>
                    <a:pt x="24" y="116"/>
                  </a:lnTo>
                  <a:lnTo>
                    <a:pt x="24" y="118"/>
                  </a:lnTo>
                  <a:lnTo>
                    <a:pt x="22" y="118"/>
                  </a:lnTo>
                  <a:lnTo>
                    <a:pt x="22" y="116"/>
                  </a:lnTo>
                  <a:lnTo>
                    <a:pt x="20" y="118"/>
                  </a:lnTo>
                  <a:lnTo>
                    <a:pt x="18" y="118"/>
                  </a:lnTo>
                  <a:lnTo>
                    <a:pt x="20" y="116"/>
                  </a:lnTo>
                  <a:lnTo>
                    <a:pt x="22" y="116"/>
                  </a:lnTo>
                  <a:lnTo>
                    <a:pt x="22" y="114"/>
                  </a:lnTo>
                  <a:lnTo>
                    <a:pt x="24" y="114"/>
                  </a:lnTo>
                  <a:lnTo>
                    <a:pt x="26" y="112"/>
                  </a:lnTo>
                  <a:lnTo>
                    <a:pt x="26" y="110"/>
                  </a:lnTo>
                  <a:lnTo>
                    <a:pt x="28" y="110"/>
                  </a:lnTo>
                  <a:lnTo>
                    <a:pt x="28" y="108"/>
                  </a:lnTo>
                  <a:lnTo>
                    <a:pt x="30" y="108"/>
                  </a:lnTo>
                  <a:lnTo>
                    <a:pt x="32" y="108"/>
                  </a:lnTo>
                  <a:lnTo>
                    <a:pt x="34" y="108"/>
                  </a:lnTo>
                  <a:lnTo>
                    <a:pt x="36" y="108"/>
                  </a:lnTo>
                  <a:lnTo>
                    <a:pt x="34" y="108"/>
                  </a:lnTo>
                  <a:lnTo>
                    <a:pt x="36" y="108"/>
                  </a:lnTo>
                  <a:lnTo>
                    <a:pt x="38" y="108"/>
                  </a:lnTo>
                  <a:lnTo>
                    <a:pt x="40" y="108"/>
                  </a:lnTo>
                  <a:lnTo>
                    <a:pt x="42" y="106"/>
                  </a:lnTo>
                  <a:lnTo>
                    <a:pt x="42" y="108"/>
                  </a:lnTo>
                  <a:lnTo>
                    <a:pt x="42" y="106"/>
                  </a:lnTo>
                  <a:lnTo>
                    <a:pt x="42" y="108"/>
                  </a:lnTo>
                  <a:lnTo>
                    <a:pt x="44" y="108"/>
                  </a:lnTo>
                  <a:lnTo>
                    <a:pt x="46" y="108"/>
                  </a:lnTo>
                  <a:lnTo>
                    <a:pt x="44" y="106"/>
                  </a:lnTo>
                  <a:lnTo>
                    <a:pt x="46" y="106"/>
                  </a:lnTo>
                  <a:lnTo>
                    <a:pt x="48" y="106"/>
                  </a:lnTo>
                  <a:lnTo>
                    <a:pt x="48" y="108"/>
                  </a:lnTo>
                  <a:lnTo>
                    <a:pt x="50" y="108"/>
                  </a:lnTo>
                  <a:lnTo>
                    <a:pt x="52" y="108"/>
                  </a:lnTo>
                  <a:lnTo>
                    <a:pt x="52" y="106"/>
                  </a:lnTo>
                  <a:lnTo>
                    <a:pt x="52" y="108"/>
                  </a:lnTo>
                  <a:lnTo>
                    <a:pt x="50" y="108"/>
                  </a:lnTo>
                  <a:lnTo>
                    <a:pt x="48" y="106"/>
                  </a:lnTo>
                  <a:lnTo>
                    <a:pt x="48" y="104"/>
                  </a:lnTo>
                  <a:lnTo>
                    <a:pt x="46" y="104"/>
                  </a:lnTo>
                  <a:lnTo>
                    <a:pt x="46" y="102"/>
                  </a:lnTo>
                  <a:lnTo>
                    <a:pt x="48" y="100"/>
                  </a:lnTo>
                  <a:lnTo>
                    <a:pt x="50" y="100"/>
                  </a:lnTo>
                  <a:lnTo>
                    <a:pt x="50" y="98"/>
                  </a:lnTo>
                  <a:lnTo>
                    <a:pt x="48" y="98"/>
                  </a:lnTo>
                  <a:lnTo>
                    <a:pt x="46" y="98"/>
                  </a:lnTo>
                  <a:lnTo>
                    <a:pt x="46" y="96"/>
                  </a:lnTo>
                  <a:lnTo>
                    <a:pt x="46" y="94"/>
                  </a:lnTo>
                  <a:lnTo>
                    <a:pt x="48" y="94"/>
                  </a:lnTo>
                  <a:lnTo>
                    <a:pt x="48" y="96"/>
                  </a:lnTo>
                  <a:lnTo>
                    <a:pt x="48" y="94"/>
                  </a:lnTo>
                  <a:lnTo>
                    <a:pt x="50" y="94"/>
                  </a:lnTo>
                  <a:lnTo>
                    <a:pt x="48" y="92"/>
                  </a:lnTo>
                  <a:lnTo>
                    <a:pt x="50" y="92"/>
                  </a:lnTo>
                  <a:lnTo>
                    <a:pt x="50" y="90"/>
                  </a:lnTo>
                  <a:lnTo>
                    <a:pt x="48" y="90"/>
                  </a:lnTo>
                  <a:lnTo>
                    <a:pt x="46" y="90"/>
                  </a:lnTo>
                  <a:lnTo>
                    <a:pt x="46" y="92"/>
                  </a:lnTo>
                  <a:lnTo>
                    <a:pt x="44" y="92"/>
                  </a:lnTo>
                  <a:lnTo>
                    <a:pt x="44" y="90"/>
                  </a:lnTo>
                  <a:lnTo>
                    <a:pt x="44" y="88"/>
                  </a:lnTo>
                  <a:lnTo>
                    <a:pt x="44" y="90"/>
                  </a:lnTo>
                  <a:lnTo>
                    <a:pt x="42" y="90"/>
                  </a:lnTo>
                  <a:lnTo>
                    <a:pt x="42" y="88"/>
                  </a:lnTo>
                  <a:lnTo>
                    <a:pt x="42" y="86"/>
                  </a:lnTo>
                  <a:lnTo>
                    <a:pt x="40" y="86"/>
                  </a:lnTo>
                  <a:lnTo>
                    <a:pt x="38" y="84"/>
                  </a:lnTo>
                  <a:lnTo>
                    <a:pt x="38" y="82"/>
                  </a:lnTo>
                  <a:lnTo>
                    <a:pt x="40" y="80"/>
                  </a:lnTo>
                  <a:lnTo>
                    <a:pt x="40" y="78"/>
                  </a:lnTo>
                  <a:lnTo>
                    <a:pt x="42" y="78"/>
                  </a:lnTo>
                  <a:lnTo>
                    <a:pt x="42" y="76"/>
                  </a:lnTo>
                  <a:lnTo>
                    <a:pt x="44" y="76"/>
                  </a:lnTo>
                  <a:lnTo>
                    <a:pt x="44" y="74"/>
                  </a:lnTo>
                  <a:lnTo>
                    <a:pt x="42" y="74"/>
                  </a:lnTo>
                  <a:lnTo>
                    <a:pt x="40" y="74"/>
                  </a:lnTo>
                  <a:lnTo>
                    <a:pt x="38" y="74"/>
                  </a:lnTo>
                  <a:lnTo>
                    <a:pt x="38" y="76"/>
                  </a:lnTo>
                  <a:lnTo>
                    <a:pt x="36" y="76"/>
                  </a:lnTo>
                  <a:lnTo>
                    <a:pt x="36" y="78"/>
                  </a:lnTo>
                  <a:lnTo>
                    <a:pt x="34" y="78"/>
                  </a:lnTo>
                  <a:lnTo>
                    <a:pt x="32" y="78"/>
                  </a:lnTo>
                  <a:lnTo>
                    <a:pt x="30" y="78"/>
                  </a:lnTo>
                  <a:lnTo>
                    <a:pt x="30" y="76"/>
                  </a:lnTo>
                  <a:lnTo>
                    <a:pt x="28" y="78"/>
                  </a:lnTo>
                  <a:lnTo>
                    <a:pt x="28" y="76"/>
                  </a:lnTo>
                  <a:lnTo>
                    <a:pt x="26" y="76"/>
                  </a:lnTo>
                  <a:lnTo>
                    <a:pt x="26" y="78"/>
                  </a:lnTo>
                  <a:lnTo>
                    <a:pt x="28" y="78"/>
                  </a:lnTo>
                  <a:lnTo>
                    <a:pt x="28" y="80"/>
                  </a:lnTo>
                  <a:lnTo>
                    <a:pt x="26" y="80"/>
                  </a:lnTo>
                  <a:lnTo>
                    <a:pt x="24" y="80"/>
                  </a:lnTo>
                  <a:lnTo>
                    <a:pt x="22" y="78"/>
                  </a:lnTo>
                  <a:lnTo>
                    <a:pt x="20" y="78"/>
                  </a:lnTo>
                  <a:lnTo>
                    <a:pt x="20" y="76"/>
                  </a:lnTo>
                  <a:lnTo>
                    <a:pt x="18" y="78"/>
                  </a:lnTo>
                  <a:lnTo>
                    <a:pt x="18" y="80"/>
                  </a:lnTo>
                  <a:lnTo>
                    <a:pt x="18" y="82"/>
                  </a:lnTo>
                  <a:lnTo>
                    <a:pt x="18" y="80"/>
                  </a:lnTo>
                  <a:lnTo>
                    <a:pt x="16" y="78"/>
                  </a:lnTo>
                  <a:lnTo>
                    <a:pt x="14" y="76"/>
                  </a:lnTo>
                  <a:lnTo>
                    <a:pt x="14" y="74"/>
                  </a:lnTo>
                  <a:lnTo>
                    <a:pt x="16" y="74"/>
                  </a:lnTo>
                  <a:lnTo>
                    <a:pt x="16" y="76"/>
                  </a:lnTo>
                  <a:lnTo>
                    <a:pt x="16" y="74"/>
                  </a:lnTo>
                  <a:lnTo>
                    <a:pt x="16" y="70"/>
                  </a:lnTo>
                  <a:lnTo>
                    <a:pt x="18" y="70"/>
                  </a:lnTo>
                  <a:lnTo>
                    <a:pt x="18" y="68"/>
                  </a:lnTo>
                  <a:lnTo>
                    <a:pt x="20" y="66"/>
                  </a:lnTo>
                  <a:lnTo>
                    <a:pt x="18" y="66"/>
                  </a:lnTo>
                  <a:lnTo>
                    <a:pt x="20" y="66"/>
                  </a:lnTo>
                  <a:lnTo>
                    <a:pt x="20" y="64"/>
                  </a:lnTo>
                  <a:lnTo>
                    <a:pt x="22" y="64"/>
                  </a:lnTo>
                  <a:lnTo>
                    <a:pt x="22" y="62"/>
                  </a:lnTo>
                  <a:lnTo>
                    <a:pt x="22" y="60"/>
                  </a:lnTo>
                  <a:lnTo>
                    <a:pt x="20" y="60"/>
                  </a:lnTo>
                  <a:lnTo>
                    <a:pt x="18" y="60"/>
                  </a:lnTo>
                  <a:lnTo>
                    <a:pt x="20" y="58"/>
                  </a:lnTo>
                  <a:lnTo>
                    <a:pt x="18" y="58"/>
                  </a:lnTo>
                  <a:lnTo>
                    <a:pt x="18" y="56"/>
                  </a:lnTo>
                  <a:lnTo>
                    <a:pt x="20" y="54"/>
                  </a:lnTo>
                  <a:lnTo>
                    <a:pt x="22" y="54"/>
                  </a:lnTo>
                  <a:lnTo>
                    <a:pt x="24" y="54"/>
                  </a:lnTo>
                  <a:lnTo>
                    <a:pt x="20" y="54"/>
                  </a:lnTo>
                  <a:lnTo>
                    <a:pt x="20" y="52"/>
                  </a:lnTo>
                  <a:lnTo>
                    <a:pt x="20" y="54"/>
                  </a:lnTo>
                  <a:lnTo>
                    <a:pt x="18" y="52"/>
                  </a:lnTo>
                  <a:lnTo>
                    <a:pt x="20" y="50"/>
                  </a:lnTo>
                  <a:lnTo>
                    <a:pt x="18" y="52"/>
                  </a:lnTo>
                  <a:lnTo>
                    <a:pt x="18" y="54"/>
                  </a:lnTo>
                  <a:lnTo>
                    <a:pt x="18" y="56"/>
                  </a:lnTo>
                  <a:lnTo>
                    <a:pt x="16" y="56"/>
                  </a:lnTo>
                  <a:lnTo>
                    <a:pt x="16" y="54"/>
                  </a:lnTo>
                  <a:lnTo>
                    <a:pt x="16" y="56"/>
                  </a:lnTo>
                  <a:lnTo>
                    <a:pt x="14" y="54"/>
                  </a:lnTo>
                  <a:lnTo>
                    <a:pt x="14" y="56"/>
                  </a:lnTo>
                  <a:lnTo>
                    <a:pt x="12" y="56"/>
                  </a:lnTo>
                  <a:lnTo>
                    <a:pt x="12" y="54"/>
                  </a:lnTo>
                  <a:lnTo>
                    <a:pt x="14" y="52"/>
                  </a:lnTo>
                  <a:lnTo>
                    <a:pt x="12" y="52"/>
                  </a:lnTo>
                  <a:lnTo>
                    <a:pt x="12" y="54"/>
                  </a:lnTo>
                  <a:lnTo>
                    <a:pt x="12" y="52"/>
                  </a:lnTo>
                  <a:lnTo>
                    <a:pt x="12" y="54"/>
                  </a:lnTo>
                  <a:lnTo>
                    <a:pt x="12" y="56"/>
                  </a:lnTo>
                  <a:lnTo>
                    <a:pt x="12" y="58"/>
                  </a:lnTo>
                  <a:lnTo>
                    <a:pt x="10" y="60"/>
                  </a:lnTo>
                  <a:lnTo>
                    <a:pt x="10" y="62"/>
                  </a:lnTo>
                  <a:lnTo>
                    <a:pt x="8" y="64"/>
                  </a:lnTo>
                  <a:lnTo>
                    <a:pt x="10" y="66"/>
                  </a:lnTo>
                  <a:lnTo>
                    <a:pt x="8" y="66"/>
                  </a:lnTo>
                  <a:lnTo>
                    <a:pt x="6" y="68"/>
                  </a:lnTo>
                  <a:lnTo>
                    <a:pt x="4" y="66"/>
                  </a:lnTo>
                  <a:lnTo>
                    <a:pt x="6" y="64"/>
                  </a:lnTo>
                  <a:lnTo>
                    <a:pt x="6" y="62"/>
                  </a:lnTo>
                  <a:lnTo>
                    <a:pt x="6" y="60"/>
                  </a:lnTo>
                  <a:lnTo>
                    <a:pt x="8" y="60"/>
                  </a:lnTo>
                  <a:lnTo>
                    <a:pt x="8" y="58"/>
                  </a:lnTo>
                  <a:lnTo>
                    <a:pt x="8" y="56"/>
                  </a:lnTo>
                  <a:lnTo>
                    <a:pt x="8" y="54"/>
                  </a:lnTo>
                  <a:lnTo>
                    <a:pt x="6" y="56"/>
                  </a:lnTo>
                  <a:lnTo>
                    <a:pt x="6" y="54"/>
                  </a:lnTo>
                  <a:lnTo>
                    <a:pt x="8" y="52"/>
                  </a:lnTo>
                  <a:lnTo>
                    <a:pt x="10" y="52"/>
                  </a:lnTo>
                  <a:lnTo>
                    <a:pt x="10" y="50"/>
                  </a:lnTo>
                  <a:lnTo>
                    <a:pt x="8" y="50"/>
                  </a:lnTo>
                  <a:lnTo>
                    <a:pt x="10" y="50"/>
                  </a:lnTo>
                  <a:lnTo>
                    <a:pt x="10" y="48"/>
                  </a:lnTo>
                  <a:lnTo>
                    <a:pt x="8" y="48"/>
                  </a:lnTo>
                  <a:lnTo>
                    <a:pt x="8" y="46"/>
                  </a:lnTo>
                  <a:lnTo>
                    <a:pt x="10" y="46"/>
                  </a:lnTo>
                  <a:lnTo>
                    <a:pt x="10" y="44"/>
                  </a:lnTo>
                  <a:lnTo>
                    <a:pt x="12" y="44"/>
                  </a:lnTo>
                  <a:lnTo>
                    <a:pt x="12" y="42"/>
                  </a:lnTo>
                  <a:lnTo>
                    <a:pt x="12" y="40"/>
                  </a:lnTo>
                  <a:lnTo>
                    <a:pt x="16" y="38"/>
                  </a:lnTo>
                  <a:lnTo>
                    <a:pt x="14" y="38"/>
                  </a:lnTo>
                  <a:lnTo>
                    <a:pt x="16" y="38"/>
                  </a:lnTo>
                  <a:lnTo>
                    <a:pt x="12" y="40"/>
                  </a:lnTo>
                  <a:lnTo>
                    <a:pt x="10" y="42"/>
                  </a:lnTo>
                  <a:lnTo>
                    <a:pt x="8" y="44"/>
                  </a:lnTo>
                  <a:lnTo>
                    <a:pt x="4" y="42"/>
                  </a:lnTo>
                  <a:lnTo>
                    <a:pt x="2" y="40"/>
                  </a:lnTo>
                  <a:lnTo>
                    <a:pt x="4" y="40"/>
                  </a:lnTo>
                  <a:lnTo>
                    <a:pt x="6" y="40"/>
                  </a:lnTo>
                  <a:lnTo>
                    <a:pt x="4" y="40"/>
                  </a:lnTo>
                  <a:lnTo>
                    <a:pt x="6" y="40"/>
                  </a:lnTo>
                  <a:lnTo>
                    <a:pt x="0" y="40"/>
                  </a:lnTo>
                  <a:lnTo>
                    <a:pt x="0" y="38"/>
                  </a:lnTo>
                  <a:lnTo>
                    <a:pt x="4" y="38"/>
                  </a:lnTo>
                  <a:lnTo>
                    <a:pt x="6" y="38"/>
                  </a:lnTo>
                  <a:lnTo>
                    <a:pt x="4" y="36"/>
                  </a:lnTo>
                  <a:lnTo>
                    <a:pt x="6" y="36"/>
                  </a:lnTo>
                  <a:lnTo>
                    <a:pt x="4" y="36"/>
                  </a:lnTo>
                  <a:lnTo>
                    <a:pt x="6" y="34"/>
                  </a:lnTo>
                  <a:lnTo>
                    <a:pt x="8" y="34"/>
                  </a:lnTo>
                  <a:lnTo>
                    <a:pt x="6" y="32"/>
                  </a:lnTo>
                  <a:lnTo>
                    <a:pt x="8" y="32"/>
                  </a:lnTo>
                  <a:lnTo>
                    <a:pt x="12" y="32"/>
                  </a:lnTo>
                  <a:lnTo>
                    <a:pt x="8" y="30"/>
                  </a:lnTo>
                  <a:lnTo>
                    <a:pt x="10" y="30"/>
                  </a:lnTo>
                  <a:lnTo>
                    <a:pt x="8" y="28"/>
                  </a:lnTo>
                  <a:lnTo>
                    <a:pt x="10" y="28"/>
                  </a:lnTo>
                  <a:lnTo>
                    <a:pt x="6" y="28"/>
                  </a:lnTo>
                  <a:lnTo>
                    <a:pt x="10" y="26"/>
                  </a:lnTo>
                  <a:lnTo>
                    <a:pt x="6" y="26"/>
                  </a:lnTo>
                  <a:lnTo>
                    <a:pt x="6" y="24"/>
                  </a:lnTo>
                  <a:lnTo>
                    <a:pt x="6" y="22"/>
                  </a:lnTo>
                  <a:lnTo>
                    <a:pt x="8" y="22"/>
                  </a:lnTo>
                  <a:lnTo>
                    <a:pt x="8" y="24"/>
                  </a:lnTo>
                  <a:lnTo>
                    <a:pt x="10" y="22"/>
                  </a:lnTo>
                  <a:lnTo>
                    <a:pt x="12" y="22"/>
                  </a:lnTo>
                  <a:lnTo>
                    <a:pt x="8" y="22"/>
                  </a:lnTo>
                  <a:lnTo>
                    <a:pt x="6" y="20"/>
                  </a:lnTo>
                  <a:lnTo>
                    <a:pt x="8" y="20"/>
                  </a:lnTo>
                  <a:lnTo>
                    <a:pt x="6" y="18"/>
                  </a:lnTo>
                  <a:lnTo>
                    <a:pt x="6" y="16"/>
                  </a:lnTo>
                  <a:lnTo>
                    <a:pt x="8" y="16"/>
                  </a:lnTo>
                  <a:lnTo>
                    <a:pt x="10" y="18"/>
                  </a:lnTo>
                  <a:lnTo>
                    <a:pt x="10" y="16"/>
                  </a:lnTo>
                  <a:lnTo>
                    <a:pt x="10" y="14"/>
                  </a:lnTo>
                  <a:lnTo>
                    <a:pt x="12" y="16"/>
                  </a:lnTo>
                  <a:lnTo>
                    <a:pt x="16" y="16"/>
                  </a:lnTo>
                  <a:lnTo>
                    <a:pt x="12" y="14"/>
                  </a:lnTo>
                  <a:lnTo>
                    <a:pt x="16" y="16"/>
                  </a:lnTo>
                  <a:lnTo>
                    <a:pt x="14" y="14"/>
                  </a:lnTo>
                  <a:lnTo>
                    <a:pt x="16" y="14"/>
                  </a:lnTo>
                  <a:lnTo>
                    <a:pt x="14" y="14"/>
                  </a:lnTo>
                  <a:lnTo>
                    <a:pt x="12" y="12"/>
                  </a:lnTo>
                  <a:lnTo>
                    <a:pt x="14" y="12"/>
                  </a:lnTo>
                  <a:lnTo>
                    <a:pt x="12" y="10"/>
                  </a:lnTo>
                  <a:lnTo>
                    <a:pt x="12" y="8"/>
                  </a:lnTo>
                  <a:lnTo>
                    <a:pt x="14" y="10"/>
                  </a:lnTo>
                  <a:lnTo>
                    <a:pt x="16" y="8"/>
                  </a:lnTo>
                  <a:lnTo>
                    <a:pt x="20" y="10"/>
                  </a:lnTo>
                  <a:lnTo>
                    <a:pt x="16" y="8"/>
                  </a:lnTo>
                  <a:lnTo>
                    <a:pt x="16" y="6"/>
                  </a:lnTo>
                  <a:lnTo>
                    <a:pt x="18" y="6"/>
                  </a:lnTo>
                  <a:lnTo>
                    <a:pt x="16" y="6"/>
                  </a:lnTo>
                  <a:lnTo>
                    <a:pt x="16" y="4"/>
                  </a:lnTo>
                  <a:lnTo>
                    <a:pt x="18" y="4"/>
                  </a:lnTo>
                  <a:lnTo>
                    <a:pt x="18" y="2"/>
                  </a:lnTo>
                  <a:lnTo>
                    <a:pt x="22" y="2"/>
                  </a:lnTo>
                  <a:lnTo>
                    <a:pt x="22" y="4"/>
                  </a:lnTo>
                  <a:lnTo>
                    <a:pt x="22" y="2"/>
                  </a:lnTo>
                  <a:lnTo>
                    <a:pt x="24" y="4"/>
                  </a:lnTo>
                  <a:lnTo>
                    <a:pt x="22" y="6"/>
                  </a:lnTo>
                  <a:lnTo>
                    <a:pt x="26" y="2"/>
                  </a:lnTo>
                  <a:lnTo>
                    <a:pt x="28" y="2"/>
                  </a:lnTo>
                  <a:lnTo>
                    <a:pt x="28" y="4"/>
                  </a:lnTo>
                  <a:lnTo>
                    <a:pt x="30" y="4"/>
                  </a:lnTo>
                  <a:lnTo>
                    <a:pt x="34" y="2"/>
                  </a:lnTo>
                  <a:lnTo>
                    <a:pt x="38" y="2"/>
                  </a:lnTo>
                  <a:lnTo>
                    <a:pt x="44" y="2"/>
                  </a:lnTo>
                  <a:lnTo>
                    <a:pt x="44" y="0"/>
                  </a:lnTo>
                  <a:lnTo>
                    <a:pt x="50" y="2"/>
                  </a:lnTo>
                  <a:lnTo>
                    <a:pt x="48" y="4"/>
                  </a:lnTo>
                  <a:lnTo>
                    <a:pt x="48" y="6"/>
                  </a:lnTo>
                  <a:lnTo>
                    <a:pt x="34" y="14"/>
                  </a:lnTo>
                  <a:lnTo>
                    <a:pt x="34" y="16"/>
                  </a:lnTo>
                  <a:lnTo>
                    <a:pt x="32" y="16"/>
                  </a:lnTo>
                  <a:lnTo>
                    <a:pt x="36" y="16"/>
                  </a:lnTo>
                  <a:lnTo>
                    <a:pt x="34" y="20"/>
                  </a:lnTo>
                  <a:lnTo>
                    <a:pt x="34" y="18"/>
                  </a:lnTo>
                  <a:lnTo>
                    <a:pt x="28" y="20"/>
                  </a:lnTo>
                  <a:lnTo>
                    <a:pt x="34" y="20"/>
                  </a:lnTo>
                  <a:lnTo>
                    <a:pt x="30" y="24"/>
                  </a:lnTo>
                  <a:lnTo>
                    <a:pt x="28" y="24"/>
                  </a:lnTo>
                  <a:lnTo>
                    <a:pt x="32" y="24"/>
                  </a:lnTo>
                  <a:lnTo>
                    <a:pt x="34" y="22"/>
                  </a:lnTo>
                  <a:lnTo>
                    <a:pt x="38" y="20"/>
                  </a:lnTo>
                  <a:lnTo>
                    <a:pt x="40" y="20"/>
                  </a:lnTo>
                  <a:lnTo>
                    <a:pt x="42" y="20"/>
                  </a:lnTo>
                  <a:lnTo>
                    <a:pt x="44" y="20"/>
                  </a:lnTo>
                  <a:lnTo>
                    <a:pt x="46" y="20"/>
                  </a:lnTo>
                  <a:lnTo>
                    <a:pt x="48" y="20"/>
                  </a:lnTo>
                  <a:lnTo>
                    <a:pt x="50" y="20"/>
                  </a:lnTo>
                  <a:lnTo>
                    <a:pt x="52" y="20"/>
                  </a:lnTo>
                  <a:lnTo>
                    <a:pt x="54" y="20"/>
                  </a:lnTo>
                  <a:lnTo>
                    <a:pt x="56" y="20"/>
                  </a:lnTo>
                  <a:lnTo>
                    <a:pt x="58" y="20"/>
                  </a:lnTo>
                  <a:lnTo>
                    <a:pt x="60" y="20"/>
                  </a:lnTo>
                  <a:lnTo>
                    <a:pt x="62" y="20"/>
                  </a:lnTo>
                  <a:lnTo>
                    <a:pt x="64" y="20"/>
                  </a:lnTo>
                  <a:lnTo>
                    <a:pt x="66" y="20"/>
                  </a:lnTo>
                  <a:lnTo>
                    <a:pt x="66" y="22"/>
                  </a:lnTo>
                  <a:lnTo>
                    <a:pt x="68" y="22"/>
                  </a:lnTo>
                  <a:lnTo>
                    <a:pt x="68" y="24"/>
                  </a:lnTo>
                  <a:lnTo>
                    <a:pt x="66" y="26"/>
                  </a:lnTo>
                  <a:lnTo>
                    <a:pt x="64" y="26"/>
                  </a:lnTo>
                  <a:lnTo>
                    <a:pt x="64" y="28"/>
                  </a:lnTo>
                  <a:lnTo>
                    <a:pt x="62" y="30"/>
                  </a:lnTo>
                  <a:lnTo>
                    <a:pt x="62" y="32"/>
                  </a:lnTo>
                  <a:lnTo>
                    <a:pt x="62" y="34"/>
                  </a:lnTo>
                  <a:lnTo>
                    <a:pt x="60" y="36"/>
                  </a:lnTo>
                  <a:lnTo>
                    <a:pt x="58" y="38"/>
                  </a:lnTo>
                  <a:lnTo>
                    <a:pt x="58" y="40"/>
                  </a:lnTo>
                  <a:lnTo>
                    <a:pt x="56" y="40"/>
                  </a:lnTo>
                  <a:lnTo>
                    <a:pt x="56" y="42"/>
                  </a:lnTo>
                  <a:lnTo>
                    <a:pt x="54" y="42"/>
                  </a:lnTo>
                  <a:lnTo>
                    <a:pt x="54" y="44"/>
                  </a:lnTo>
                  <a:lnTo>
                    <a:pt x="52" y="44"/>
                  </a:lnTo>
                  <a:lnTo>
                    <a:pt x="50" y="44"/>
                  </a:lnTo>
                  <a:lnTo>
                    <a:pt x="48" y="44"/>
                  </a:lnTo>
                  <a:lnTo>
                    <a:pt x="46" y="46"/>
                  </a:lnTo>
                  <a:lnTo>
                    <a:pt x="44" y="46"/>
                  </a:lnTo>
                  <a:lnTo>
                    <a:pt x="46" y="46"/>
                  </a:lnTo>
                  <a:lnTo>
                    <a:pt x="48" y="46"/>
                  </a:lnTo>
                  <a:lnTo>
                    <a:pt x="48" y="44"/>
                  </a:lnTo>
                  <a:lnTo>
                    <a:pt x="50" y="44"/>
                  </a:lnTo>
                  <a:lnTo>
                    <a:pt x="52" y="44"/>
                  </a:lnTo>
                  <a:lnTo>
                    <a:pt x="52" y="46"/>
                  </a:lnTo>
                  <a:lnTo>
                    <a:pt x="50" y="46"/>
                  </a:lnTo>
                  <a:lnTo>
                    <a:pt x="52" y="46"/>
                  </a:lnTo>
                  <a:lnTo>
                    <a:pt x="54" y="46"/>
                  </a:lnTo>
                  <a:lnTo>
                    <a:pt x="54" y="48"/>
                  </a:lnTo>
                  <a:lnTo>
                    <a:pt x="54" y="50"/>
                  </a:lnTo>
                  <a:lnTo>
                    <a:pt x="52" y="50"/>
                  </a:lnTo>
                  <a:lnTo>
                    <a:pt x="50" y="50"/>
                  </a:lnTo>
                  <a:lnTo>
                    <a:pt x="48" y="50"/>
                  </a:lnTo>
                  <a:lnTo>
                    <a:pt x="46" y="50"/>
                  </a:lnTo>
                  <a:lnTo>
                    <a:pt x="46" y="52"/>
                  </a:lnTo>
                  <a:lnTo>
                    <a:pt x="44" y="52"/>
                  </a:lnTo>
                  <a:lnTo>
                    <a:pt x="42" y="54"/>
                  </a:lnTo>
                  <a:lnTo>
                    <a:pt x="40" y="54"/>
                  </a:lnTo>
                  <a:lnTo>
                    <a:pt x="40" y="52"/>
                  </a:lnTo>
                  <a:lnTo>
                    <a:pt x="38" y="52"/>
                  </a:lnTo>
                  <a:lnTo>
                    <a:pt x="36" y="52"/>
                  </a:lnTo>
                  <a:lnTo>
                    <a:pt x="38" y="52"/>
                  </a:lnTo>
                  <a:lnTo>
                    <a:pt x="38" y="54"/>
                  </a:lnTo>
                  <a:lnTo>
                    <a:pt x="40" y="54"/>
                  </a:lnTo>
                  <a:lnTo>
                    <a:pt x="42" y="54"/>
                  </a:lnTo>
                  <a:lnTo>
                    <a:pt x="44" y="54"/>
                  </a:lnTo>
                  <a:lnTo>
                    <a:pt x="46" y="54"/>
                  </a:lnTo>
                  <a:lnTo>
                    <a:pt x="48" y="54"/>
                  </a:lnTo>
                  <a:lnTo>
                    <a:pt x="50" y="54"/>
                  </a:lnTo>
                  <a:lnTo>
                    <a:pt x="50" y="52"/>
                  </a:lnTo>
                  <a:lnTo>
                    <a:pt x="52" y="52"/>
                  </a:lnTo>
                  <a:lnTo>
                    <a:pt x="54" y="52"/>
                  </a:lnTo>
                  <a:lnTo>
                    <a:pt x="54" y="54"/>
                  </a:lnTo>
                  <a:lnTo>
                    <a:pt x="56" y="54"/>
                  </a:lnTo>
                  <a:lnTo>
                    <a:pt x="58" y="54"/>
                  </a:lnTo>
                  <a:lnTo>
                    <a:pt x="60" y="54"/>
                  </a:lnTo>
                  <a:lnTo>
                    <a:pt x="60" y="56"/>
                  </a:lnTo>
                  <a:lnTo>
                    <a:pt x="62" y="56"/>
                  </a:lnTo>
                  <a:lnTo>
                    <a:pt x="94" y="1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36" name="Freeform 303">
              <a:extLst>
                <a:ext uri="{FF2B5EF4-FFF2-40B4-BE49-F238E27FC236}">
                  <a16:creationId xmlns:a16="http://schemas.microsoft.com/office/drawing/2014/main" id="{79745B11-92D8-DBF6-B696-D2AF313E26C5}"/>
                </a:ext>
              </a:extLst>
            </p:cNvPr>
            <p:cNvSpPr>
              <a:spLocks noChangeAspect="1"/>
            </p:cNvSpPr>
            <p:nvPr/>
          </p:nvSpPr>
          <p:spPr bwMode="auto">
            <a:xfrm>
              <a:off x="4299885" y="2701134"/>
              <a:ext cx="54741" cy="72994"/>
            </a:xfrm>
            <a:custGeom>
              <a:avLst/>
              <a:gdLst>
                <a:gd name="T0" fmla="*/ 0 w 36"/>
                <a:gd name="T1" fmla="*/ 2 h 48"/>
                <a:gd name="T2" fmla="*/ 2 w 36"/>
                <a:gd name="T3" fmla="*/ 4 h 48"/>
                <a:gd name="T4" fmla="*/ 4 w 36"/>
                <a:gd name="T5" fmla="*/ 4 h 48"/>
                <a:gd name="T6" fmla="*/ 4 w 36"/>
                <a:gd name="T7" fmla="*/ 4 h 48"/>
                <a:gd name="T8" fmla="*/ 6 w 36"/>
                <a:gd name="T9" fmla="*/ 6 h 48"/>
                <a:gd name="T10" fmla="*/ 8 w 36"/>
                <a:gd name="T11" fmla="*/ 6 h 48"/>
                <a:gd name="T12" fmla="*/ 8 w 36"/>
                <a:gd name="T13" fmla="*/ 8 h 48"/>
                <a:gd name="T14" fmla="*/ 8 w 36"/>
                <a:gd name="T15" fmla="*/ 10 h 48"/>
                <a:gd name="T16" fmla="*/ 8 w 36"/>
                <a:gd name="T17" fmla="*/ 12 h 48"/>
                <a:gd name="T18" fmla="*/ 8 w 36"/>
                <a:gd name="T19" fmla="*/ 14 h 48"/>
                <a:gd name="T20" fmla="*/ 10 w 36"/>
                <a:gd name="T21" fmla="*/ 16 h 48"/>
                <a:gd name="T22" fmla="*/ 12 w 36"/>
                <a:gd name="T23" fmla="*/ 18 h 48"/>
                <a:gd name="T24" fmla="*/ 12 w 36"/>
                <a:gd name="T25" fmla="*/ 20 h 48"/>
                <a:gd name="T26" fmla="*/ 14 w 36"/>
                <a:gd name="T27" fmla="*/ 24 h 48"/>
                <a:gd name="T28" fmla="*/ 14 w 36"/>
                <a:gd name="T29" fmla="*/ 26 h 48"/>
                <a:gd name="T30" fmla="*/ 14 w 36"/>
                <a:gd name="T31" fmla="*/ 26 h 48"/>
                <a:gd name="T32" fmla="*/ 16 w 36"/>
                <a:gd name="T33" fmla="*/ 26 h 48"/>
                <a:gd name="T34" fmla="*/ 18 w 36"/>
                <a:gd name="T35" fmla="*/ 26 h 48"/>
                <a:gd name="T36" fmla="*/ 20 w 36"/>
                <a:gd name="T37" fmla="*/ 26 h 48"/>
                <a:gd name="T38" fmla="*/ 22 w 36"/>
                <a:gd name="T39" fmla="*/ 28 h 48"/>
                <a:gd name="T40" fmla="*/ 24 w 36"/>
                <a:gd name="T41" fmla="*/ 28 h 48"/>
                <a:gd name="T42" fmla="*/ 24 w 36"/>
                <a:gd name="T43" fmla="*/ 30 h 48"/>
                <a:gd name="T44" fmla="*/ 26 w 36"/>
                <a:gd name="T45" fmla="*/ 32 h 48"/>
                <a:gd name="T46" fmla="*/ 28 w 36"/>
                <a:gd name="T47" fmla="*/ 32 h 48"/>
                <a:gd name="T48" fmla="*/ 28 w 36"/>
                <a:gd name="T49" fmla="*/ 34 h 48"/>
                <a:gd name="T50" fmla="*/ 30 w 36"/>
                <a:gd name="T51" fmla="*/ 34 h 48"/>
                <a:gd name="T52" fmla="*/ 32 w 36"/>
                <a:gd name="T53" fmla="*/ 34 h 48"/>
                <a:gd name="T54" fmla="*/ 30 w 36"/>
                <a:gd name="T55" fmla="*/ 36 h 48"/>
                <a:gd name="T56" fmla="*/ 30 w 36"/>
                <a:gd name="T57" fmla="*/ 38 h 48"/>
                <a:gd name="T58" fmla="*/ 32 w 36"/>
                <a:gd name="T59" fmla="*/ 40 h 48"/>
                <a:gd name="T60" fmla="*/ 32 w 36"/>
                <a:gd name="T61" fmla="*/ 42 h 48"/>
                <a:gd name="T62" fmla="*/ 34 w 36"/>
                <a:gd name="T63" fmla="*/ 44 h 48"/>
                <a:gd name="T64" fmla="*/ 34 w 36"/>
                <a:gd name="T65" fmla="*/ 46 h 48"/>
                <a:gd name="T66" fmla="*/ 34 w 36"/>
                <a:gd name="T67" fmla="*/ 44 h 48"/>
                <a:gd name="T68" fmla="*/ 32 w 36"/>
                <a:gd name="T69" fmla="*/ 46 h 48"/>
                <a:gd name="T70" fmla="*/ 30 w 36"/>
                <a:gd name="T71" fmla="*/ 44 h 48"/>
                <a:gd name="T72" fmla="*/ 28 w 36"/>
                <a:gd name="T73" fmla="*/ 42 h 48"/>
                <a:gd name="T74" fmla="*/ 26 w 36"/>
                <a:gd name="T75" fmla="*/ 44 h 48"/>
                <a:gd name="T76" fmla="*/ 24 w 36"/>
                <a:gd name="T77" fmla="*/ 44 h 48"/>
                <a:gd name="T78" fmla="*/ 22 w 36"/>
                <a:gd name="T79" fmla="*/ 44 h 48"/>
                <a:gd name="T80" fmla="*/ 22 w 36"/>
                <a:gd name="T81" fmla="*/ 44 h 48"/>
                <a:gd name="T82" fmla="*/ 22 w 36"/>
                <a:gd name="T83" fmla="*/ 44 h 48"/>
                <a:gd name="T84" fmla="*/ 24 w 36"/>
                <a:gd name="T85" fmla="*/ 44 h 48"/>
                <a:gd name="T86" fmla="*/ 28 w 36"/>
                <a:gd name="T87" fmla="*/ 44 h 48"/>
                <a:gd name="T88" fmla="*/ 30 w 36"/>
                <a:gd name="T89" fmla="*/ 44 h 48"/>
                <a:gd name="T90" fmla="*/ 30 w 36"/>
                <a:gd name="T91" fmla="*/ 46 h 48"/>
                <a:gd name="T92" fmla="*/ 32 w 36"/>
                <a:gd name="T93" fmla="*/ 48 h 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6" h="48">
                  <a:moveTo>
                    <a:pt x="0" y="0"/>
                  </a:moveTo>
                  <a:lnTo>
                    <a:pt x="0" y="2"/>
                  </a:lnTo>
                  <a:lnTo>
                    <a:pt x="2" y="2"/>
                  </a:lnTo>
                  <a:lnTo>
                    <a:pt x="2" y="4"/>
                  </a:lnTo>
                  <a:lnTo>
                    <a:pt x="4" y="4"/>
                  </a:lnTo>
                  <a:lnTo>
                    <a:pt x="6" y="4"/>
                  </a:lnTo>
                  <a:lnTo>
                    <a:pt x="6" y="6"/>
                  </a:lnTo>
                  <a:lnTo>
                    <a:pt x="8" y="6"/>
                  </a:lnTo>
                  <a:lnTo>
                    <a:pt x="8" y="8"/>
                  </a:lnTo>
                  <a:lnTo>
                    <a:pt x="8" y="10"/>
                  </a:lnTo>
                  <a:lnTo>
                    <a:pt x="8" y="12"/>
                  </a:lnTo>
                  <a:lnTo>
                    <a:pt x="10" y="14"/>
                  </a:lnTo>
                  <a:lnTo>
                    <a:pt x="8" y="14"/>
                  </a:lnTo>
                  <a:lnTo>
                    <a:pt x="10" y="16"/>
                  </a:lnTo>
                  <a:lnTo>
                    <a:pt x="10" y="18"/>
                  </a:lnTo>
                  <a:lnTo>
                    <a:pt x="12" y="18"/>
                  </a:lnTo>
                  <a:lnTo>
                    <a:pt x="12" y="20"/>
                  </a:lnTo>
                  <a:lnTo>
                    <a:pt x="12" y="22"/>
                  </a:lnTo>
                  <a:lnTo>
                    <a:pt x="14" y="24"/>
                  </a:lnTo>
                  <a:lnTo>
                    <a:pt x="14" y="26"/>
                  </a:lnTo>
                  <a:lnTo>
                    <a:pt x="16" y="26"/>
                  </a:lnTo>
                  <a:lnTo>
                    <a:pt x="18" y="26"/>
                  </a:lnTo>
                  <a:lnTo>
                    <a:pt x="20" y="26"/>
                  </a:lnTo>
                  <a:lnTo>
                    <a:pt x="22" y="28"/>
                  </a:lnTo>
                  <a:lnTo>
                    <a:pt x="24" y="28"/>
                  </a:lnTo>
                  <a:lnTo>
                    <a:pt x="24" y="30"/>
                  </a:lnTo>
                  <a:lnTo>
                    <a:pt x="26" y="30"/>
                  </a:lnTo>
                  <a:lnTo>
                    <a:pt x="26" y="32"/>
                  </a:lnTo>
                  <a:lnTo>
                    <a:pt x="28" y="32"/>
                  </a:lnTo>
                  <a:lnTo>
                    <a:pt x="28" y="34"/>
                  </a:lnTo>
                  <a:lnTo>
                    <a:pt x="30" y="34"/>
                  </a:lnTo>
                  <a:lnTo>
                    <a:pt x="32" y="34"/>
                  </a:lnTo>
                  <a:lnTo>
                    <a:pt x="30" y="36"/>
                  </a:lnTo>
                  <a:lnTo>
                    <a:pt x="30" y="38"/>
                  </a:lnTo>
                  <a:lnTo>
                    <a:pt x="30" y="40"/>
                  </a:lnTo>
                  <a:lnTo>
                    <a:pt x="32" y="40"/>
                  </a:lnTo>
                  <a:lnTo>
                    <a:pt x="32" y="42"/>
                  </a:lnTo>
                  <a:lnTo>
                    <a:pt x="34" y="44"/>
                  </a:lnTo>
                  <a:lnTo>
                    <a:pt x="36" y="46"/>
                  </a:lnTo>
                  <a:lnTo>
                    <a:pt x="34" y="46"/>
                  </a:lnTo>
                  <a:lnTo>
                    <a:pt x="34" y="44"/>
                  </a:lnTo>
                  <a:lnTo>
                    <a:pt x="32" y="46"/>
                  </a:lnTo>
                  <a:lnTo>
                    <a:pt x="32" y="44"/>
                  </a:lnTo>
                  <a:lnTo>
                    <a:pt x="30" y="44"/>
                  </a:lnTo>
                  <a:lnTo>
                    <a:pt x="28" y="42"/>
                  </a:lnTo>
                  <a:lnTo>
                    <a:pt x="26" y="44"/>
                  </a:lnTo>
                  <a:lnTo>
                    <a:pt x="24" y="44"/>
                  </a:lnTo>
                  <a:lnTo>
                    <a:pt x="22" y="44"/>
                  </a:lnTo>
                  <a:lnTo>
                    <a:pt x="24" y="44"/>
                  </a:lnTo>
                  <a:lnTo>
                    <a:pt x="26" y="44"/>
                  </a:lnTo>
                  <a:lnTo>
                    <a:pt x="28" y="44"/>
                  </a:lnTo>
                  <a:lnTo>
                    <a:pt x="30" y="44"/>
                  </a:lnTo>
                  <a:lnTo>
                    <a:pt x="30" y="46"/>
                  </a:lnTo>
                  <a:lnTo>
                    <a:pt x="32" y="46"/>
                  </a:lnTo>
                  <a:lnTo>
                    <a:pt x="32" y="48"/>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37" name="Freeform 304">
              <a:extLst>
                <a:ext uri="{FF2B5EF4-FFF2-40B4-BE49-F238E27FC236}">
                  <a16:creationId xmlns:a16="http://schemas.microsoft.com/office/drawing/2014/main" id="{F56B06EB-F4CF-405C-4206-69804FF7ED48}"/>
                </a:ext>
              </a:extLst>
            </p:cNvPr>
            <p:cNvSpPr>
              <a:spLocks noChangeAspect="1"/>
            </p:cNvSpPr>
            <p:nvPr/>
          </p:nvSpPr>
          <p:spPr bwMode="auto">
            <a:xfrm>
              <a:off x="4299885" y="2701134"/>
              <a:ext cx="54741" cy="72994"/>
            </a:xfrm>
            <a:custGeom>
              <a:avLst/>
              <a:gdLst>
                <a:gd name="T0" fmla="*/ 0 w 36"/>
                <a:gd name="T1" fmla="*/ 2 h 48"/>
                <a:gd name="T2" fmla="*/ 2 w 36"/>
                <a:gd name="T3" fmla="*/ 4 h 48"/>
                <a:gd name="T4" fmla="*/ 4 w 36"/>
                <a:gd name="T5" fmla="*/ 4 h 48"/>
                <a:gd name="T6" fmla="*/ 4 w 36"/>
                <a:gd name="T7" fmla="*/ 4 h 48"/>
                <a:gd name="T8" fmla="*/ 6 w 36"/>
                <a:gd name="T9" fmla="*/ 6 h 48"/>
                <a:gd name="T10" fmla="*/ 8 w 36"/>
                <a:gd name="T11" fmla="*/ 6 h 48"/>
                <a:gd name="T12" fmla="*/ 8 w 36"/>
                <a:gd name="T13" fmla="*/ 8 h 48"/>
                <a:gd name="T14" fmla="*/ 8 w 36"/>
                <a:gd name="T15" fmla="*/ 10 h 48"/>
                <a:gd name="T16" fmla="*/ 8 w 36"/>
                <a:gd name="T17" fmla="*/ 12 h 48"/>
                <a:gd name="T18" fmla="*/ 8 w 36"/>
                <a:gd name="T19" fmla="*/ 14 h 48"/>
                <a:gd name="T20" fmla="*/ 10 w 36"/>
                <a:gd name="T21" fmla="*/ 16 h 48"/>
                <a:gd name="T22" fmla="*/ 12 w 36"/>
                <a:gd name="T23" fmla="*/ 18 h 48"/>
                <a:gd name="T24" fmla="*/ 12 w 36"/>
                <a:gd name="T25" fmla="*/ 20 h 48"/>
                <a:gd name="T26" fmla="*/ 14 w 36"/>
                <a:gd name="T27" fmla="*/ 24 h 48"/>
                <a:gd name="T28" fmla="*/ 14 w 36"/>
                <a:gd name="T29" fmla="*/ 26 h 48"/>
                <a:gd name="T30" fmla="*/ 14 w 36"/>
                <a:gd name="T31" fmla="*/ 26 h 48"/>
                <a:gd name="T32" fmla="*/ 16 w 36"/>
                <a:gd name="T33" fmla="*/ 26 h 48"/>
                <a:gd name="T34" fmla="*/ 18 w 36"/>
                <a:gd name="T35" fmla="*/ 26 h 48"/>
                <a:gd name="T36" fmla="*/ 20 w 36"/>
                <a:gd name="T37" fmla="*/ 26 h 48"/>
                <a:gd name="T38" fmla="*/ 22 w 36"/>
                <a:gd name="T39" fmla="*/ 28 h 48"/>
                <a:gd name="T40" fmla="*/ 24 w 36"/>
                <a:gd name="T41" fmla="*/ 28 h 48"/>
                <a:gd name="T42" fmla="*/ 24 w 36"/>
                <a:gd name="T43" fmla="*/ 30 h 48"/>
                <a:gd name="T44" fmla="*/ 26 w 36"/>
                <a:gd name="T45" fmla="*/ 32 h 48"/>
                <a:gd name="T46" fmla="*/ 28 w 36"/>
                <a:gd name="T47" fmla="*/ 32 h 48"/>
                <a:gd name="T48" fmla="*/ 28 w 36"/>
                <a:gd name="T49" fmla="*/ 34 h 48"/>
                <a:gd name="T50" fmla="*/ 30 w 36"/>
                <a:gd name="T51" fmla="*/ 34 h 48"/>
                <a:gd name="T52" fmla="*/ 32 w 36"/>
                <a:gd name="T53" fmla="*/ 34 h 48"/>
                <a:gd name="T54" fmla="*/ 30 w 36"/>
                <a:gd name="T55" fmla="*/ 36 h 48"/>
                <a:gd name="T56" fmla="*/ 30 w 36"/>
                <a:gd name="T57" fmla="*/ 38 h 48"/>
                <a:gd name="T58" fmla="*/ 32 w 36"/>
                <a:gd name="T59" fmla="*/ 40 h 48"/>
                <a:gd name="T60" fmla="*/ 32 w 36"/>
                <a:gd name="T61" fmla="*/ 42 h 48"/>
                <a:gd name="T62" fmla="*/ 34 w 36"/>
                <a:gd name="T63" fmla="*/ 44 h 48"/>
                <a:gd name="T64" fmla="*/ 34 w 36"/>
                <a:gd name="T65" fmla="*/ 46 h 48"/>
                <a:gd name="T66" fmla="*/ 34 w 36"/>
                <a:gd name="T67" fmla="*/ 44 h 48"/>
                <a:gd name="T68" fmla="*/ 32 w 36"/>
                <a:gd name="T69" fmla="*/ 46 h 48"/>
                <a:gd name="T70" fmla="*/ 30 w 36"/>
                <a:gd name="T71" fmla="*/ 44 h 48"/>
                <a:gd name="T72" fmla="*/ 28 w 36"/>
                <a:gd name="T73" fmla="*/ 42 h 48"/>
                <a:gd name="T74" fmla="*/ 26 w 36"/>
                <a:gd name="T75" fmla="*/ 44 h 48"/>
                <a:gd name="T76" fmla="*/ 24 w 36"/>
                <a:gd name="T77" fmla="*/ 44 h 48"/>
                <a:gd name="T78" fmla="*/ 22 w 36"/>
                <a:gd name="T79" fmla="*/ 44 h 48"/>
                <a:gd name="T80" fmla="*/ 22 w 36"/>
                <a:gd name="T81" fmla="*/ 44 h 48"/>
                <a:gd name="T82" fmla="*/ 22 w 36"/>
                <a:gd name="T83" fmla="*/ 44 h 48"/>
                <a:gd name="T84" fmla="*/ 24 w 36"/>
                <a:gd name="T85" fmla="*/ 44 h 48"/>
                <a:gd name="T86" fmla="*/ 28 w 36"/>
                <a:gd name="T87" fmla="*/ 44 h 48"/>
                <a:gd name="T88" fmla="*/ 30 w 36"/>
                <a:gd name="T89" fmla="*/ 44 h 48"/>
                <a:gd name="T90" fmla="*/ 30 w 36"/>
                <a:gd name="T91" fmla="*/ 46 h 48"/>
                <a:gd name="T92" fmla="*/ 32 w 36"/>
                <a:gd name="T93" fmla="*/ 48 h 4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6" h="48">
                  <a:moveTo>
                    <a:pt x="0" y="0"/>
                  </a:moveTo>
                  <a:lnTo>
                    <a:pt x="0" y="2"/>
                  </a:lnTo>
                  <a:lnTo>
                    <a:pt x="2" y="2"/>
                  </a:lnTo>
                  <a:lnTo>
                    <a:pt x="2" y="4"/>
                  </a:lnTo>
                  <a:lnTo>
                    <a:pt x="4" y="4"/>
                  </a:lnTo>
                  <a:lnTo>
                    <a:pt x="6" y="4"/>
                  </a:lnTo>
                  <a:lnTo>
                    <a:pt x="6" y="6"/>
                  </a:lnTo>
                  <a:lnTo>
                    <a:pt x="8" y="6"/>
                  </a:lnTo>
                  <a:lnTo>
                    <a:pt x="8" y="8"/>
                  </a:lnTo>
                  <a:lnTo>
                    <a:pt x="8" y="10"/>
                  </a:lnTo>
                  <a:lnTo>
                    <a:pt x="8" y="12"/>
                  </a:lnTo>
                  <a:lnTo>
                    <a:pt x="10" y="14"/>
                  </a:lnTo>
                  <a:lnTo>
                    <a:pt x="8" y="14"/>
                  </a:lnTo>
                  <a:lnTo>
                    <a:pt x="10" y="16"/>
                  </a:lnTo>
                  <a:lnTo>
                    <a:pt x="10" y="18"/>
                  </a:lnTo>
                  <a:lnTo>
                    <a:pt x="12" y="18"/>
                  </a:lnTo>
                  <a:lnTo>
                    <a:pt x="12" y="20"/>
                  </a:lnTo>
                  <a:lnTo>
                    <a:pt x="12" y="22"/>
                  </a:lnTo>
                  <a:lnTo>
                    <a:pt x="14" y="24"/>
                  </a:lnTo>
                  <a:lnTo>
                    <a:pt x="14" y="26"/>
                  </a:lnTo>
                  <a:lnTo>
                    <a:pt x="16" y="26"/>
                  </a:lnTo>
                  <a:lnTo>
                    <a:pt x="18" y="26"/>
                  </a:lnTo>
                  <a:lnTo>
                    <a:pt x="20" y="26"/>
                  </a:lnTo>
                  <a:lnTo>
                    <a:pt x="22" y="28"/>
                  </a:lnTo>
                  <a:lnTo>
                    <a:pt x="24" y="28"/>
                  </a:lnTo>
                  <a:lnTo>
                    <a:pt x="24" y="30"/>
                  </a:lnTo>
                  <a:lnTo>
                    <a:pt x="26" y="30"/>
                  </a:lnTo>
                  <a:lnTo>
                    <a:pt x="26" y="32"/>
                  </a:lnTo>
                  <a:lnTo>
                    <a:pt x="28" y="32"/>
                  </a:lnTo>
                  <a:lnTo>
                    <a:pt x="28" y="34"/>
                  </a:lnTo>
                  <a:lnTo>
                    <a:pt x="30" y="34"/>
                  </a:lnTo>
                  <a:lnTo>
                    <a:pt x="32" y="34"/>
                  </a:lnTo>
                  <a:lnTo>
                    <a:pt x="30" y="36"/>
                  </a:lnTo>
                  <a:lnTo>
                    <a:pt x="30" y="38"/>
                  </a:lnTo>
                  <a:lnTo>
                    <a:pt x="30" y="40"/>
                  </a:lnTo>
                  <a:lnTo>
                    <a:pt x="32" y="40"/>
                  </a:lnTo>
                  <a:lnTo>
                    <a:pt x="32" y="42"/>
                  </a:lnTo>
                  <a:lnTo>
                    <a:pt x="34" y="44"/>
                  </a:lnTo>
                  <a:lnTo>
                    <a:pt x="36" y="46"/>
                  </a:lnTo>
                  <a:lnTo>
                    <a:pt x="34" y="46"/>
                  </a:lnTo>
                  <a:lnTo>
                    <a:pt x="34" y="44"/>
                  </a:lnTo>
                  <a:lnTo>
                    <a:pt x="32" y="46"/>
                  </a:lnTo>
                  <a:lnTo>
                    <a:pt x="32" y="44"/>
                  </a:lnTo>
                  <a:lnTo>
                    <a:pt x="30" y="44"/>
                  </a:lnTo>
                  <a:lnTo>
                    <a:pt x="28" y="42"/>
                  </a:lnTo>
                  <a:lnTo>
                    <a:pt x="26" y="44"/>
                  </a:lnTo>
                  <a:lnTo>
                    <a:pt x="24" y="44"/>
                  </a:lnTo>
                  <a:lnTo>
                    <a:pt x="22" y="44"/>
                  </a:lnTo>
                  <a:lnTo>
                    <a:pt x="24" y="44"/>
                  </a:lnTo>
                  <a:lnTo>
                    <a:pt x="26" y="44"/>
                  </a:lnTo>
                  <a:lnTo>
                    <a:pt x="28" y="44"/>
                  </a:lnTo>
                  <a:lnTo>
                    <a:pt x="30" y="44"/>
                  </a:lnTo>
                  <a:lnTo>
                    <a:pt x="30" y="46"/>
                  </a:lnTo>
                  <a:lnTo>
                    <a:pt x="32" y="46"/>
                  </a:lnTo>
                  <a:lnTo>
                    <a:pt x="32" y="48"/>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38" name="Freeform 305">
              <a:extLst>
                <a:ext uri="{FF2B5EF4-FFF2-40B4-BE49-F238E27FC236}">
                  <a16:creationId xmlns:a16="http://schemas.microsoft.com/office/drawing/2014/main" id="{97C773C5-4CDD-0446-DDF7-3090622F2D2A}"/>
                </a:ext>
              </a:extLst>
            </p:cNvPr>
            <p:cNvSpPr>
              <a:spLocks noChangeAspect="1"/>
            </p:cNvSpPr>
            <p:nvPr/>
          </p:nvSpPr>
          <p:spPr bwMode="auto">
            <a:xfrm>
              <a:off x="4153907" y="2719384"/>
              <a:ext cx="66907" cy="36499"/>
            </a:xfrm>
            <a:custGeom>
              <a:avLst/>
              <a:gdLst>
                <a:gd name="T0" fmla="*/ 2 w 44"/>
                <a:gd name="T1" fmla="*/ 16 h 24"/>
                <a:gd name="T2" fmla="*/ 6 w 44"/>
                <a:gd name="T3" fmla="*/ 16 h 24"/>
                <a:gd name="T4" fmla="*/ 6 w 44"/>
                <a:gd name="T5" fmla="*/ 14 h 24"/>
                <a:gd name="T6" fmla="*/ 8 w 44"/>
                <a:gd name="T7" fmla="*/ 12 h 24"/>
                <a:gd name="T8" fmla="*/ 10 w 44"/>
                <a:gd name="T9" fmla="*/ 10 h 24"/>
                <a:gd name="T10" fmla="*/ 12 w 44"/>
                <a:gd name="T11" fmla="*/ 10 h 24"/>
                <a:gd name="T12" fmla="*/ 16 w 44"/>
                <a:gd name="T13" fmla="*/ 4 h 24"/>
                <a:gd name="T14" fmla="*/ 18 w 44"/>
                <a:gd name="T15" fmla="*/ 4 h 24"/>
                <a:gd name="T16" fmla="*/ 20 w 44"/>
                <a:gd name="T17" fmla="*/ 4 h 24"/>
                <a:gd name="T18" fmla="*/ 20 w 44"/>
                <a:gd name="T19" fmla="*/ 2 h 24"/>
                <a:gd name="T20" fmla="*/ 22 w 44"/>
                <a:gd name="T21" fmla="*/ 2 h 24"/>
                <a:gd name="T22" fmla="*/ 24 w 44"/>
                <a:gd name="T23" fmla="*/ 2 h 24"/>
                <a:gd name="T24" fmla="*/ 26 w 44"/>
                <a:gd name="T25" fmla="*/ 0 h 24"/>
                <a:gd name="T26" fmla="*/ 28 w 44"/>
                <a:gd name="T27" fmla="*/ 0 h 24"/>
                <a:gd name="T28" fmla="*/ 30 w 44"/>
                <a:gd name="T29" fmla="*/ 0 h 24"/>
                <a:gd name="T30" fmla="*/ 32 w 44"/>
                <a:gd name="T31" fmla="*/ 0 h 24"/>
                <a:gd name="T32" fmla="*/ 34 w 44"/>
                <a:gd name="T33" fmla="*/ 2 h 24"/>
                <a:gd name="T34" fmla="*/ 34 w 44"/>
                <a:gd name="T35" fmla="*/ 4 h 24"/>
                <a:gd name="T36" fmla="*/ 36 w 44"/>
                <a:gd name="T37" fmla="*/ 4 h 24"/>
                <a:gd name="T38" fmla="*/ 36 w 44"/>
                <a:gd name="T39" fmla="*/ 6 h 24"/>
                <a:gd name="T40" fmla="*/ 38 w 44"/>
                <a:gd name="T41" fmla="*/ 8 h 24"/>
                <a:gd name="T42" fmla="*/ 38 w 44"/>
                <a:gd name="T43" fmla="*/ 10 h 24"/>
                <a:gd name="T44" fmla="*/ 40 w 44"/>
                <a:gd name="T45" fmla="*/ 8 h 24"/>
                <a:gd name="T46" fmla="*/ 40 w 44"/>
                <a:gd name="T47" fmla="*/ 10 h 24"/>
                <a:gd name="T48" fmla="*/ 38 w 44"/>
                <a:gd name="T49" fmla="*/ 12 h 24"/>
                <a:gd name="T50" fmla="*/ 36 w 44"/>
                <a:gd name="T51" fmla="*/ 14 h 24"/>
                <a:gd name="T52" fmla="*/ 38 w 44"/>
                <a:gd name="T53" fmla="*/ 12 h 24"/>
                <a:gd name="T54" fmla="*/ 40 w 44"/>
                <a:gd name="T55" fmla="*/ 12 h 24"/>
                <a:gd name="T56" fmla="*/ 42 w 44"/>
                <a:gd name="T57" fmla="*/ 12 h 24"/>
                <a:gd name="T58" fmla="*/ 42 w 44"/>
                <a:gd name="T59" fmla="*/ 14 h 24"/>
                <a:gd name="T60" fmla="*/ 44 w 44"/>
                <a:gd name="T61" fmla="*/ 16 h 24"/>
                <a:gd name="T62" fmla="*/ 44 w 44"/>
                <a:gd name="T63" fmla="*/ 16 h 24"/>
                <a:gd name="T64" fmla="*/ 42 w 44"/>
                <a:gd name="T65" fmla="*/ 18 h 24"/>
                <a:gd name="T66" fmla="*/ 42 w 44"/>
                <a:gd name="T67" fmla="*/ 18 h 24"/>
                <a:gd name="T68" fmla="*/ 42 w 44"/>
                <a:gd name="T69" fmla="*/ 16 h 24"/>
                <a:gd name="T70" fmla="*/ 42 w 44"/>
                <a:gd name="T71" fmla="*/ 16 h 24"/>
                <a:gd name="T72" fmla="*/ 40 w 44"/>
                <a:gd name="T73" fmla="*/ 16 h 24"/>
                <a:gd name="T74" fmla="*/ 40 w 44"/>
                <a:gd name="T75" fmla="*/ 16 h 24"/>
                <a:gd name="T76" fmla="*/ 40 w 44"/>
                <a:gd name="T77" fmla="*/ 18 h 24"/>
                <a:gd name="T78" fmla="*/ 42 w 44"/>
                <a:gd name="T79" fmla="*/ 18 h 24"/>
                <a:gd name="T80" fmla="*/ 42 w 44"/>
                <a:gd name="T81" fmla="*/ 18 h 24"/>
                <a:gd name="T82" fmla="*/ 40 w 44"/>
                <a:gd name="T83" fmla="*/ 20 h 24"/>
                <a:gd name="T84" fmla="*/ 38 w 44"/>
                <a:gd name="T85" fmla="*/ 20 h 24"/>
                <a:gd name="T86" fmla="*/ 36 w 44"/>
                <a:gd name="T87" fmla="*/ 22 h 24"/>
                <a:gd name="T88" fmla="*/ 36 w 44"/>
                <a:gd name="T89" fmla="*/ 24 h 24"/>
                <a:gd name="T90" fmla="*/ 34 w 44"/>
                <a:gd name="T91" fmla="*/ 24 h 24"/>
                <a:gd name="T92" fmla="*/ 32 w 44"/>
                <a:gd name="T93" fmla="*/ 24 h 24"/>
                <a:gd name="T94" fmla="*/ 32 w 44"/>
                <a:gd name="T95" fmla="*/ 22 h 24"/>
                <a:gd name="T96" fmla="*/ 30 w 44"/>
                <a:gd name="T97" fmla="*/ 22 h 24"/>
                <a:gd name="T98" fmla="*/ 28 w 44"/>
                <a:gd name="T99" fmla="*/ 24 h 24"/>
                <a:gd name="T100" fmla="*/ 24 w 44"/>
                <a:gd name="T101" fmla="*/ 22 h 24"/>
                <a:gd name="T102" fmla="*/ 20 w 44"/>
                <a:gd name="T103" fmla="*/ 18 h 24"/>
                <a:gd name="T104" fmla="*/ 16 w 44"/>
                <a:gd name="T105" fmla="*/ 20 h 24"/>
                <a:gd name="T106" fmla="*/ 16 w 44"/>
                <a:gd name="T107" fmla="*/ 22 h 24"/>
                <a:gd name="T108" fmla="*/ 14 w 44"/>
                <a:gd name="T109" fmla="*/ 22 h 24"/>
                <a:gd name="T110" fmla="*/ 14 w 44"/>
                <a:gd name="T111" fmla="*/ 22 h 24"/>
                <a:gd name="T112" fmla="*/ 12 w 44"/>
                <a:gd name="T113" fmla="*/ 22 h 24"/>
                <a:gd name="T114" fmla="*/ 8 w 44"/>
                <a:gd name="T115" fmla="*/ 22 h 24"/>
                <a:gd name="T116" fmla="*/ 4 w 44"/>
                <a:gd name="T117" fmla="*/ 20 h 24"/>
                <a:gd name="T118" fmla="*/ 0 w 44"/>
                <a:gd name="T119" fmla="*/ 16 h 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4" h="24">
                  <a:moveTo>
                    <a:pt x="0" y="16"/>
                  </a:moveTo>
                  <a:lnTo>
                    <a:pt x="2" y="16"/>
                  </a:lnTo>
                  <a:lnTo>
                    <a:pt x="4" y="16"/>
                  </a:lnTo>
                  <a:lnTo>
                    <a:pt x="6" y="16"/>
                  </a:lnTo>
                  <a:lnTo>
                    <a:pt x="8" y="14"/>
                  </a:lnTo>
                  <a:lnTo>
                    <a:pt x="6" y="14"/>
                  </a:lnTo>
                  <a:lnTo>
                    <a:pt x="6" y="10"/>
                  </a:lnTo>
                  <a:lnTo>
                    <a:pt x="8" y="12"/>
                  </a:lnTo>
                  <a:lnTo>
                    <a:pt x="10" y="10"/>
                  </a:lnTo>
                  <a:lnTo>
                    <a:pt x="12" y="10"/>
                  </a:lnTo>
                  <a:lnTo>
                    <a:pt x="12" y="6"/>
                  </a:lnTo>
                  <a:lnTo>
                    <a:pt x="16" y="4"/>
                  </a:lnTo>
                  <a:lnTo>
                    <a:pt x="18" y="4"/>
                  </a:lnTo>
                  <a:lnTo>
                    <a:pt x="20" y="4"/>
                  </a:lnTo>
                  <a:lnTo>
                    <a:pt x="20" y="2"/>
                  </a:lnTo>
                  <a:lnTo>
                    <a:pt x="22" y="2"/>
                  </a:lnTo>
                  <a:lnTo>
                    <a:pt x="24" y="2"/>
                  </a:lnTo>
                  <a:lnTo>
                    <a:pt x="24" y="0"/>
                  </a:lnTo>
                  <a:lnTo>
                    <a:pt x="26" y="0"/>
                  </a:lnTo>
                  <a:lnTo>
                    <a:pt x="28" y="0"/>
                  </a:lnTo>
                  <a:lnTo>
                    <a:pt x="30" y="0"/>
                  </a:lnTo>
                  <a:lnTo>
                    <a:pt x="32" y="0"/>
                  </a:lnTo>
                  <a:lnTo>
                    <a:pt x="34" y="2"/>
                  </a:lnTo>
                  <a:lnTo>
                    <a:pt x="34" y="4"/>
                  </a:lnTo>
                  <a:lnTo>
                    <a:pt x="36" y="4"/>
                  </a:lnTo>
                  <a:lnTo>
                    <a:pt x="36" y="6"/>
                  </a:lnTo>
                  <a:lnTo>
                    <a:pt x="38" y="8"/>
                  </a:lnTo>
                  <a:lnTo>
                    <a:pt x="38" y="10"/>
                  </a:lnTo>
                  <a:lnTo>
                    <a:pt x="38" y="8"/>
                  </a:lnTo>
                  <a:lnTo>
                    <a:pt x="40" y="8"/>
                  </a:lnTo>
                  <a:lnTo>
                    <a:pt x="40" y="10"/>
                  </a:lnTo>
                  <a:lnTo>
                    <a:pt x="38" y="10"/>
                  </a:lnTo>
                  <a:lnTo>
                    <a:pt x="38" y="12"/>
                  </a:lnTo>
                  <a:lnTo>
                    <a:pt x="36" y="12"/>
                  </a:lnTo>
                  <a:lnTo>
                    <a:pt x="36" y="14"/>
                  </a:lnTo>
                  <a:lnTo>
                    <a:pt x="38" y="12"/>
                  </a:lnTo>
                  <a:lnTo>
                    <a:pt x="40" y="12"/>
                  </a:lnTo>
                  <a:lnTo>
                    <a:pt x="42" y="12"/>
                  </a:lnTo>
                  <a:lnTo>
                    <a:pt x="42" y="14"/>
                  </a:lnTo>
                  <a:lnTo>
                    <a:pt x="44" y="14"/>
                  </a:lnTo>
                  <a:lnTo>
                    <a:pt x="44" y="16"/>
                  </a:lnTo>
                  <a:lnTo>
                    <a:pt x="44" y="18"/>
                  </a:lnTo>
                  <a:lnTo>
                    <a:pt x="42" y="18"/>
                  </a:lnTo>
                  <a:lnTo>
                    <a:pt x="42" y="16"/>
                  </a:lnTo>
                  <a:lnTo>
                    <a:pt x="40" y="14"/>
                  </a:lnTo>
                  <a:lnTo>
                    <a:pt x="40" y="16"/>
                  </a:lnTo>
                  <a:lnTo>
                    <a:pt x="40" y="18"/>
                  </a:lnTo>
                  <a:lnTo>
                    <a:pt x="42" y="18"/>
                  </a:lnTo>
                  <a:lnTo>
                    <a:pt x="40" y="20"/>
                  </a:lnTo>
                  <a:lnTo>
                    <a:pt x="38" y="20"/>
                  </a:lnTo>
                  <a:lnTo>
                    <a:pt x="36" y="22"/>
                  </a:lnTo>
                  <a:lnTo>
                    <a:pt x="36" y="24"/>
                  </a:lnTo>
                  <a:lnTo>
                    <a:pt x="34" y="24"/>
                  </a:lnTo>
                  <a:lnTo>
                    <a:pt x="32" y="24"/>
                  </a:lnTo>
                  <a:lnTo>
                    <a:pt x="32" y="22"/>
                  </a:lnTo>
                  <a:lnTo>
                    <a:pt x="30" y="22"/>
                  </a:lnTo>
                  <a:lnTo>
                    <a:pt x="28" y="22"/>
                  </a:lnTo>
                  <a:lnTo>
                    <a:pt x="28" y="24"/>
                  </a:lnTo>
                  <a:lnTo>
                    <a:pt x="24" y="24"/>
                  </a:lnTo>
                  <a:lnTo>
                    <a:pt x="24" y="22"/>
                  </a:lnTo>
                  <a:lnTo>
                    <a:pt x="22" y="22"/>
                  </a:lnTo>
                  <a:lnTo>
                    <a:pt x="20" y="18"/>
                  </a:lnTo>
                  <a:lnTo>
                    <a:pt x="18" y="18"/>
                  </a:lnTo>
                  <a:lnTo>
                    <a:pt x="16" y="20"/>
                  </a:lnTo>
                  <a:lnTo>
                    <a:pt x="16" y="22"/>
                  </a:lnTo>
                  <a:lnTo>
                    <a:pt x="14" y="22"/>
                  </a:lnTo>
                  <a:lnTo>
                    <a:pt x="12" y="22"/>
                  </a:lnTo>
                  <a:lnTo>
                    <a:pt x="8" y="22"/>
                  </a:lnTo>
                  <a:lnTo>
                    <a:pt x="6" y="22"/>
                  </a:lnTo>
                  <a:lnTo>
                    <a:pt x="4" y="20"/>
                  </a:lnTo>
                  <a:lnTo>
                    <a:pt x="0"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39" name="Freeform 306">
              <a:extLst>
                <a:ext uri="{FF2B5EF4-FFF2-40B4-BE49-F238E27FC236}">
                  <a16:creationId xmlns:a16="http://schemas.microsoft.com/office/drawing/2014/main" id="{C3ACB8F7-3848-0003-F5BA-8C94E4D92CEA}"/>
                </a:ext>
              </a:extLst>
            </p:cNvPr>
            <p:cNvSpPr>
              <a:spLocks noChangeAspect="1"/>
            </p:cNvSpPr>
            <p:nvPr/>
          </p:nvSpPr>
          <p:spPr bwMode="auto">
            <a:xfrm>
              <a:off x="4184319" y="2622057"/>
              <a:ext cx="24329" cy="21289"/>
            </a:xfrm>
            <a:custGeom>
              <a:avLst/>
              <a:gdLst>
                <a:gd name="T0" fmla="*/ 0 w 16"/>
                <a:gd name="T1" fmla="*/ 12 h 14"/>
                <a:gd name="T2" fmla="*/ 2 w 16"/>
                <a:gd name="T3" fmla="*/ 12 h 14"/>
                <a:gd name="T4" fmla="*/ 4 w 16"/>
                <a:gd name="T5" fmla="*/ 12 h 14"/>
                <a:gd name="T6" fmla="*/ 2 w 16"/>
                <a:gd name="T7" fmla="*/ 10 h 14"/>
                <a:gd name="T8" fmla="*/ 2 w 16"/>
                <a:gd name="T9" fmla="*/ 8 h 14"/>
                <a:gd name="T10" fmla="*/ 2 w 16"/>
                <a:gd name="T11" fmla="*/ 8 h 14"/>
                <a:gd name="T12" fmla="*/ 2 w 16"/>
                <a:gd name="T13" fmla="*/ 6 h 14"/>
                <a:gd name="T14" fmla="*/ 4 w 16"/>
                <a:gd name="T15" fmla="*/ 8 h 14"/>
                <a:gd name="T16" fmla="*/ 4 w 16"/>
                <a:gd name="T17" fmla="*/ 6 h 14"/>
                <a:gd name="T18" fmla="*/ 6 w 16"/>
                <a:gd name="T19" fmla="*/ 6 h 14"/>
                <a:gd name="T20" fmla="*/ 6 w 16"/>
                <a:gd name="T21" fmla="*/ 4 h 14"/>
                <a:gd name="T22" fmla="*/ 14 w 16"/>
                <a:gd name="T23" fmla="*/ 0 h 14"/>
                <a:gd name="T24" fmla="*/ 14 w 16"/>
                <a:gd name="T25" fmla="*/ 0 h 14"/>
                <a:gd name="T26" fmla="*/ 16 w 16"/>
                <a:gd name="T27" fmla="*/ 4 h 14"/>
                <a:gd name="T28" fmla="*/ 12 w 16"/>
                <a:gd name="T29" fmla="*/ 6 h 14"/>
                <a:gd name="T30" fmla="*/ 16 w 16"/>
                <a:gd name="T31" fmla="*/ 4 h 14"/>
                <a:gd name="T32" fmla="*/ 14 w 16"/>
                <a:gd name="T33" fmla="*/ 6 h 14"/>
                <a:gd name="T34" fmla="*/ 12 w 16"/>
                <a:gd name="T35" fmla="*/ 6 h 14"/>
                <a:gd name="T36" fmla="*/ 12 w 16"/>
                <a:gd name="T37" fmla="*/ 8 h 14"/>
                <a:gd name="T38" fmla="*/ 10 w 16"/>
                <a:gd name="T39" fmla="*/ 8 h 14"/>
                <a:gd name="T40" fmla="*/ 10 w 16"/>
                <a:gd name="T41" fmla="*/ 10 h 14"/>
                <a:gd name="T42" fmla="*/ 8 w 16"/>
                <a:gd name="T43" fmla="*/ 10 h 14"/>
                <a:gd name="T44" fmla="*/ 8 w 16"/>
                <a:gd name="T45" fmla="*/ 10 h 14"/>
                <a:gd name="T46" fmla="*/ 8 w 16"/>
                <a:gd name="T47" fmla="*/ 10 h 14"/>
                <a:gd name="T48" fmla="*/ 8 w 16"/>
                <a:gd name="T49" fmla="*/ 10 h 14"/>
                <a:gd name="T50" fmla="*/ 6 w 16"/>
                <a:gd name="T51" fmla="*/ 10 h 14"/>
                <a:gd name="T52" fmla="*/ 6 w 16"/>
                <a:gd name="T53" fmla="*/ 12 h 14"/>
                <a:gd name="T54" fmla="*/ 6 w 16"/>
                <a:gd name="T55" fmla="*/ 12 h 14"/>
                <a:gd name="T56" fmla="*/ 4 w 16"/>
                <a:gd name="T57" fmla="*/ 14 h 14"/>
                <a:gd name="T58" fmla="*/ 2 w 16"/>
                <a:gd name="T59" fmla="*/ 14 h 14"/>
                <a:gd name="T60" fmla="*/ 0 w 16"/>
                <a:gd name="T61" fmla="*/ 12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6" h="14">
                  <a:moveTo>
                    <a:pt x="0" y="12"/>
                  </a:moveTo>
                  <a:lnTo>
                    <a:pt x="2" y="12"/>
                  </a:lnTo>
                  <a:lnTo>
                    <a:pt x="4" y="12"/>
                  </a:lnTo>
                  <a:lnTo>
                    <a:pt x="2" y="10"/>
                  </a:lnTo>
                  <a:lnTo>
                    <a:pt x="2" y="8"/>
                  </a:lnTo>
                  <a:lnTo>
                    <a:pt x="2" y="6"/>
                  </a:lnTo>
                  <a:lnTo>
                    <a:pt x="4" y="8"/>
                  </a:lnTo>
                  <a:lnTo>
                    <a:pt x="4" y="6"/>
                  </a:lnTo>
                  <a:lnTo>
                    <a:pt x="6" y="6"/>
                  </a:lnTo>
                  <a:lnTo>
                    <a:pt x="6" y="4"/>
                  </a:lnTo>
                  <a:lnTo>
                    <a:pt x="14" y="0"/>
                  </a:lnTo>
                  <a:lnTo>
                    <a:pt x="16" y="4"/>
                  </a:lnTo>
                  <a:lnTo>
                    <a:pt x="12" y="6"/>
                  </a:lnTo>
                  <a:lnTo>
                    <a:pt x="16" y="4"/>
                  </a:lnTo>
                  <a:lnTo>
                    <a:pt x="14" y="6"/>
                  </a:lnTo>
                  <a:lnTo>
                    <a:pt x="12" y="6"/>
                  </a:lnTo>
                  <a:lnTo>
                    <a:pt x="12" y="8"/>
                  </a:lnTo>
                  <a:lnTo>
                    <a:pt x="10" y="8"/>
                  </a:lnTo>
                  <a:lnTo>
                    <a:pt x="10" y="10"/>
                  </a:lnTo>
                  <a:lnTo>
                    <a:pt x="8" y="10"/>
                  </a:lnTo>
                  <a:lnTo>
                    <a:pt x="6" y="10"/>
                  </a:lnTo>
                  <a:lnTo>
                    <a:pt x="6" y="12"/>
                  </a:lnTo>
                  <a:lnTo>
                    <a:pt x="4" y="14"/>
                  </a:lnTo>
                  <a:lnTo>
                    <a:pt x="2" y="14"/>
                  </a:lnTo>
                  <a:lnTo>
                    <a:pt x="0"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40" name="Freeform 307">
              <a:extLst>
                <a:ext uri="{FF2B5EF4-FFF2-40B4-BE49-F238E27FC236}">
                  <a16:creationId xmlns:a16="http://schemas.microsoft.com/office/drawing/2014/main" id="{184FAB48-F78F-2BF3-AF97-A4A937600F86}"/>
                </a:ext>
              </a:extLst>
            </p:cNvPr>
            <p:cNvSpPr>
              <a:spLocks noChangeAspect="1"/>
            </p:cNvSpPr>
            <p:nvPr/>
          </p:nvSpPr>
          <p:spPr bwMode="auto">
            <a:xfrm>
              <a:off x="4184319" y="2622057"/>
              <a:ext cx="24329" cy="21289"/>
            </a:xfrm>
            <a:custGeom>
              <a:avLst/>
              <a:gdLst>
                <a:gd name="T0" fmla="*/ 0 w 16"/>
                <a:gd name="T1" fmla="*/ 12 h 14"/>
                <a:gd name="T2" fmla="*/ 2 w 16"/>
                <a:gd name="T3" fmla="*/ 12 h 14"/>
                <a:gd name="T4" fmla="*/ 4 w 16"/>
                <a:gd name="T5" fmla="*/ 12 h 14"/>
                <a:gd name="T6" fmla="*/ 2 w 16"/>
                <a:gd name="T7" fmla="*/ 10 h 14"/>
                <a:gd name="T8" fmla="*/ 2 w 16"/>
                <a:gd name="T9" fmla="*/ 8 h 14"/>
                <a:gd name="T10" fmla="*/ 2 w 16"/>
                <a:gd name="T11" fmla="*/ 8 h 14"/>
                <a:gd name="T12" fmla="*/ 2 w 16"/>
                <a:gd name="T13" fmla="*/ 6 h 14"/>
                <a:gd name="T14" fmla="*/ 4 w 16"/>
                <a:gd name="T15" fmla="*/ 8 h 14"/>
                <a:gd name="T16" fmla="*/ 4 w 16"/>
                <a:gd name="T17" fmla="*/ 6 h 14"/>
                <a:gd name="T18" fmla="*/ 6 w 16"/>
                <a:gd name="T19" fmla="*/ 6 h 14"/>
                <a:gd name="T20" fmla="*/ 6 w 16"/>
                <a:gd name="T21" fmla="*/ 4 h 14"/>
                <a:gd name="T22" fmla="*/ 14 w 16"/>
                <a:gd name="T23" fmla="*/ 0 h 14"/>
                <a:gd name="T24" fmla="*/ 14 w 16"/>
                <a:gd name="T25" fmla="*/ 0 h 14"/>
                <a:gd name="T26" fmla="*/ 16 w 16"/>
                <a:gd name="T27" fmla="*/ 4 h 14"/>
                <a:gd name="T28" fmla="*/ 12 w 16"/>
                <a:gd name="T29" fmla="*/ 6 h 14"/>
                <a:gd name="T30" fmla="*/ 16 w 16"/>
                <a:gd name="T31" fmla="*/ 4 h 14"/>
                <a:gd name="T32" fmla="*/ 14 w 16"/>
                <a:gd name="T33" fmla="*/ 6 h 14"/>
                <a:gd name="T34" fmla="*/ 12 w 16"/>
                <a:gd name="T35" fmla="*/ 6 h 14"/>
                <a:gd name="T36" fmla="*/ 12 w 16"/>
                <a:gd name="T37" fmla="*/ 8 h 14"/>
                <a:gd name="T38" fmla="*/ 10 w 16"/>
                <a:gd name="T39" fmla="*/ 8 h 14"/>
                <a:gd name="T40" fmla="*/ 10 w 16"/>
                <a:gd name="T41" fmla="*/ 10 h 14"/>
                <a:gd name="T42" fmla="*/ 8 w 16"/>
                <a:gd name="T43" fmla="*/ 10 h 14"/>
                <a:gd name="T44" fmla="*/ 8 w 16"/>
                <a:gd name="T45" fmla="*/ 10 h 14"/>
                <a:gd name="T46" fmla="*/ 8 w 16"/>
                <a:gd name="T47" fmla="*/ 10 h 14"/>
                <a:gd name="T48" fmla="*/ 8 w 16"/>
                <a:gd name="T49" fmla="*/ 10 h 14"/>
                <a:gd name="T50" fmla="*/ 6 w 16"/>
                <a:gd name="T51" fmla="*/ 10 h 14"/>
                <a:gd name="T52" fmla="*/ 6 w 16"/>
                <a:gd name="T53" fmla="*/ 12 h 14"/>
                <a:gd name="T54" fmla="*/ 6 w 16"/>
                <a:gd name="T55" fmla="*/ 12 h 14"/>
                <a:gd name="T56" fmla="*/ 4 w 16"/>
                <a:gd name="T57" fmla="*/ 14 h 14"/>
                <a:gd name="T58" fmla="*/ 2 w 16"/>
                <a:gd name="T59" fmla="*/ 14 h 14"/>
                <a:gd name="T60" fmla="*/ 0 w 16"/>
                <a:gd name="T61" fmla="*/ 12 h 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6" h="14">
                  <a:moveTo>
                    <a:pt x="0" y="12"/>
                  </a:moveTo>
                  <a:lnTo>
                    <a:pt x="2" y="12"/>
                  </a:lnTo>
                  <a:lnTo>
                    <a:pt x="4" y="12"/>
                  </a:lnTo>
                  <a:lnTo>
                    <a:pt x="2" y="10"/>
                  </a:lnTo>
                  <a:lnTo>
                    <a:pt x="2" y="8"/>
                  </a:lnTo>
                  <a:lnTo>
                    <a:pt x="2" y="6"/>
                  </a:lnTo>
                  <a:lnTo>
                    <a:pt x="4" y="8"/>
                  </a:lnTo>
                  <a:lnTo>
                    <a:pt x="4" y="6"/>
                  </a:lnTo>
                  <a:lnTo>
                    <a:pt x="6" y="6"/>
                  </a:lnTo>
                  <a:lnTo>
                    <a:pt x="6" y="4"/>
                  </a:lnTo>
                  <a:lnTo>
                    <a:pt x="14" y="0"/>
                  </a:lnTo>
                  <a:lnTo>
                    <a:pt x="16" y="4"/>
                  </a:lnTo>
                  <a:lnTo>
                    <a:pt x="12" y="6"/>
                  </a:lnTo>
                  <a:lnTo>
                    <a:pt x="16" y="4"/>
                  </a:lnTo>
                  <a:lnTo>
                    <a:pt x="14" y="6"/>
                  </a:lnTo>
                  <a:lnTo>
                    <a:pt x="12" y="6"/>
                  </a:lnTo>
                  <a:lnTo>
                    <a:pt x="12" y="8"/>
                  </a:lnTo>
                  <a:lnTo>
                    <a:pt x="10" y="8"/>
                  </a:lnTo>
                  <a:lnTo>
                    <a:pt x="10" y="10"/>
                  </a:lnTo>
                  <a:lnTo>
                    <a:pt x="8" y="10"/>
                  </a:lnTo>
                  <a:lnTo>
                    <a:pt x="6" y="10"/>
                  </a:lnTo>
                  <a:lnTo>
                    <a:pt x="6" y="12"/>
                  </a:lnTo>
                  <a:lnTo>
                    <a:pt x="4" y="14"/>
                  </a:lnTo>
                  <a:lnTo>
                    <a:pt x="2" y="14"/>
                  </a:lnTo>
                  <a:lnTo>
                    <a:pt x="0" y="1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41" name="Freeform 308">
              <a:extLst>
                <a:ext uri="{FF2B5EF4-FFF2-40B4-BE49-F238E27FC236}">
                  <a16:creationId xmlns:a16="http://schemas.microsoft.com/office/drawing/2014/main" id="{B6A03387-6493-46B0-3526-85AD08B28DCE}"/>
                </a:ext>
              </a:extLst>
            </p:cNvPr>
            <p:cNvSpPr>
              <a:spLocks noChangeAspect="1"/>
            </p:cNvSpPr>
            <p:nvPr/>
          </p:nvSpPr>
          <p:spPr bwMode="auto">
            <a:xfrm>
              <a:off x="4190402" y="2646390"/>
              <a:ext cx="27372" cy="21289"/>
            </a:xfrm>
            <a:custGeom>
              <a:avLst/>
              <a:gdLst>
                <a:gd name="T0" fmla="*/ 0 w 18"/>
                <a:gd name="T1" fmla="*/ 6 h 14"/>
                <a:gd name="T2" fmla="*/ 2 w 18"/>
                <a:gd name="T3" fmla="*/ 4 h 14"/>
                <a:gd name="T4" fmla="*/ 4 w 18"/>
                <a:gd name="T5" fmla="*/ 4 h 14"/>
                <a:gd name="T6" fmla="*/ 2 w 18"/>
                <a:gd name="T7" fmla="*/ 4 h 14"/>
                <a:gd name="T8" fmla="*/ 4 w 18"/>
                <a:gd name="T9" fmla="*/ 4 h 14"/>
                <a:gd name="T10" fmla="*/ 4 w 18"/>
                <a:gd name="T11" fmla="*/ 2 h 14"/>
                <a:gd name="T12" fmla="*/ 8 w 18"/>
                <a:gd name="T13" fmla="*/ 4 h 14"/>
                <a:gd name="T14" fmla="*/ 6 w 18"/>
                <a:gd name="T15" fmla="*/ 0 h 14"/>
                <a:gd name="T16" fmla="*/ 8 w 18"/>
                <a:gd name="T17" fmla="*/ 0 h 14"/>
                <a:gd name="T18" fmla="*/ 10 w 18"/>
                <a:gd name="T19" fmla="*/ 2 h 14"/>
                <a:gd name="T20" fmla="*/ 10 w 18"/>
                <a:gd name="T21" fmla="*/ 6 h 14"/>
                <a:gd name="T22" fmla="*/ 10 w 18"/>
                <a:gd name="T23" fmla="*/ 8 h 14"/>
                <a:gd name="T24" fmla="*/ 18 w 18"/>
                <a:gd name="T25" fmla="*/ 8 h 14"/>
                <a:gd name="T26" fmla="*/ 14 w 18"/>
                <a:gd name="T27" fmla="*/ 12 h 14"/>
                <a:gd name="T28" fmla="*/ 12 w 18"/>
                <a:gd name="T29" fmla="*/ 14 h 14"/>
                <a:gd name="T30" fmla="*/ 12 w 18"/>
                <a:gd name="T31" fmla="*/ 12 h 14"/>
                <a:gd name="T32" fmla="*/ 14 w 18"/>
                <a:gd name="T33" fmla="*/ 10 h 14"/>
                <a:gd name="T34" fmla="*/ 16 w 18"/>
                <a:gd name="T35" fmla="*/ 10 h 14"/>
                <a:gd name="T36" fmla="*/ 12 w 18"/>
                <a:gd name="T37" fmla="*/ 10 h 14"/>
                <a:gd name="T38" fmla="*/ 12 w 18"/>
                <a:gd name="T39" fmla="*/ 10 h 14"/>
                <a:gd name="T40" fmla="*/ 10 w 18"/>
                <a:gd name="T41" fmla="*/ 10 h 14"/>
                <a:gd name="T42" fmla="*/ 8 w 18"/>
                <a:gd name="T43" fmla="*/ 10 h 14"/>
                <a:gd name="T44" fmla="*/ 8 w 18"/>
                <a:gd name="T45" fmla="*/ 10 h 14"/>
                <a:gd name="T46" fmla="*/ 8 w 18"/>
                <a:gd name="T47" fmla="*/ 10 h 14"/>
                <a:gd name="T48" fmla="*/ 8 w 18"/>
                <a:gd name="T49" fmla="*/ 8 h 14"/>
                <a:gd name="T50" fmla="*/ 6 w 18"/>
                <a:gd name="T51" fmla="*/ 8 h 14"/>
                <a:gd name="T52" fmla="*/ 8 w 18"/>
                <a:gd name="T53" fmla="*/ 8 h 14"/>
                <a:gd name="T54" fmla="*/ 4 w 18"/>
                <a:gd name="T55" fmla="*/ 6 h 14"/>
                <a:gd name="T56" fmla="*/ 4 w 18"/>
                <a:gd name="T57" fmla="*/ 6 h 14"/>
                <a:gd name="T58" fmla="*/ 0 w 18"/>
                <a:gd name="T59" fmla="*/ 6 h 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 h="14">
                  <a:moveTo>
                    <a:pt x="0" y="6"/>
                  </a:moveTo>
                  <a:lnTo>
                    <a:pt x="2" y="4"/>
                  </a:lnTo>
                  <a:lnTo>
                    <a:pt x="4" y="4"/>
                  </a:lnTo>
                  <a:lnTo>
                    <a:pt x="2" y="4"/>
                  </a:lnTo>
                  <a:lnTo>
                    <a:pt x="4" y="4"/>
                  </a:lnTo>
                  <a:lnTo>
                    <a:pt x="4" y="2"/>
                  </a:lnTo>
                  <a:lnTo>
                    <a:pt x="8" y="4"/>
                  </a:lnTo>
                  <a:lnTo>
                    <a:pt x="6" y="0"/>
                  </a:lnTo>
                  <a:lnTo>
                    <a:pt x="8" y="0"/>
                  </a:lnTo>
                  <a:lnTo>
                    <a:pt x="10" y="2"/>
                  </a:lnTo>
                  <a:lnTo>
                    <a:pt x="10" y="6"/>
                  </a:lnTo>
                  <a:lnTo>
                    <a:pt x="10" y="8"/>
                  </a:lnTo>
                  <a:lnTo>
                    <a:pt x="18" y="8"/>
                  </a:lnTo>
                  <a:lnTo>
                    <a:pt x="14" y="12"/>
                  </a:lnTo>
                  <a:lnTo>
                    <a:pt x="12" y="14"/>
                  </a:lnTo>
                  <a:lnTo>
                    <a:pt x="12" y="12"/>
                  </a:lnTo>
                  <a:lnTo>
                    <a:pt x="14" y="10"/>
                  </a:lnTo>
                  <a:lnTo>
                    <a:pt x="16" y="10"/>
                  </a:lnTo>
                  <a:lnTo>
                    <a:pt x="12" y="10"/>
                  </a:lnTo>
                  <a:lnTo>
                    <a:pt x="10" y="10"/>
                  </a:lnTo>
                  <a:lnTo>
                    <a:pt x="8" y="10"/>
                  </a:lnTo>
                  <a:lnTo>
                    <a:pt x="8" y="8"/>
                  </a:lnTo>
                  <a:lnTo>
                    <a:pt x="6" y="8"/>
                  </a:lnTo>
                  <a:lnTo>
                    <a:pt x="8" y="8"/>
                  </a:lnTo>
                  <a:lnTo>
                    <a:pt x="4"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42" name="Freeform 309">
              <a:extLst>
                <a:ext uri="{FF2B5EF4-FFF2-40B4-BE49-F238E27FC236}">
                  <a16:creationId xmlns:a16="http://schemas.microsoft.com/office/drawing/2014/main" id="{2323952F-E431-79E1-6B88-B08818A319DF}"/>
                </a:ext>
              </a:extLst>
            </p:cNvPr>
            <p:cNvSpPr>
              <a:spLocks noChangeAspect="1"/>
            </p:cNvSpPr>
            <p:nvPr/>
          </p:nvSpPr>
          <p:spPr bwMode="auto">
            <a:xfrm>
              <a:off x="4190402" y="2646390"/>
              <a:ext cx="27372" cy="21289"/>
            </a:xfrm>
            <a:custGeom>
              <a:avLst/>
              <a:gdLst>
                <a:gd name="T0" fmla="*/ 0 w 18"/>
                <a:gd name="T1" fmla="*/ 6 h 14"/>
                <a:gd name="T2" fmla="*/ 2 w 18"/>
                <a:gd name="T3" fmla="*/ 4 h 14"/>
                <a:gd name="T4" fmla="*/ 4 w 18"/>
                <a:gd name="T5" fmla="*/ 4 h 14"/>
                <a:gd name="T6" fmla="*/ 2 w 18"/>
                <a:gd name="T7" fmla="*/ 4 h 14"/>
                <a:gd name="T8" fmla="*/ 4 w 18"/>
                <a:gd name="T9" fmla="*/ 4 h 14"/>
                <a:gd name="T10" fmla="*/ 4 w 18"/>
                <a:gd name="T11" fmla="*/ 2 h 14"/>
                <a:gd name="T12" fmla="*/ 8 w 18"/>
                <a:gd name="T13" fmla="*/ 4 h 14"/>
                <a:gd name="T14" fmla="*/ 6 w 18"/>
                <a:gd name="T15" fmla="*/ 0 h 14"/>
                <a:gd name="T16" fmla="*/ 8 w 18"/>
                <a:gd name="T17" fmla="*/ 0 h 14"/>
                <a:gd name="T18" fmla="*/ 10 w 18"/>
                <a:gd name="T19" fmla="*/ 2 h 14"/>
                <a:gd name="T20" fmla="*/ 10 w 18"/>
                <a:gd name="T21" fmla="*/ 6 h 14"/>
                <a:gd name="T22" fmla="*/ 10 w 18"/>
                <a:gd name="T23" fmla="*/ 8 h 14"/>
                <a:gd name="T24" fmla="*/ 18 w 18"/>
                <a:gd name="T25" fmla="*/ 8 h 14"/>
                <a:gd name="T26" fmla="*/ 14 w 18"/>
                <a:gd name="T27" fmla="*/ 12 h 14"/>
                <a:gd name="T28" fmla="*/ 12 w 18"/>
                <a:gd name="T29" fmla="*/ 14 h 14"/>
                <a:gd name="T30" fmla="*/ 12 w 18"/>
                <a:gd name="T31" fmla="*/ 12 h 14"/>
                <a:gd name="T32" fmla="*/ 14 w 18"/>
                <a:gd name="T33" fmla="*/ 10 h 14"/>
                <a:gd name="T34" fmla="*/ 16 w 18"/>
                <a:gd name="T35" fmla="*/ 10 h 14"/>
                <a:gd name="T36" fmla="*/ 12 w 18"/>
                <a:gd name="T37" fmla="*/ 10 h 14"/>
                <a:gd name="T38" fmla="*/ 12 w 18"/>
                <a:gd name="T39" fmla="*/ 10 h 14"/>
                <a:gd name="T40" fmla="*/ 10 w 18"/>
                <a:gd name="T41" fmla="*/ 10 h 14"/>
                <a:gd name="T42" fmla="*/ 8 w 18"/>
                <a:gd name="T43" fmla="*/ 10 h 14"/>
                <a:gd name="T44" fmla="*/ 8 w 18"/>
                <a:gd name="T45" fmla="*/ 10 h 14"/>
                <a:gd name="T46" fmla="*/ 8 w 18"/>
                <a:gd name="T47" fmla="*/ 10 h 14"/>
                <a:gd name="T48" fmla="*/ 8 w 18"/>
                <a:gd name="T49" fmla="*/ 8 h 14"/>
                <a:gd name="T50" fmla="*/ 6 w 18"/>
                <a:gd name="T51" fmla="*/ 8 h 14"/>
                <a:gd name="T52" fmla="*/ 8 w 18"/>
                <a:gd name="T53" fmla="*/ 8 h 14"/>
                <a:gd name="T54" fmla="*/ 4 w 18"/>
                <a:gd name="T55" fmla="*/ 6 h 14"/>
                <a:gd name="T56" fmla="*/ 4 w 18"/>
                <a:gd name="T57" fmla="*/ 6 h 14"/>
                <a:gd name="T58" fmla="*/ 0 w 18"/>
                <a:gd name="T59" fmla="*/ 6 h 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8" h="14">
                  <a:moveTo>
                    <a:pt x="0" y="6"/>
                  </a:moveTo>
                  <a:lnTo>
                    <a:pt x="2" y="4"/>
                  </a:lnTo>
                  <a:lnTo>
                    <a:pt x="4" y="4"/>
                  </a:lnTo>
                  <a:lnTo>
                    <a:pt x="2" y="4"/>
                  </a:lnTo>
                  <a:lnTo>
                    <a:pt x="4" y="4"/>
                  </a:lnTo>
                  <a:lnTo>
                    <a:pt x="4" y="2"/>
                  </a:lnTo>
                  <a:lnTo>
                    <a:pt x="8" y="4"/>
                  </a:lnTo>
                  <a:lnTo>
                    <a:pt x="6" y="0"/>
                  </a:lnTo>
                  <a:lnTo>
                    <a:pt x="8" y="0"/>
                  </a:lnTo>
                  <a:lnTo>
                    <a:pt x="10" y="2"/>
                  </a:lnTo>
                  <a:lnTo>
                    <a:pt x="10" y="6"/>
                  </a:lnTo>
                  <a:lnTo>
                    <a:pt x="10" y="8"/>
                  </a:lnTo>
                  <a:lnTo>
                    <a:pt x="18" y="8"/>
                  </a:lnTo>
                  <a:lnTo>
                    <a:pt x="14" y="12"/>
                  </a:lnTo>
                  <a:lnTo>
                    <a:pt x="12" y="14"/>
                  </a:lnTo>
                  <a:lnTo>
                    <a:pt x="12" y="12"/>
                  </a:lnTo>
                  <a:lnTo>
                    <a:pt x="14" y="10"/>
                  </a:lnTo>
                  <a:lnTo>
                    <a:pt x="16" y="10"/>
                  </a:lnTo>
                  <a:lnTo>
                    <a:pt x="12" y="10"/>
                  </a:lnTo>
                  <a:lnTo>
                    <a:pt x="10" y="10"/>
                  </a:lnTo>
                  <a:lnTo>
                    <a:pt x="8" y="10"/>
                  </a:lnTo>
                  <a:lnTo>
                    <a:pt x="8" y="8"/>
                  </a:lnTo>
                  <a:lnTo>
                    <a:pt x="6" y="8"/>
                  </a:lnTo>
                  <a:lnTo>
                    <a:pt x="8" y="8"/>
                  </a:lnTo>
                  <a:lnTo>
                    <a:pt x="4" y="6"/>
                  </a:lnTo>
                  <a:lnTo>
                    <a:pt x="0" y="6"/>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43" name="Freeform 310">
              <a:extLst>
                <a:ext uri="{FF2B5EF4-FFF2-40B4-BE49-F238E27FC236}">
                  <a16:creationId xmlns:a16="http://schemas.microsoft.com/office/drawing/2014/main" id="{794451FA-75E7-0FDD-4C82-FF247429567A}"/>
                </a:ext>
              </a:extLst>
            </p:cNvPr>
            <p:cNvSpPr>
              <a:spLocks noChangeAspect="1"/>
            </p:cNvSpPr>
            <p:nvPr/>
          </p:nvSpPr>
          <p:spPr bwMode="auto">
            <a:xfrm>
              <a:off x="4312048" y="2558186"/>
              <a:ext cx="15206" cy="24332"/>
            </a:xfrm>
            <a:custGeom>
              <a:avLst/>
              <a:gdLst>
                <a:gd name="T0" fmla="*/ 0 w 10"/>
                <a:gd name="T1" fmla="*/ 6 h 16"/>
                <a:gd name="T2" fmla="*/ 6 w 10"/>
                <a:gd name="T3" fmla="*/ 6 h 16"/>
                <a:gd name="T4" fmla="*/ 4 w 10"/>
                <a:gd name="T5" fmla="*/ 4 h 16"/>
                <a:gd name="T6" fmla="*/ 4 w 10"/>
                <a:gd name="T7" fmla="*/ 2 h 16"/>
                <a:gd name="T8" fmla="*/ 2 w 10"/>
                <a:gd name="T9" fmla="*/ 2 h 16"/>
                <a:gd name="T10" fmla="*/ 0 w 10"/>
                <a:gd name="T11" fmla="*/ 2 h 16"/>
                <a:gd name="T12" fmla="*/ 2 w 10"/>
                <a:gd name="T13" fmla="*/ 2 h 16"/>
                <a:gd name="T14" fmla="*/ 4 w 10"/>
                <a:gd name="T15" fmla="*/ 2 h 16"/>
                <a:gd name="T16" fmla="*/ 4 w 10"/>
                <a:gd name="T17" fmla="*/ 2 h 16"/>
                <a:gd name="T18" fmla="*/ 6 w 10"/>
                <a:gd name="T19" fmla="*/ 0 h 16"/>
                <a:gd name="T20" fmla="*/ 4 w 10"/>
                <a:gd name="T21" fmla="*/ 4 h 16"/>
                <a:gd name="T22" fmla="*/ 6 w 10"/>
                <a:gd name="T23" fmla="*/ 4 h 16"/>
                <a:gd name="T24" fmla="*/ 6 w 10"/>
                <a:gd name="T25" fmla="*/ 4 h 16"/>
                <a:gd name="T26" fmla="*/ 6 w 10"/>
                <a:gd name="T27" fmla="*/ 2 h 16"/>
                <a:gd name="T28" fmla="*/ 8 w 10"/>
                <a:gd name="T29" fmla="*/ 4 h 16"/>
                <a:gd name="T30" fmla="*/ 6 w 10"/>
                <a:gd name="T31" fmla="*/ 4 h 16"/>
                <a:gd name="T32" fmla="*/ 8 w 10"/>
                <a:gd name="T33" fmla="*/ 4 h 16"/>
                <a:gd name="T34" fmla="*/ 10 w 10"/>
                <a:gd name="T35" fmla="*/ 4 h 16"/>
                <a:gd name="T36" fmla="*/ 8 w 10"/>
                <a:gd name="T37" fmla="*/ 4 h 16"/>
                <a:gd name="T38" fmla="*/ 10 w 10"/>
                <a:gd name="T39" fmla="*/ 4 h 16"/>
                <a:gd name="T40" fmla="*/ 8 w 10"/>
                <a:gd name="T41" fmla="*/ 6 h 16"/>
                <a:gd name="T42" fmla="*/ 10 w 10"/>
                <a:gd name="T43" fmla="*/ 6 h 16"/>
                <a:gd name="T44" fmla="*/ 8 w 10"/>
                <a:gd name="T45" fmla="*/ 8 h 16"/>
                <a:gd name="T46" fmla="*/ 6 w 10"/>
                <a:gd name="T47" fmla="*/ 8 h 16"/>
                <a:gd name="T48" fmla="*/ 8 w 10"/>
                <a:gd name="T49" fmla="*/ 8 h 16"/>
                <a:gd name="T50" fmla="*/ 8 w 10"/>
                <a:gd name="T51" fmla="*/ 10 h 16"/>
                <a:gd name="T52" fmla="*/ 8 w 10"/>
                <a:gd name="T53" fmla="*/ 10 h 16"/>
                <a:gd name="T54" fmla="*/ 8 w 10"/>
                <a:gd name="T55" fmla="*/ 12 h 16"/>
                <a:gd name="T56" fmla="*/ 6 w 10"/>
                <a:gd name="T57" fmla="*/ 12 h 16"/>
                <a:gd name="T58" fmla="*/ 6 w 10"/>
                <a:gd name="T59" fmla="*/ 12 h 16"/>
                <a:gd name="T60" fmla="*/ 6 w 10"/>
                <a:gd name="T61" fmla="*/ 14 h 16"/>
                <a:gd name="T62" fmla="*/ 6 w 10"/>
                <a:gd name="T63" fmla="*/ 16 h 16"/>
                <a:gd name="T64" fmla="*/ 6 w 10"/>
                <a:gd name="T65" fmla="*/ 14 h 16"/>
                <a:gd name="T66" fmla="*/ 4 w 10"/>
                <a:gd name="T67" fmla="*/ 14 h 16"/>
                <a:gd name="T68" fmla="*/ 4 w 10"/>
                <a:gd name="T69" fmla="*/ 14 h 16"/>
                <a:gd name="T70" fmla="*/ 6 w 10"/>
                <a:gd name="T71" fmla="*/ 10 h 16"/>
                <a:gd name="T72" fmla="*/ 6 w 10"/>
                <a:gd name="T73" fmla="*/ 10 h 16"/>
                <a:gd name="T74" fmla="*/ 6 w 10"/>
                <a:gd name="T75" fmla="*/ 8 h 16"/>
                <a:gd name="T76" fmla="*/ 6 w 10"/>
                <a:gd name="T77" fmla="*/ 8 h 16"/>
                <a:gd name="T78" fmla="*/ 6 w 10"/>
                <a:gd name="T79" fmla="*/ 8 h 16"/>
                <a:gd name="T80" fmla="*/ 6 w 10"/>
                <a:gd name="T81" fmla="*/ 8 h 16"/>
                <a:gd name="T82" fmla="*/ 4 w 10"/>
                <a:gd name="T83" fmla="*/ 10 h 16"/>
                <a:gd name="T84" fmla="*/ 4 w 10"/>
                <a:gd name="T85" fmla="*/ 10 h 16"/>
                <a:gd name="T86" fmla="*/ 2 w 10"/>
                <a:gd name="T87" fmla="*/ 8 h 16"/>
                <a:gd name="T88" fmla="*/ 2 w 10"/>
                <a:gd name="T89" fmla="*/ 8 h 16"/>
                <a:gd name="T90" fmla="*/ 2 w 10"/>
                <a:gd name="T91" fmla="*/ 8 h 16"/>
                <a:gd name="T92" fmla="*/ 0 w 10"/>
                <a:gd name="T93" fmla="*/ 8 h 16"/>
                <a:gd name="T94" fmla="*/ 0 w 10"/>
                <a:gd name="T95" fmla="*/ 6 h 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 h="16">
                  <a:moveTo>
                    <a:pt x="0" y="6"/>
                  </a:moveTo>
                  <a:lnTo>
                    <a:pt x="6" y="6"/>
                  </a:lnTo>
                  <a:lnTo>
                    <a:pt x="4" y="4"/>
                  </a:lnTo>
                  <a:lnTo>
                    <a:pt x="4" y="2"/>
                  </a:lnTo>
                  <a:lnTo>
                    <a:pt x="2" y="2"/>
                  </a:lnTo>
                  <a:lnTo>
                    <a:pt x="0" y="2"/>
                  </a:lnTo>
                  <a:lnTo>
                    <a:pt x="2" y="2"/>
                  </a:lnTo>
                  <a:lnTo>
                    <a:pt x="4" y="2"/>
                  </a:lnTo>
                  <a:lnTo>
                    <a:pt x="6" y="0"/>
                  </a:lnTo>
                  <a:lnTo>
                    <a:pt x="4" y="4"/>
                  </a:lnTo>
                  <a:lnTo>
                    <a:pt x="6" y="4"/>
                  </a:lnTo>
                  <a:lnTo>
                    <a:pt x="6" y="2"/>
                  </a:lnTo>
                  <a:lnTo>
                    <a:pt x="8" y="4"/>
                  </a:lnTo>
                  <a:lnTo>
                    <a:pt x="6" y="4"/>
                  </a:lnTo>
                  <a:lnTo>
                    <a:pt x="8" y="4"/>
                  </a:lnTo>
                  <a:lnTo>
                    <a:pt x="10" y="4"/>
                  </a:lnTo>
                  <a:lnTo>
                    <a:pt x="8" y="4"/>
                  </a:lnTo>
                  <a:lnTo>
                    <a:pt x="10" y="4"/>
                  </a:lnTo>
                  <a:lnTo>
                    <a:pt x="8" y="6"/>
                  </a:lnTo>
                  <a:lnTo>
                    <a:pt x="10" y="6"/>
                  </a:lnTo>
                  <a:lnTo>
                    <a:pt x="8" y="8"/>
                  </a:lnTo>
                  <a:lnTo>
                    <a:pt x="6" y="8"/>
                  </a:lnTo>
                  <a:lnTo>
                    <a:pt x="8" y="8"/>
                  </a:lnTo>
                  <a:lnTo>
                    <a:pt x="8" y="10"/>
                  </a:lnTo>
                  <a:lnTo>
                    <a:pt x="8" y="12"/>
                  </a:lnTo>
                  <a:lnTo>
                    <a:pt x="6" y="12"/>
                  </a:lnTo>
                  <a:lnTo>
                    <a:pt x="6" y="14"/>
                  </a:lnTo>
                  <a:lnTo>
                    <a:pt x="6" y="16"/>
                  </a:lnTo>
                  <a:lnTo>
                    <a:pt x="6" y="14"/>
                  </a:lnTo>
                  <a:lnTo>
                    <a:pt x="4" y="14"/>
                  </a:lnTo>
                  <a:lnTo>
                    <a:pt x="6" y="10"/>
                  </a:lnTo>
                  <a:lnTo>
                    <a:pt x="6" y="8"/>
                  </a:lnTo>
                  <a:lnTo>
                    <a:pt x="4" y="10"/>
                  </a:lnTo>
                  <a:lnTo>
                    <a:pt x="2" y="8"/>
                  </a:lnTo>
                  <a:lnTo>
                    <a:pt x="0" y="8"/>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44" name="Freeform 311">
              <a:extLst>
                <a:ext uri="{FF2B5EF4-FFF2-40B4-BE49-F238E27FC236}">
                  <a16:creationId xmlns:a16="http://schemas.microsoft.com/office/drawing/2014/main" id="{E686FE19-2D7D-EE9A-76D3-1BC493766500}"/>
                </a:ext>
              </a:extLst>
            </p:cNvPr>
            <p:cNvSpPr>
              <a:spLocks noChangeAspect="1"/>
            </p:cNvSpPr>
            <p:nvPr/>
          </p:nvSpPr>
          <p:spPr bwMode="auto">
            <a:xfrm>
              <a:off x="4312048" y="2558186"/>
              <a:ext cx="15206" cy="24332"/>
            </a:xfrm>
            <a:custGeom>
              <a:avLst/>
              <a:gdLst>
                <a:gd name="T0" fmla="*/ 0 w 10"/>
                <a:gd name="T1" fmla="*/ 6 h 16"/>
                <a:gd name="T2" fmla="*/ 6 w 10"/>
                <a:gd name="T3" fmla="*/ 6 h 16"/>
                <a:gd name="T4" fmla="*/ 4 w 10"/>
                <a:gd name="T5" fmla="*/ 4 h 16"/>
                <a:gd name="T6" fmla="*/ 4 w 10"/>
                <a:gd name="T7" fmla="*/ 2 h 16"/>
                <a:gd name="T8" fmla="*/ 2 w 10"/>
                <a:gd name="T9" fmla="*/ 2 h 16"/>
                <a:gd name="T10" fmla="*/ 0 w 10"/>
                <a:gd name="T11" fmla="*/ 2 h 16"/>
                <a:gd name="T12" fmla="*/ 2 w 10"/>
                <a:gd name="T13" fmla="*/ 2 h 16"/>
                <a:gd name="T14" fmla="*/ 4 w 10"/>
                <a:gd name="T15" fmla="*/ 2 h 16"/>
                <a:gd name="T16" fmla="*/ 4 w 10"/>
                <a:gd name="T17" fmla="*/ 2 h 16"/>
                <a:gd name="T18" fmla="*/ 6 w 10"/>
                <a:gd name="T19" fmla="*/ 0 h 16"/>
                <a:gd name="T20" fmla="*/ 4 w 10"/>
                <a:gd name="T21" fmla="*/ 4 h 16"/>
                <a:gd name="T22" fmla="*/ 6 w 10"/>
                <a:gd name="T23" fmla="*/ 4 h 16"/>
                <a:gd name="T24" fmla="*/ 6 w 10"/>
                <a:gd name="T25" fmla="*/ 4 h 16"/>
                <a:gd name="T26" fmla="*/ 6 w 10"/>
                <a:gd name="T27" fmla="*/ 2 h 16"/>
                <a:gd name="T28" fmla="*/ 8 w 10"/>
                <a:gd name="T29" fmla="*/ 4 h 16"/>
                <a:gd name="T30" fmla="*/ 6 w 10"/>
                <a:gd name="T31" fmla="*/ 4 h 16"/>
                <a:gd name="T32" fmla="*/ 8 w 10"/>
                <a:gd name="T33" fmla="*/ 4 h 16"/>
                <a:gd name="T34" fmla="*/ 10 w 10"/>
                <a:gd name="T35" fmla="*/ 4 h 16"/>
                <a:gd name="T36" fmla="*/ 8 w 10"/>
                <a:gd name="T37" fmla="*/ 4 h 16"/>
                <a:gd name="T38" fmla="*/ 10 w 10"/>
                <a:gd name="T39" fmla="*/ 4 h 16"/>
                <a:gd name="T40" fmla="*/ 8 w 10"/>
                <a:gd name="T41" fmla="*/ 6 h 16"/>
                <a:gd name="T42" fmla="*/ 10 w 10"/>
                <a:gd name="T43" fmla="*/ 6 h 16"/>
                <a:gd name="T44" fmla="*/ 8 w 10"/>
                <a:gd name="T45" fmla="*/ 8 h 16"/>
                <a:gd name="T46" fmla="*/ 6 w 10"/>
                <a:gd name="T47" fmla="*/ 8 h 16"/>
                <a:gd name="T48" fmla="*/ 8 w 10"/>
                <a:gd name="T49" fmla="*/ 8 h 16"/>
                <a:gd name="T50" fmla="*/ 8 w 10"/>
                <a:gd name="T51" fmla="*/ 10 h 16"/>
                <a:gd name="T52" fmla="*/ 8 w 10"/>
                <a:gd name="T53" fmla="*/ 10 h 16"/>
                <a:gd name="T54" fmla="*/ 8 w 10"/>
                <a:gd name="T55" fmla="*/ 12 h 16"/>
                <a:gd name="T56" fmla="*/ 6 w 10"/>
                <a:gd name="T57" fmla="*/ 12 h 16"/>
                <a:gd name="T58" fmla="*/ 6 w 10"/>
                <a:gd name="T59" fmla="*/ 12 h 16"/>
                <a:gd name="T60" fmla="*/ 6 w 10"/>
                <a:gd name="T61" fmla="*/ 14 h 16"/>
                <a:gd name="T62" fmla="*/ 6 w 10"/>
                <a:gd name="T63" fmla="*/ 16 h 16"/>
                <a:gd name="T64" fmla="*/ 6 w 10"/>
                <a:gd name="T65" fmla="*/ 14 h 16"/>
                <a:gd name="T66" fmla="*/ 4 w 10"/>
                <a:gd name="T67" fmla="*/ 14 h 16"/>
                <a:gd name="T68" fmla="*/ 4 w 10"/>
                <a:gd name="T69" fmla="*/ 14 h 16"/>
                <a:gd name="T70" fmla="*/ 6 w 10"/>
                <a:gd name="T71" fmla="*/ 10 h 16"/>
                <a:gd name="T72" fmla="*/ 6 w 10"/>
                <a:gd name="T73" fmla="*/ 10 h 16"/>
                <a:gd name="T74" fmla="*/ 6 w 10"/>
                <a:gd name="T75" fmla="*/ 8 h 16"/>
                <a:gd name="T76" fmla="*/ 6 w 10"/>
                <a:gd name="T77" fmla="*/ 8 h 16"/>
                <a:gd name="T78" fmla="*/ 6 w 10"/>
                <a:gd name="T79" fmla="*/ 8 h 16"/>
                <a:gd name="T80" fmla="*/ 6 w 10"/>
                <a:gd name="T81" fmla="*/ 8 h 16"/>
                <a:gd name="T82" fmla="*/ 4 w 10"/>
                <a:gd name="T83" fmla="*/ 10 h 16"/>
                <a:gd name="T84" fmla="*/ 4 w 10"/>
                <a:gd name="T85" fmla="*/ 10 h 16"/>
                <a:gd name="T86" fmla="*/ 2 w 10"/>
                <a:gd name="T87" fmla="*/ 8 h 16"/>
                <a:gd name="T88" fmla="*/ 2 w 10"/>
                <a:gd name="T89" fmla="*/ 8 h 16"/>
                <a:gd name="T90" fmla="*/ 2 w 10"/>
                <a:gd name="T91" fmla="*/ 8 h 16"/>
                <a:gd name="T92" fmla="*/ 0 w 10"/>
                <a:gd name="T93" fmla="*/ 8 h 16"/>
                <a:gd name="T94" fmla="*/ 0 w 10"/>
                <a:gd name="T95" fmla="*/ 6 h 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 h="16">
                  <a:moveTo>
                    <a:pt x="0" y="6"/>
                  </a:moveTo>
                  <a:lnTo>
                    <a:pt x="6" y="6"/>
                  </a:lnTo>
                  <a:lnTo>
                    <a:pt x="4" y="4"/>
                  </a:lnTo>
                  <a:lnTo>
                    <a:pt x="4" y="2"/>
                  </a:lnTo>
                  <a:lnTo>
                    <a:pt x="2" y="2"/>
                  </a:lnTo>
                  <a:lnTo>
                    <a:pt x="0" y="2"/>
                  </a:lnTo>
                  <a:lnTo>
                    <a:pt x="2" y="2"/>
                  </a:lnTo>
                  <a:lnTo>
                    <a:pt x="4" y="2"/>
                  </a:lnTo>
                  <a:lnTo>
                    <a:pt x="6" y="0"/>
                  </a:lnTo>
                  <a:lnTo>
                    <a:pt x="4" y="4"/>
                  </a:lnTo>
                  <a:lnTo>
                    <a:pt x="6" y="4"/>
                  </a:lnTo>
                  <a:lnTo>
                    <a:pt x="6" y="2"/>
                  </a:lnTo>
                  <a:lnTo>
                    <a:pt x="8" y="4"/>
                  </a:lnTo>
                  <a:lnTo>
                    <a:pt x="6" y="4"/>
                  </a:lnTo>
                  <a:lnTo>
                    <a:pt x="8" y="4"/>
                  </a:lnTo>
                  <a:lnTo>
                    <a:pt x="10" y="4"/>
                  </a:lnTo>
                  <a:lnTo>
                    <a:pt x="8" y="4"/>
                  </a:lnTo>
                  <a:lnTo>
                    <a:pt x="10" y="4"/>
                  </a:lnTo>
                  <a:lnTo>
                    <a:pt x="8" y="6"/>
                  </a:lnTo>
                  <a:lnTo>
                    <a:pt x="10" y="6"/>
                  </a:lnTo>
                  <a:lnTo>
                    <a:pt x="8" y="8"/>
                  </a:lnTo>
                  <a:lnTo>
                    <a:pt x="6" y="8"/>
                  </a:lnTo>
                  <a:lnTo>
                    <a:pt x="8" y="8"/>
                  </a:lnTo>
                  <a:lnTo>
                    <a:pt x="8" y="10"/>
                  </a:lnTo>
                  <a:lnTo>
                    <a:pt x="8" y="12"/>
                  </a:lnTo>
                  <a:lnTo>
                    <a:pt x="6" y="12"/>
                  </a:lnTo>
                  <a:lnTo>
                    <a:pt x="6" y="14"/>
                  </a:lnTo>
                  <a:lnTo>
                    <a:pt x="6" y="16"/>
                  </a:lnTo>
                  <a:lnTo>
                    <a:pt x="6" y="14"/>
                  </a:lnTo>
                  <a:lnTo>
                    <a:pt x="4" y="14"/>
                  </a:lnTo>
                  <a:lnTo>
                    <a:pt x="6" y="10"/>
                  </a:lnTo>
                  <a:lnTo>
                    <a:pt x="6" y="8"/>
                  </a:lnTo>
                  <a:lnTo>
                    <a:pt x="4" y="10"/>
                  </a:lnTo>
                  <a:lnTo>
                    <a:pt x="2" y="8"/>
                  </a:lnTo>
                  <a:lnTo>
                    <a:pt x="0" y="8"/>
                  </a:lnTo>
                  <a:lnTo>
                    <a:pt x="0" y="6"/>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45" name="Freeform 312">
              <a:extLst>
                <a:ext uri="{FF2B5EF4-FFF2-40B4-BE49-F238E27FC236}">
                  <a16:creationId xmlns:a16="http://schemas.microsoft.com/office/drawing/2014/main" id="{5C96B753-51E6-4D03-544A-26DA222F395E}"/>
                </a:ext>
              </a:extLst>
            </p:cNvPr>
            <p:cNvSpPr>
              <a:spLocks noChangeAspect="1"/>
            </p:cNvSpPr>
            <p:nvPr/>
          </p:nvSpPr>
          <p:spPr bwMode="auto">
            <a:xfrm>
              <a:off x="4199525" y="2676802"/>
              <a:ext cx="18246" cy="12166"/>
            </a:xfrm>
            <a:custGeom>
              <a:avLst/>
              <a:gdLst>
                <a:gd name="T0" fmla="*/ 0 w 12"/>
                <a:gd name="T1" fmla="*/ 8 h 8"/>
                <a:gd name="T2" fmla="*/ 0 w 12"/>
                <a:gd name="T3" fmla="*/ 6 h 8"/>
                <a:gd name="T4" fmla="*/ 2 w 12"/>
                <a:gd name="T5" fmla="*/ 6 h 8"/>
                <a:gd name="T6" fmla="*/ 2 w 12"/>
                <a:gd name="T7" fmla="*/ 6 h 8"/>
                <a:gd name="T8" fmla="*/ 4 w 12"/>
                <a:gd name="T9" fmla="*/ 6 h 8"/>
                <a:gd name="T10" fmla="*/ 6 w 12"/>
                <a:gd name="T11" fmla="*/ 6 h 8"/>
                <a:gd name="T12" fmla="*/ 4 w 12"/>
                <a:gd name="T13" fmla="*/ 6 h 8"/>
                <a:gd name="T14" fmla="*/ 4 w 12"/>
                <a:gd name="T15" fmla="*/ 6 h 8"/>
                <a:gd name="T16" fmla="*/ 2 w 12"/>
                <a:gd name="T17" fmla="*/ 6 h 8"/>
                <a:gd name="T18" fmla="*/ 4 w 12"/>
                <a:gd name="T19" fmla="*/ 4 h 8"/>
                <a:gd name="T20" fmla="*/ 6 w 12"/>
                <a:gd name="T21" fmla="*/ 4 h 8"/>
                <a:gd name="T22" fmla="*/ 6 w 12"/>
                <a:gd name="T23" fmla="*/ 4 h 8"/>
                <a:gd name="T24" fmla="*/ 6 w 12"/>
                <a:gd name="T25" fmla="*/ 4 h 8"/>
                <a:gd name="T26" fmla="*/ 4 w 12"/>
                <a:gd name="T27" fmla="*/ 4 h 8"/>
                <a:gd name="T28" fmla="*/ 4 w 12"/>
                <a:gd name="T29" fmla="*/ 4 h 8"/>
                <a:gd name="T30" fmla="*/ 2 w 12"/>
                <a:gd name="T31" fmla="*/ 2 h 8"/>
                <a:gd name="T32" fmla="*/ 2 w 12"/>
                <a:gd name="T33" fmla="*/ 2 h 8"/>
                <a:gd name="T34" fmla="*/ 0 w 12"/>
                <a:gd name="T35" fmla="*/ 2 h 8"/>
                <a:gd name="T36" fmla="*/ 2 w 12"/>
                <a:gd name="T37" fmla="*/ 2 h 8"/>
                <a:gd name="T38" fmla="*/ 2 w 12"/>
                <a:gd name="T39" fmla="*/ 0 h 8"/>
                <a:gd name="T40" fmla="*/ 2 w 12"/>
                <a:gd name="T41" fmla="*/ 2 h 8"/>
                <a:gd name="T42" fmla="*/ 2 w 12"/>
                <a:gd name="T43" fmla="*/ 0 h 8"/>
                <a:gd name="T44" fmla="*/ 4 w 12"/>
                <a:gd name="T45" fmla="*/ 0 h 8"/>
                <a:gd name="T46" fmla="*/ 6 w 12"/>
                <a:gd name="T47" fmla="*/ 0 h 8"/>
                <a:gd name="T48" fmla="*/ 8 w 12"/>
                <a:gd name="T49" fmla="*/ 2 h 8"/>
                <a:gd name="T50" fmla="*/ 10 w 12"/>
                <a:gd name="T51" fmla="*/ 4 h 8"/>
                <a:gd name="T52" fmla="*/ 10 w 12"/>
                <a:gd name="T53" fmla="*/ 4 h 8"/>
                <a:gd name="T54" fmla="*/ 12 w 12"/>
                <a:gd name="T55" fmla="*/ 4 h 8"/>
                <a:gd name="T56" fmla="*/ 12 w 12"/>
                <a:gd name="T57" fmla="*/ 6 h 8"/>
                <a:gd name="T58" fmla="*/ 10 w 12"/>
                <a:gd name="T59" fmla="*/ 8 h 8"/>
                <a:gd name="T60" fmla="*/ 8 w 12"/>
                <a:gd name="T61" fmla="*/ 6 h 8"/>
                <a:gd name="T62" fmla="*/ 8 w 12"/>
                <a:gd name="T63" fmla="*/ 6 h 8"/>
                <a:gd name="T64" fmla="*/ 6 w 12"/>
                <a:gd name="T65" fmla="*/ 6 h 8"/>
                <a:gd name="T66" fmla="*/ 6 w 12"/>
                <a:gd name="T67" fmla="*/ 8 h 8"/>
                <a:gd name="T68" fmla="*/ 4 w 12"/>
                <a:gd name="T69" fmla="*/ 8 h 8"/>
                <a:gd name="T70" fmla="*/ 2 w 12"/>
                <a:gd name="T71" fmla="*/ 8 h 8"/>
                <a:gd name="T72" fmla="*/ 2 w 12"/>
                <a:gd name="T73" fmla="*/ 8 h 8"/>
                <a:gd name="T74" fmla="*/ 0 w 12"/>
                <a:gd name="T75" fmla="*/ 8 h 8"/>
                <a:gd name="T76" fmla="*/ 0 w 12"/>
                <a:gd name="T77" fmla="*/ 8 h 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 h="8">
                  <a:moveTo>
                    <a:pt x="0" y="8"/>
                  </a:moveTo>
                  <a:lnTo>
                    <a:pt x="0" y="6"/>
                  </a:lnTo>
                  <a:lnTo>
                    <a:pt x="2" y="6"/>
                  </a:lnTo>
                  <a:lnTo>
                    <a:pt x="4" y="6"/>
                  </a:lnTo>
                  <a:lnTo>
                    <a:pt x="6" y="6"/>
                  </a:lnTo>
                  <a:lnTo>
                    <a:pt x="4" y="6"/>
                  </a:lnTo>
                  <a:lnTo>
                    <a:pt x="2" y="6"/>
                  </a:lnTo>
                  <a:lnTo>
                    <a:pt x="4" y="4"/>
                  </a:lnTo>
                  <a:lnTo>
                    <a:pt x="6" y="4"/>
                  </a:lnTo>
                  <a:lnTo>
                    <a:pt x="4" y="4"/>
                  </a:lnTo>
                  <a:lnTo>
                    <a:pt x="2" y="2"/>
                  </a:lnTo>
                  <a:lnTo>
                    <a:pt x="0" y="2"/>
                  </a:lnTo>
                  <a:lnTo>
                    <a:pt x="2" y="2"/>
                  </a:lnTo>
                  <a:lnTo>
                    <a:pt x="2" y="0"/>
                  </a:lnTo>
                  <a:lnTo>
                    <a:pt x="2" y="2"/>
                  </a:lnTo>
                  <a:lnTo>
                    <a:pt x="2" y="0"/>
                  </a:lnTo>
                  <a:lnTo>
                    <a:pt x="4" y="0"/>
                  </a:lnTo>
                  <a:lnTo>
                    <a:pt x="6" y="0"/>
                  </a:lnTo>
                  <a:lnTo>
                    <a:pt x="8" y="2"/>
                  </a:lnTo>
                  <a:lnTo>
                    <a:pt x="10" y="4"/>
                  </a:lnTo>
                  <a:lnTo>
                    <a:pt x="12" y="4"/>
                  </a:lnTo>
                  <a:lnTo>
                    <a:pt x="12" y="6"/>
                  </a:lnTo>
                  <a:lnTo>
                    <a:pt x="10" y="8"/>
                  </a:lnTo>
                  <a:lnTo>
                    <a:pt x="8" y="6"/>
                  </a:lnTo>
                  <a:lnTo>
                    <a:pt x="6" y="6"/>
                  </a:lnTo>
                  <a:lnTo>
                    <a:pt x="6" y="8"/>
                  </a:lnTo>
                  <a:lnTo>
                    <a:pt x="4" y="8"/>
                  </a:lnTo>
                  <a:lnTo>
                    <a:pt x="2"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46" name="Freeform 313">
              <a:extLst>
                <a:ext uri="{FF2B5EF4-FFF2-40B4-BE49-F238E27FC236}">
                  <a16:creationId xmlns:a16="http://schemas.microsoft.com/office/drawing/2014/main" id="{1BCE6535-CF8C-EE9B-47CE-480ACF6C4E16}"/>
                </a:ext>
              </a:extLst>
            </p:cNvPr>
            <p:cNvSpPr>
              <a:spLocks noChangeAspect="1"/>
            </p:cNvSpPr>
            <p:nvPr/>
          </p:nvSpPr>
          <p:spPr bwMode="auto">
            <a:xfrm>
              <a:off x="4199525" y="2676802"/>
              <a:ext cx="18246" cy="12166"/>
            </a:xfrm>
            <a:custGeom>
              <a:avLst/>
              <a:gdLst>
                <a:gd name="T0" fmla="*/ 0 w 12"/>
                <a:gd name="T1" fmla="*/ 8 h 8"/>
                <a:gd name="T2" fmla="*/ 0 w 12"/>
                <a:gd name="T3" fmla="*/ 6 h 8"/>
                <a:gd name="T4" fmla="*/ 2 w 12"/>
                <a:gd name="T5" fmla="*/ 6 h 8"/>
                <a:gd name="T6" fmla="*/ 2 w 12"/>
                <a:gd name="T7" fmla="*/ 6 h 8"/>
                <a:gd name="T8" fmla="*/ 4 w 12"/>
                <a:gd name="T9" fmla="*/ 6 h 8"/>
                <a:gd name="T10" fmla="*/ 6 w 12"/>
                <a:gd name="T11" fmla="*/ 6 h 8"/>
                <a:gd name="T12" fmla="*/ 4 w 12"/>
                <a:gd name="T13" fmla="*/ 6 h 8"/>
                <a:gd name="T14" fmla="*/ 4 w 12"/>
                <a:gd name="T15" fmla="*/ 6 h 8"/>
                <a:gd name="T16" fmla="*/ 2 w 12"/>
                <a:gd name="T17" fmla="*/ 6 h 8"/>
                <a:gd name="T18" fmla="*/ 4 w 12"/>
                <a:gd name="T19" fmla="*/ 4 h 8"/>
                <a:gd name="T20" fmla="*/ 6 w 12"/>
                <a:gd name="T21" fmla="*/ 4 h 8"/>
                <a:gd name="T22" fmla="*/ 6 w 12"/>
                <a:gd name="T23" fmla="*/ 4 h 8"/>
                <a:gd name="T24" fmla="*/ 6 w 12"/>
                <a:gd name="T25" fmla="*/ 4 h 8"/>
                <a:gd name="T26" fmla="*/ 4 w 12"/>
                <a:gd name="T27" fmla="*/ 4 h 8"/>
                <a:gd name="T28" fmla="*/ 4 w 12"/>
                <a:gd name="T29" fmla="*/ 4 h 8"/>
                <a:gd name="T30" fmla="*/ 2 w 12"/>
                <a:gd name="T31" fmla="*/ 2 h 8"/>
                <a:gd name="T32" fmla="*/ 2 w 12"/>
                <a:gd name="T33" fmla="*/ 2 h 8"/>
                <a:gd name="T34" fmla="*/ 0 w 12"/>
                <a:gd name="T35" fmla="*/ 2 h 8"/>
                <a:gd name="T36" fmla="*/ 2 w 12"/>
                <a:gd name="T37" fmla="*/ 2 h 8"/>
                <a:gd name="T38" fmla="*/ 2 w 12"/>
                <a:gd name="T39" fmla="*/ 0 h 8"/>
                <a:gd name="T40" fmla="*/ 2 w 12"/>
                <a:gd name="T41" fmla="*/ 2 h 8"/>
                <a:gd name="T42" fmla="*/ 2 w 12"/>
                <a:gd name="T43" fmla="*/ 0 h 8"/>
                <a:gd name="T44" fmla="*/ 4 w 12"/>
                <a:gd name="T45" fmla="*/ 0 h 8"/>
                <a:gd name="T46" fmla="*/ 6 w 12"/>
                <a:gd name="T47" fmla="*/ 0 h 8"/>
                <a:gd name="T48" fmla="*/ 8 w 12"/>
                <a:gd name="T49" fmla="*/ 2 h 8"/>
                <a:gd name="T50" fmla="*/ 10 w 12"/>
                <a:gd name="T51" fmla="*/ 4 h 8"/>
                <a:gd name="T52" fmla="*/ 10 w 12"/>
                <a:gd name="T53" fmla="*/ 4 h 8"/>
                <a:gd name="T54" fmla="*/ 12 w 12"/>
                <a:gd name="T55" fmla="*/ 4 h 8"/>
                <a:gd name="T56" fmla="*/ 12 w 12"/>
                <a:gd name="T57" fmla="*/ 6 h 8"/>
                <a:gd name="T58" fmla="*/ 10 w 12"/>
                <a:gd name="T59" fmla="*/ 8 h 8"/>
                <a:gd name="T60" fmla="*/ 8 w 12"/>
                <a:gd name="T61" fmla="*/ 6 h 8"/>
                <a:gd name="T62" fmla="*/ 8 w 12"/>
                <a:gd name="T63" fmla="*/ 6 h 8"/>
                <a:gd name="T64" fmla="*/ 6 w 12"/>
                <a:gd name="T65" fmla="*/ 6 h 8"/>
                <a:gd name="T66" fmla="*/ 6 w 12"/>
                <a:gd name="T67" fmla="*/ 8 h 8"/>
                <a:gd name="T68" fmla="*/ 4 w 12"/>
                <a:gd name="T69" fmla="*/ 8 h 8"/>
                <a:gd name="T70" fmla="*/ 2 w 12"/>
                <a:gd name="T71" fmla="*/ 8 h 8"/>
                <a:gd name="T72" fmla="*/ 2 w 12"/>
                <a:gd name="T73" fmla="*/ 8 h 8"/>
                <a:gd name="T74" fmla="*/ 0 w 12"/>
                <a:gd name="T75" fmla="*/ 8 h 8"/>
                <a:gd name="T76" fmla="*/ 0 w 12"/>
                <a:gd name="T77" fmla="*/ 8 h 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 h="8">
                  <a:moveTo>
                    <a:pt x="0" y="8"/>
                  </a:moveTo>
                  <a:lnTo>
                    <a:pt x="0" y="6"/>
                  </a:lnTo>
                  <a:lnTo>
                    <a:pt x="2" y="6"/>
                  </a:lnTo>
                  <a:lnTo>
                    <a:pt x="4" y="6"/>
                  </a:lnTo>
                  <a:lnTo>
                    <a:pt x="6" y="6"/>
                  </a:lnTo>
                  <a:lnTo>
                    <a:pt x="4" y="6"/>
                  </a:lnTo>
                  <a:lnTo>
                    <a:pt x="2" y="6"/>
                  </a:lnTo>
                  <a:lnTo>
                    <a:pt x="4" y="4"/>
                  </a:lnTo>
                  <a:lnTo>
                    <a:pt x="6" y="4"/>
                  </a:lnTo>
                  <a:lnTo>
                    <a:pt x="4" y="4"/>
                  </a:lnTo>
                  <a:lnTo>
                    <a:pt x="2" y="2"/>
                  </a:lnTo>
                  <a:lnTo>
                    <a:pt x="0" y="2"/>
                  </a:lnTo>
                  <a:lnTo>
                    <a:pt x="2" y="2"/>
                  </a:lnTo>
                  <a:lnTo>
                    <a:pt x="2" y="0"/>
                  </a:lnTo>
                  <a:lnTo>
                    <a:pt x="2" y="2"/>
                  </a:lnTo>
                  <a:lnTo>
                    <a:pt x="2" y="0"/>
                  </a:lnTo>
                  <a:lnTo>
                    <a:pt x="4" y="0"/>
                  </a:lnTo>
                  <a:lnTo>
                    <a:pt x="6" y="0"/>
                  </a:lnTo>
                  <a:lnTo>
                    <a:pt x="8" y="2"/>
                  </a:lnTo>
                  <a:lnTo>
                    <a:pt x="10" y="4"/>
                  </a:lnTo>
                  <a:lnTo>
                    <a:pt x="12" y="4"/>
                  </a:lnTo>
                  <a:lnTo>
                    <a:pt x="12" y="6"/>
                  </a:lnTo>
                  <a:lnTo>
                    <a:pt x="10" y="8"/>
                  </a:lnTo>
                  <a:lnTo>
                    <a:pt x="8" y="6"/>
                  </a:lnTo>
                  <a:lnTo>
                    <a:pt x="6" y="6"/>
                  </a:lnTo>
                  <a:lnTo>
                    <a:pt x="6" y="8"/>
                  </a:lnTo>
                  <a:lnTo>
                    <a:pt x="4" y="8"/>
                  </a:lnTo>
                  <a:lnTo>
                    <a:pt x="2" y="8"/>
                  </a:lnTo>
                  <a:lnTo>
                    <a:pt x="0" y="8"/>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47" name="Freeform 314">
              <a:extLst>
                <a:ext uri="{FF2B5EF4-FFF2-40B4-BE49-F238E27FC236}">
                  <a16:creationId xmlns:a16="http://schemas.microsoft.com/office/drawing/2014/main" id="{7EB80ACE-7680-C57E-A47A-AFFDADB87510}"/>
                </a:ext>
              </a:extLst>
            </p:cNvPr>
            <p:cNvSpPr>
              <a:spLocks noChangeAspect="1"/>
            </p:cNvSpPr>
            <p:nvPr/>
          </p:nvSpPr>
          <p:spPr bwMode="auto">
            <a:xfrm>
              <a:off x="4239060" y="2777171"/>
              <a:ext cx="15206" cy="6083"/>
            </a:xfrm>
            <a:custGeom>
              <a:avLst/>
              <a:gdLst>
                <a:gd name="T0" fmla="*/ 0 w 10"/>
                <a:gd name="T1" fmla="*/ 2 h 4"/>
                <a:gd name="T2" fmla="*/ 0 w 10"/>
                <a:gd name="T3" fmla="*/ 2 h 4"/>
                <a:gd name="T4" fmla="*/ 0 w 10"/>
                <a:gd name="T5" fmla="*/ 0 h 4"/>
                <a:gd name="T6" fmla="*/ 0 w 10"/>
                <a:gd name="T7" fmla="*/ 0 h 4"/>
                <a:gd name="T8" fmla="*/ 2 w 10"/>
                <a:gd name="T9" fmla="*/ 0 h 4"/>
                <a:gd name="T10" fmla="*/ 2 w 10"/>
                <a:gd name="T11" fmla="*/ 0 h 4"/>
                <a:gd name="T12" fmla="*/ 4 w 10"/>
                <a:gd name="T13" fmla="*/ 0 h 4"/>
                <a:gd name="T14" fmla="*/ 4 w 10"/>
                <a:gd name="T15" fmla="*/ 0 h 4"/>
                <a:gd name="T16" fmla="*/ 6 w 10"/>
                <a:gd name="T17" fmla="*/ 0 h 4"/>
                <a:gd name="T18" fmla="*/ 6 w 10"/>
                <a:gd name="T19" fmla="*/ 0 h 4"/>
                <a:gd name="T20" fmla="*/ 6 w 10"/>
                <a:gd name="T21" fmla="*/ 2 h 4"/>
                <a:gd name="T22" fmla="*/ 8 w 10"/>
                <a:gd name="T23" fmla="*/ 2 h 4"/>
                <a:gd name="T24" fmla="*/ 8 w 10"/>
                <a:gd name="T25" fmla="*/ 2 h 4"/>
                <a:gd name="T26" fmla="*/ 10 w 10"/>
                <a:gd name="T27" fmla="*/ 2 h 4"/>
                <a:gd name="T28" fmla="*/ 8 w 10"/>
                <a:gd name="T29" fmla="*/ 2 h 4"/>
                <a:gd name="T30" fmla="*/ 8 w 10"/>
                <a:gd name="T31" fmla="*/ 2 h 4"/>
                <a:gd name="T32" fmla="*/ 6 w 10"/>
                <a:gd name="T33" fmla="*/ 2 h 4"/>
                <a:gd name="T34" fmla="*/ 6 w 10"/>
                <a:gd name="T35" fmla="*/ 4 h 4"/>
                <a:gd name="T36" fmla="*/ 4 w 10"/>
                <a:gd name="T37" fmla="*/ 4 h 4"/>
                <a:gd name="T38" fmla="*/ 4 w 10"/>
                <a:gd name="T39" fmla="*/ 4 h 4"/>
                <a:gd name="T40" fmla="*/ 4 w 10"/>
                <a:gd name="T41" fmla="*/ 4 h 4"/>
                <a:gd name="T42" fmla="*/ 4 w 10"/>
                <a:gd name="T43" fmla="*/ 4 h 4"/>
                <a:gd name="T44" fmla="*/ 4 w 10"/>
                <a:gd name="T45" fmla="*/ 4 h 4"/>
                <a:gd name="T46" fmla="*/ 2 w 10"/>
                <a:gd name="T47" fmla="*/ 4 h 4"/>
                <a:gd name="T48" fmla="*/ 2 w 10"/>
                <a:gd name="T49" fmla="*/ 4 h 4"/>
                <a:gd name="T50" fmla="*/ 2 w 10"/>
                <a:gd name="T51" fmla="*/ 2 h 4"/>
                <a:gd name="T52" fmla="*/ 0 w 10"/>
                <a:gd name="T53" fmla="*/ 2 h 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 h="4">
                  <a:moveTo>
                    <a:pt x="0" y="2"/>
                  </a:moveTo>
                  <a:lnTo>
                    <a:pt x="0" y="2"/>
                  </a:lnTo>
                  <a:lnTo>
                    <a:pt x="0" y="0"/>
                  </a:lnTo>
                  <a:lnTo>
                    <a:pt x="2" y="0"/>
                  </a:lnTo>
                  <a:lnTo>
                    <a:pt x="4" y="0"/>
                  </a:lnTo>
                  <a:lnTo>
                    <a:pt x="6" y="0"/>
                  </a:lnTo>
                  <a:lnTo>
                    <a:pt x="6" y="2"/>
                  </a:lnTo>
                  <a:lnTo>
                    <a:pt x="8" y="2"/>
                  </a:lnTo>
                  <a:lnTo>
                    <a:pt x="10" y="2"/>
                  </a:lnTo>
                  <a:lnTo>
                    <a:pt x="8" y="2"/>
                  </a:lnTo>
                  <a:lnTo>
                    <a:pt x="6" y="2"/>
                  </a:lnTo>
                  <a:lnTo>
                    <a:pt x="6" y="4"/>
                  </a:lnTo>
                  <a:lnTo>
                    <a:pt x="4" y="4"/>
                  </a:lnTo>
                  <a:lnTo>
                    <a:pt x="2" y="4"/>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48" name="Freeform 315">
              <a:extLst>
                <a:ext uri="{FF2B5EF4-FFF2-40B4-BE49-F238E27FC236}">
                  <a16:creationId xmlns:a16="http://schemas.microsoft.com/office/drawing/2014/main" id="{4FAD6B61-9B06-2994-766E-246180C64272}"/>
                </a:ext>
              </a:extLst>
            </p:cNvPr>
            <p:cNvSpPr>
              <a:spLocks noChangeAspect="1"/>
            </p:cNvSpPr>
            <p:nvPr/>
          </p:nvSpPr>
          <p:spPr bwMode="auto">
            <a:xfrm>
              <a:off x="4239060" y="2777171"/>
              <a:ext cx="15206" cy="6083"/>
            </a:xfrm>
            <a:custGeom>
              <a:avLst/>
              <a:gdLst>
                <a:gd name="T0" fmla="*/ 0 w 10"/>
                <a:gd name="T1" fmla="*/ 2 h 4"/>
                <a:gd name="T2" fmla="*/ 0 w 10"/>
                <a:gd name="T3" fmla="*/ 2 h 4"/>
                <a:gd name="T4" fmla="*/ 0 w 10"/>
                <a:gd name="T5" fmla="*/ 0 h 4"/>
                <a:gd name="T6" fmla="*/ 0 w 10"/>
                <a:gd name="T7" fmla="*/ 0 h 4"/>
                <a:gd name="T8" fmla="*/ 2 w 10"/>
                <a:gd name="T9" fmla="*/ 0 h 4"/>
                <a:gd name="T10" fmla="*/ 2 w 10"/>
                <a:gd name="T11" fmla="*/ 0 h 4"/>
                <a:gd name="T12" fmla="*/ 4 w 10"/>
                <a:gd name="T13" fmla="*/ 0 h 4"/>
                <a:gd name="T14" fmla="*/ 4 w 10"/>
                <a:gd name="T15" fmla="*/ 0 h 4"/>
                <a:gd name="T16" fmla="*/ 6 w 10"/>
                <a:gd name="T17" fmla="*/ 0 h 4"/>
                <a:gd name="T18" fmla="*/ 6 w 10"/>
                <a:gd name="T19" fmla="*/ 0 h 4"/>
                <a:gd name="T20" fmla="*/ 6 w 10"/>
                <a:gd name="T21" fmla="*/ 2 h 4"/>
                <a:gd name="T22" fmla="*/ 8 w 10"/>
                <a:gd name="T23" fmla="*/ 2 h 4"/>
                <a:gd name="T24" fmla="*/ 8 w 10"/>
                <a:gd name="T25" fmla="*/ 2 h 4"/>
                <a:gd name="T26" fmla="*/ 10 w 10"/>
                <a:gd name="T27" fmla="*/ 2 h 4"/>
                <a:gd name="T28" fmla="*/ 8 w 10"/>
                <a:gd name="T29" fmla="*/ 2 h 4"/>
                <a:gd name="T30" fmla="*/ 8 w 10"/>
                <a:gd name="T31" fmla="*/ 2 h 4"/>
                <a:gd name="T32" fmla="*/ 6 w 10"/>
                <a:gd name="T33" fmla="*/ 2 h 4"/>
                <a:gd name="T34" fmla="*/ 6 w 10"/>
                <a:gd name="T35" fmla="*/ 4 h 4"/>
                <a:gd name="T36" fmla="*/ 4 w 10"/>
                <a:gd name="T37" fmla="*/ 4 h 4"/>
                <a:gd name="T38" fmla="*/ 4 w 10"/>
                <a:gd name="T39" fmla="*/ 4 h 4"/>
                <a:gd name="T40" fmla="*/ 4 w 10"/>
                <a:gd name="T41" fmla="*/ 4 h 4"/>
                <a:gd name="T42" fmla="*/ 4 w 10"/>
                <a:gd name="T43" fmla="*/ 4 h 4"/>
                <a:gd name="T44" fmla="*/ 4 w 10"/>
                <a:gd name="T45" fmla="*/ 4 h 4"/>
                <a:gd name="T46" fmla="*/ 2 w 10"/>
                <a:gd name="T47" fmla="*/ 4 h 4"/>
                <a:gd name="T48" fmla="*/ 2 w 10"/>
                <a:gd name="T49" fmla="*/ 4 h 4"/>
                <a:gd name="T50" fmla="*/ 2 w 10"/>
                <a:gd name="T51" fmla="*/ 2 h 4"/>
                <a:gd name="T52" fmla="*/ 0 w 10"/>
                <a:gd name="T53" fmla="*/ 2 h 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0" h="4">
                  <a:moveTo>
                    <a:pt x="0" y="2"/>
                  </a:moveTo>
                  <a:lnTo>
                    <a:pt x="0" y="2"/>
                  </a:lnTo>
                  <a:lnTo>
                    <a:pt x="0" y="0"/>
                  </a:lnTo>
                  <a:lnTo>
                    <a:pt x="2" y="0"/>
                  </a:lnTo>
                  <a:lnTo>
                    <a:pt x="4" y="0"/>
                  </a:lnTo>
                  <a:lnTo>
                    <a:pt x="6" y="0"/>
                  </a:lnTo>
                  <a:lnTo>
                    <a:pt x="6" y="2"/>
                  </a:lnTo>
                  <a:lnTo>
                    <a:pt x="8" y="2"/>
                  </a:lnTo>
                  <a:lnTo>
                    <a:pt x="10" y="2"/>
                  </a:lnTo>
                  <a:lnTo>
                    <a:pt x="8" y="2"/>
                  </a:lnTo>
                  <a:lnTo>
                    <a:pt x="6" y="2"/>
                  </a:lnTo>
                  <a:lnTo>
                    <a:pt x="6" y="4"/>
                  </a:lnTo>
                  <a:lnTo>
                    <a:pt x="4" y="4"/>
                  </a:lnTo>
                  <a:lnTo>
                    <a:pt x="2" y="4"/>
                  </a:lnTo>
                  <a:lnTo>
                    <a:pt x="2" y="2"/>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49" name="Freeform 316">
              <a:extLst>
                <a:ext uri="{FF2B5EF4-FFF2-40B4-BE49-F238E27FC236}">
                  <a16:creationId xmlns:a16="http://schemas.microsoft.com/office/drawing/2014/main" id="{D3AE92DE-7408-C1C6-C0BD-6C5E1C136C80}"/>
                </a:ext>
              </a:extLst>
            </p:cNvPr>
            <p:cNvSpPr>
              <a:spLocks noChangeAspect="1"/>
            </p:cNvSpPr>
            <p:nvPr/>
          </p:nvSpPr>
          <p:spPr bwMode="auto">
            <a:xfrm>
              <a:off x="4196485" y="2698094"/>
              <a:ext cx="12166" cy="12166"/>
            </a:xfrm>
            <a:custGeom>
              <a:avLst/>
              <a:gdLst>
                <a:gd name="T0" fmla="*/ 0 w 8"/>
                <a:gd name="T1" fmla="*/ 6 h 8"/>
                <a:gd name="T2" fmla="*/ 0 w 8"/>
                <a:gd name="T3" fmla="*/ 4 h 8"/>
                <a:gd name="T4" fmla="*/ 0 w 8"/>
                <a:gd name="T5" fmla="*/ 4 h 8"/>
                <a:gd name="T6" fmla="*/ 0 w 8"/>
                <a:gd name="T7" fmla="*/ 4 h 8"/>
                <a:gd name="T8" fmla="*/ 0 w 8"/>
                <a:gd name="T9" fmla="*/ 2 h 8"/>
                <a:gd name="T10" fmla="*/ 2 w 8"/>
                <a:gd name="T11" fmla="*/ 2 h 8"/>
                <a:gd name="T12" fmla="*/ 2 w 8"/>
                <a:gd name="T13" fmla="*/ 2 h 8"/>
                <a:gd name="T14" fmla="*/ 2 w 8"/>
                <a:gd name="T15" fmla="*/ 4 h 8"/>
                <a:gd name="T16" fmla="*/ 4 w 8"/>
                <a:gd name="T17" fmla="*/ 2 h 8"/>
                <a:gd name="T18" fmla="*/ 4 w 8"/>
                <a:gd name="T19" fmla="*/ 0 h 8"/>
                <a:gd name="T20" fmla="*/ 6 w 8"/>
                <a:gd name="T21" fmla="*/ 0 h 8"/>
                <a:gd name="T22" fmla="*/ 6 w 8"/>
                <a:gd name="T23" fmla="*/ 2 h 8"/>
                <a:gd name="T24" fmla="*/ 6 w 8"/>
                <a:gd name="T25" fmla="*/ 4 h 8"/>
                <a:gd name="T26" fmla="*/ 8 w 8"/>
                <a:gd name="T27" fmla="*/ 6 h 8"/>
                <a:gd name="T28" fmla="*/ 8 w 8"/>
                <a:gd name="T29" fmla="*/ 6 h 8"/>
                <a:gd name="T30" fmla="*/ 6 w 8"/>
                <a:gd name="T31" fmla="*/ 6 h 8"/>
                <a:gd name="T32" fmla="*/ 4 w 8"/>
                <a:gd name="T33" fmla="*/ 6 h 8"/>
                <a:gd name="T34" fmla="*/ 4 w 8"/>
                <a:gd name="T35" fmla="*/ 8 h 8"/>
                <a:gd name="T36" fmla="*/ 2 w 8"/>
                <a:gd name="T37" fmla="*/ 8 h 8"/>
                <a:gd name="T38" fmla="*/ 2 w 8"/>
                <a:gd name="T39" fmla="*/ 6 h 8"/>
                <a:gd name="T40" fmla="*/ 2 w 8"/>
                <a:gd name="T41" fmla="*/ 6 h 8"/>
                <a:gd name="T42" fmla="*/ 4 w 8"/>
                <a:gd name="T43" fmla="*/ 6 h 8"/>
                <a:gd name="T44" fmla="*/ 4 w 8"/>
                <a:gd name="T45" fmla="*/ 6 h 8"/>
                <a:gd name="T46" fmla="*/ 2 w 8"/>
                <a:gd name="T47" fmla="*/ 6 h 8"/>
                <a:gd name="T48" fmla="*/ 4 w 8"/>
                <a:gd name="T49" fmla="*/ 4 h 8"/>
                <a:gd name="T50" fmla="*/ 2 w 8"/>
                <a:gd name="T51" fmla="*/ 4 h 8"/>
                <a:gd name="T52" fmla="*/ 2 w 8"/>
                <a:gd name="T53" fmla="*/ 6 h 8"/>
                <a:gd name="T54" fmla="*/ 0 w 8"/>
                <a:gd name="T55" fmla="*/ 6 h 8"/>
                <a:gd name="T56" fmla="*/ 0 w 8"/>
                <a:gd name="T57" fmla="*/ 6 h 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 h="8">
                  <a:moveTo>
                    <a:pt x="0" y="6"/>
                  </a:moveTo>
                  <a:lnTo>
                    <a:pt x="0" y="4"/>
                  </a:lnTo>
                  <a:lnTo>
                    <a:pt x="0" y="2"/>
                  </a:lnTo>
                  <a:lnTo>
                    <a:pt x="2" y="2"/>
                  </a:lnTo>
                  <a:lnTo>
                    <a:pt x="2" y="4"/>
                  </a:lnTo>
                  <a:lnTo>
                    <a:pt x="4" y="2"/>
                  </a:lnTo>
                  <a:lnTo>
                    <a:pt x="4" y="0"/>
                  </a:lnTo>
                  <a:lnTo>
                    <a:pt x="6" y="0"/>
                  </a:lnTo>
                  <a:lnTo>
                    <a:pt x="6" y="2"/>
                  </a:lnTo>
                  <a:lnTo>
                    <a:pt x="6" y="4"/>
                  </a:lnTo>
                  <a:lnTo>
                    <a:pt x="8" y="6"/>
                  </a:lnTo>
                  <a:lnTo>
                    <a:pt x="6" y="6"/>
                  </a:lnTo>
                  <a:lnTo>
                    <a:pt x="4" y="6"/>
                  </a:lnTo>
                  <a:lnTo>
                    <a:pt x="4" y="8"/>
                  </a:lnTo>
                  <a:lnTo>
                    <a:pt x="2" y="8"/>
                  </a:lnTo>
                  <a:lnTo>
                    <a:pt x="2" y="6"/>
                  </a:lnTo>
                  <a:lnTo>
                    <a:pt x="4" y="6"/>
                  </a:lnTo>
                  <a:lnTo>
                    <a:pt x="2" y="6"/>
                  </a:lnTo>
                  <a:lnTo>
                    <a:pt x="4" y="4"/>
                  </a:lnTo>
                  <a:lnTo>
                    <a:pt x="2" y="4"/>
                  </a:lnTo>
                  <a:lnTo>
                    <a:pt x="2"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50" name="Freeform 317">
              <a:extLst>
                <a:ext uri="{FF2B5EF4-FFF2-40B4-BE49-F238E27FC236}">
                  <a16:creationId xmlns:a16="http://schemas.microsoft.com/office/drawing/2014/main" id="{8BDA110A-C307-641F-E8D0-DDC412E1BDCF}"/>
                </a:ext>
              </a:extLst>
            </p:cNvPr>
            <p:cNvSpPr>
              <a:spLocks noChangeAspect="1"/>
            </p:cNvSpPr>
            <p:nvPr/>
          </p:nvSpPr>
          <p:spPr bwMode="auto">
            <a:xfrm>
              <a:off x="4196485" y="2698094"/>
              <a:ext cx="12166" cy="12166"/>
            </a:xfrm>
            <a:custGeom>
              <a:avLst/>
              <a:gdLst>
                <a:gd name="T0" fmla="*/ 0 w 8"/>
                <a:gd name="T1" fmla="*/ 6 h 8"/>
                <a:gd name="T2" fmla="*/ 0 w 8"/>
                <a:gd name="T3" fmla="*/ 4 h 8"/>
                <a:gd name="T4" fmla="*/ 0 w 8"/>
                <a:gd name="T5" fmla="*/ 4 h 8"/>
                <a:gd name="T6" fmla="*/ 0 w 8"/>
                <a:gd name="T7" fmla="*/ 4 h 8"/>
                <a:gd name="T8" fmla="*/ 0 w 8"/>
                <a:gd name="T9" fmla="*/ 2 h 8"/>
                <a:gd name="T10" fmla="*/ 2 w 8"/>
                <a:gd name="T11" fmla="*/ 2 h 8"/>
                <a:gd name="T12" fmla="*/ 2 w 8"/>
                <a:gd name="T13" fmla="*/ 2 h 8"/>
                <a:gd name="T14" fmla="*/ 2 w 8"/>
                <a:gd name="T15" fmla="*/ 4 h 8"/>
                <a:gd name="T16" fmla="*/ 4 w 8"/>
                <a:gd name="T17" fmla="*/ 2 h 8"/>
                <a:gd name="T18" fmla="*/ 4 w 8"/>
                <a:gd name="T19" fmla="*/ 0 h 8"/>
                <a:gd name="T20" fmla="*/ 6 w 8"/>
                <a:gd name="T21" fmla="*/ 0 h 8"/>
                <a:gd name="T22" fmla="*/ 6 w 8"/>
                <a:gd name="T23" fmla="*/ 2 h 8"/>
                <a:gd name="T24" fmla="*/ 6 w 8"/>
                <a:gd name="T25" fmla="*/ 4 h 8"/>
                <a:gd name="T26" fmla="*/ 8 w 8"/>
                <a:gd name="T27" fmla="*/ 6 h 8"/>
                <a:gd name="T28" fmla="*/ 8 w 8"/>
                <a:gd name="T29" fmla="*/ 6 h 8"/>
                <a:gd name="T30" fmla="*/ 6 w 8"/>
                <a:gd name="T31" fmla="*/ 6 h 8"/>
                <a:gd name="T32" fmla="*/ 4 w 8"/>
                <a:gd name="T33" fmla="*/ 6 h 8"/>
                <a:gd name="T34" fmla="*/ 4 w 8"/>
                <a:gd name="T35" fmla="*/ 8 h 8"/>
                <a:gd name="T36" fmla="*/ 2 w 8"/>
                <a:gd name="T37" fmla="*/ 8 h 8"/>
                <a:gd name="T38" fmla="*/ 2 w 8"/>
                <a:gd name="T39" fmla="*/ 6 h 8"/>
                <a:gd name="T40" fmla="*/ 2 w 8"/>
                <a:gd name="T41" fmla="*/ 6 h 8"/>
                <a:gd name="T42" fmla="*/ 4 w 8"/>
                <a:gd name="T43" fmla="*/ 6 h 8"/>
                <a:gd name="T44" fmla="*/ 4 w 8"/>
                <a:gd name="T45" fmla="*/ 6 h 8"/>
                <a:gd name="T46" fmla="*/ 2 w 8"/>
                <a:gd name="T47" fmla="*/ 6 h 8"/>
                <a:gd name="T48" fmla="*/ 4 w 8"/>
                <a:gd name="T49" fmla="*/ 4 h 8"/>
                <a:gd name="T50" fmla="*/ 2 w 8"/>
                <a:gd name="T51" fmla="*/ 4 h 8"/>
                <a:gd name="T52" fmla="*/ 2 w 8"/>
                <a:gd name="T53" fmla="*/ 6 h 8"/>
                <a:gd name="T54" fmla="*/ 0 w 8"/>
                <a:gd name="T55" fmla="*/ 6 h 8"/>
                <a:gd name="T56" fmla="*/ 0 w 8"/>
                <a:gd name="T57" fmla="*/ 6 h 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 h="8">
                  <a:moveTo>
                    <a:pt x="0" y="6"/>
                  </a:moveTo>
                  <a:lnTo>
                    <a:pt x="0" y="4"/>
                  </a:lnTo>
                  <a:lnTo>
                    <a:pt x="0" y="2"/>
                  </a:lnTo>
                  <a:lnTo>
                    <a:pt x="2" y="2"/>
                  </a:lnTo>
                  <a:lnTo>
                    <a:pt x="2" y="4"/>
                  </a:lnTo>
                  <a:lnTo>
                    <a:pt x="4" y="2"/>
                  </a:lnTo>
                  <a:lnTo>
                    <a:pt x="4" y="0"/>
                  </a:lnTo>
                  <a:lnTo>
                    <a:pt x="6" y="0"/>
                  </a:lnTo>
                  <a:lnTo>
                    <a:pt x="6" y="2"/>
                  </a:lnTo>
                  <a:lnTo>
                    <a:pt x="6" y="4"/>
                  </a:lnTo>
                  <a:lnTo>
                    <a:pt x="8" y="6"/>
                  </a:lnTo>
                  <a:lnTo>
                    <a:pt x="6" y="6"/>
                  </a:lnTo>
                  <a:lnTo>
                    <a:pt x="4" y="6"/>
                  </a:lnTo>
                  <a:lnTo>
                    <a:pt x="4" y="8"/>
                  </a:lnTo>
                  <a:lnTo>
                    <a:pt x="2" y="8"/>
                  </a:lnTo>
                  <a:lnTo>
                    <a:pt x="2" y="6"/>
                  </a:lnTo>
                  <a:lnTo>
                    <a:pt x="4" y="6"/>
                  </a:lnTo>
                  <a:lnTo>
                    <a:pt x="2" y="6"/>
                  </a:lnTo>
                  <a:lnTo>
                    <a:pt x="4" y="4"/>
                  </a:lnTo>
                  <a:lnTo>
                    <a:pt x="2" y="4"/>
                  </a:lnTo>
                  <a:lnTo>
                    <a:pt x="2" y="6"/>
                  </a:lnTo>
                  <a:lnTo>
                    <a:pt x="0" y="6"/>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51" name="Freeform 318">
              <a:extLst>
                <a:ext uri="{FF2B5EF4-FFF2-40B4-BE49-F238E27FC236}">
                  <a16:creationId xmlns:a16="http://schemas.microsoft.com/office/drawing/2014/main" id="{B783FE51-448D-FF44-788C-7CF6AD71F19B}"/>
                </a:ext>
              </a:extLst>
            </p:cNvPr>
            <p:cNvSpPr>
              <a:spLocks noChangeAspect="1"/>
            </p:cNvSpPr>
            <p:nvPr/>
          </p:nvSpPr>
          <p:spPr bwMode="auto">
            <a:xfrm>
              <a:off x="4232977" y="2743713"/>
              <a:ext cx="15206" cy="12166"/>
            </a:xfrm>
            <a:custGeom>
              <a:avLst/>
              <a:gdLst>
                <a:gd name="T0" fmla="*/ 0 w 10"/>
                <a:gd name="T1" fmla="*/ 8 h 8"/>
                <a:gd name="T2" fmla="*/ 2 w 10"/>
                <a:gd name="T3" fmla="*/ 6 h 8"/>
                <a:gd name="T4" fmla="*/ 2 w 10"/>
                <a:gd name="T5" fmla="*/ 6 h 8"/>
                <a:gd name="T6" fmla="*/ 4 w 10"/>
                <a:gd name="T7" fmla="*/ 4 h 8"/>
                <a:gd name="T8" fmla="*/ 4 w 10"/>
                <a:gd name="T9" fmla="*/ 4 h 8"/>
                <a:gd name="T10" fmla="*/ 6 w 10"/>
                <a:gd name="T11" fmla="*/ 2 h 8"/>
                <a:gd name="T12" fmla="*/ 6 w 10"/>
                <a:gd name="T13" fmla="*/ 2 h 8"/>
                <a:gd name="T14" fmla="*/ 6 w 10"/>
                <a:gd name="T15" fmla="*/ 2 h 8"/>
                <a:gd name="T16" fmla="*/ 8 w 10"/>
                <a:gd name="T17" fmla="*/ 0 h 8"/>
                <a:gd name="T18" fmla="*/ 8 w 10"/>
                <a:gd name="T19" fmla="*/ 2 h 8"/>
                <a:gd name="T20" fmla="*/ 8 w 10"/>
                <a:gd name="T21" fmla="*/ 2 h 8"/>
                <a:gd name="T22" fmla="*/ 8 w 10"/>
                <a:gd name="T23" fmla="*/ 4 h 8"/>
                <a:gd name="T24" fmla="*/ 10 w 10"/>
                <a:gd name="T25" fmla="*/ 4 h 8"/>
                <a:gd name="T26" fmla="*/ 8 w 10"/>
                <a:gd name="T27" fmla="*/ 6 h 8"/>
                <a:gd name="T28" fmla="*/ 8 w 10"/>
                <a:gd name="T29" fmla="*/ 6 h 8"/>
                <a:gd name="T30" fmla="*/ 6 w 10"/>
                <a:gd name="T31" fmla="*/ 6 h 8"/>
                <a:gd name="T32" fmla="*/ 6 w 10"/>
                <a:gd name="T33" fmla="*/ 6 h 8"/>
                <a:gd name="T34" fmla="*/ 4 w 10"/>
                <a:gd name="T35" fmla="*/ 6 h 8"/>
                <a:gd name="T36" fmla="*/ 4 w 10"/>
                <a:gd name="T37" fmla="*/ 8 h 8"/>
                <a:gd name="T38" fmla="*/ 4 w 10"/>
                <a:gd name="T39" fmla="*/ 8 h 8"/>
                <a:gd name="T40" fmla="*/ 2 w 10"/>
                <a:gd name="T41" fmla="*/ 8 h 8"/>
                <a:gd name="T42" fmla="*/ 2 w 10"/>
                <a:gd name="T43" fmla="*/ 8 h 8"/>
                <a:gd name="T44" fmla="*/ 0 w 10"/>
                <a:gd name="T45" fmla="*/ 8 h 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8">
                  <a:moveTo>
                    <a:pt x="0" y="8"/>
                  </a:moveTo>
                  <a:lnTo>
                    <a:pt x="2" y="6"/>
                  </a:lnTo>
                  <a:lnTo>
                    <a:pt x="4" y="4"/>
                  </a:lnTo>
                  <a:lnTo>
                    <a:pt x="6" y="2"/>
                  </a:lnTo>
                  <a:lnTo>
                    <a:pt x="8" y="0"/>
                  </a:lnTo>
                  <a:lnTo>
                    <a:pt x="8" y="2"/>
                  </a:lnTo>
                  <a:lnTo>
                    <a:pt x="8" y="4"/>
                  </a:lnTo>
                  <a:lnTo>
                    <a:pt x="10" y="4"/>
                  </a:lnTo>
                  <a:lnTo>
                    <a:pt x="8" y="6"/>
                  </a:lnTo>
                  <a:lnTo>
                    <a:pt x="6" y="6"/>
                  </a:lnTo>
                  <a:lnTo>
                    <a:pt x="4" y="6"/>
                  </a:lnTo>
                  <a:lnTo>
                    <a:pt x="4" y="8"/>
                  </a:lnTo>
                  <a:lnTo>
                    <a:pt x="2"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52" name="Freeform 319">
              <a:extLst>
                <a:ext uri="{FF2B5EF4-FFF2-40B4-BE49-F238E27FC236}">
                  <a16:creationId xmlns:a16="http://schemas.microsoft.com/office/drawing/2014/main" id="{0FEAC337-B16E-7488-61B7-DB919C8DBB23}"/>
                </a:ext>
              </a:extLst>
            </p:cNvPr>
            <p:cNvSpPr>
              <a:spLocks noChangeAspect="1"/>
            </p:cNvSpPr>
            <p:nvPr/>
          </p:nvSpPr>
          <p:spPr bwMode="auto">
            <a:xfrm>
              <a:off x="4232977" y="2743713"/>
              <a:ext cx="15206" cy="12166"/>
            </a:xfrm>
            <a:custGeom>
              <a:avLst/>
              <a:gdLst>
                <a:gd name="T0" fmla="*/ 0 w 10"/>
                <a:gd name="T1" fmla="*/ 8 h 8"/>
                <a:gd name="T2" fmla="*/ 2 w 10"/>
                <a:gd name="T3" fmla="*/ 6 h 8"/>
                <a:gd name="T4" fmla="*/ 2 w 10"/>
                <a:gd name="T5" fmla="*/ 6 h 8"/>
                <a:gd name="T6" fmla="*/ 4 w 10"/>
                <a:gd name="T7" fmla="*/ 4 h 8"/>
                <a:gd name="T8" fmla="*/ 4 w 10"/>
                <a:gd name="T9" fmla="*/ 4 h 8"/>
                <a:gd name="T10" fmla="*/ 6 w 10"/>
                <a:gd name="T11" fmla="*/ 2 h 8"/>
                <a:gd name="T12" fmla="*/ 6 w 10"/>
                <a:gd name="T13" fmla="*/ 2 h 8"/>
                <a:gd name="T14" fmla="*/ 6 w 10"/>
                <a:gd name="T15" fmla="*/ 2 h 8"/>
                <a:gd name="T16" fmla="*/ 8 w 10"/>
                <a:gd name="T17" fmla="*/ 0 h 8"/>
                <a:gd name="T18" fmla="*/ 8 w 10"/>
                <a:gd name="T19" fmla="*/ 2 h 8"/>
                <a:gd name="T20" fmla="*/ 8 w 10"/>
                <a:gd name="T21" fmla="*/ 2 h 8"/>
                <a:gd name="T22" fmla="*/ 8 w 10"/>
                <a:gd name="T23" fmla="*/ 4 h 8"/>
                <a:gd name="T24" fmla="*/ 10 w 10"/>
                <a:gd name="T25" fmla="*/ 4 h 8"/>
                <a:gd name="T26" fmla="*/ 8 w 10"/>
                <a:gd name="T27" fmla="*/ 6 h 8"/>
                <a:gd name="T28" fmla="*/ 8 w 10"/>
                <a:gd name="T29" fmla="*/ 6 h 8"/>
                <a:gd name="T30" fmla="*/ 6 w 10"/>
                <a:gd name="T31" fmla="*/ 6 h 8"/>
                <a:gd name="T32" fmla="*/ 6 w 10"/>
                <a:gd name="T33" fmla="*/ 6 h 8"/>
                <a:gd name="T34" fmla="*/ 4 w 10"/>
                <a:gd name="T35" fmla="*/ 6 h 8"/>
                <a:gd name="T36" fmla="*/ 4 w 10"/>
                <a:gd name="T37" fmla="*/ 8 h 8"/>
                <a:gd name="T38" fmla="*/ 4 w 10"/>
                <a:gd name="T39" fmla="*/ 8 h 8"/>
                <a:gd name="T40" fmla="*/ 2 w 10"/>
                <a:gd name="T41" fmla="*/ 8 h 8"/>
                <a:gd name="T42" fmla="*/ 2 w 10"/>
                <a:gd name="T43" fmla="*/ 8 h 8"/>
                <a:gd name="T44" fmla="*/ 0 w 10"/>
                <a:gd name="T45" fmla="*/ 8 h 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 h="8">
                  <a:moveTo>
                    <a:pt x="0" y="8"/>
                  </a:moveTo>
                  <a:lnTo>
                    <a:pt x="2" y="6"/>
                  </a:lnTo>
                  <a:lnTo>
                    <a:pt x="4" y="4"/>
                  </a:lnTo>
                  <a:lnTo>
                    <a:pt x="6" y="2"/>
                  </a:lnTo>
                  <a:lnTo>
                    <a:pt x="8" y="0"/>
                  </a:lnTo>
                  <a:lnTo>
                    <a:pt x="8" y="2"/>
                  </a:lnTo>
                  <a:lnTo>
                    <a:pt x="8" y="4"/>
                  </a:lnTo>
                  <a:lnTo>
                    <a:pt x="10" y="4"/>
                  </a:lnTo>
                  <a:lnTo>
                    <a:pt x="8" y="6"/>
                  </a:lnTo>
                  <a:lnTo>
                    <a:pt x="6" y="6"/>
                  </a:lnTo>
                  <a:lnTo>
                    <a:pt x="4" y="6"/>
                  </a:lnTo>
                  <a:lnTo>
                    <a:pt x="4" y="8"/>
                  </a:lnTo>
                  <a:lnTo>
                    <a:pt x="2" y="8"/>
                  </a:lnTo>
                  <a:lnTo>
                    <a:pt x="0" y="8"/>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53" name="Freeform 320">
              <a:extLst>
                <a:ext uri="{FF2B5EF4-FFF2-40B4-BE49-F238E27FC236}">
                  <a16:creationId xmlns:a16="http://schemas.microsoft.com/office/drawing/2014/main" id="{976D01F4-C3AA-2D10-9594-7CAB70D77158}"/>
                </a:ext>
              </a:extLst>
            </p:cNvPr>
            <p:cNvSpPr>
              <a:spLocks noChangeAspect="1"/>
            </p:cNvSpPr>
            <p:nvPr/>
          </p:nvSpPr>
          <p:spPr bwMode="auto">
            <a:xfrm>
              <a:off x="4223854" y="2707217"/>
              <a:ext cx="6083" cy="6083"/>
            </a:xfrm>
            <a:custGeom>
              <a:avLst/>
              <a:gdLst>
                <a:gd name="T0" fmla="*/ 0 w 4"/>
                <a:gd name="T1" fmla="*/ 0 h 4"/>
                <a:gd name="T2" fmla="*/ 0 w 4"/>
                <a:gd name="T3" fmla="*/ 0 h 4"/>
                <a:gd name="T4" fmla="*/ 0 w 4"/>
                <a:gd name="T5" fmla="*/ 0 h 4"/>
                <a:gd name="T6" fmla="*/ 2 w 4"/>
                <a:gd name="T7" fmla="*/ 0 h 4"/>
                <a:gd name="T8" fmla="*/ 2 w 4"/>
                <a:gd name="T9" fmla="*/ 0 h 4"/>
                <a:gd name="T10" fmla="*/ 2 w 4"/>
                <a:gd name="T11" fmla="*/ 0 h 4"/>
                <a:gd name="T12" fmla="*/ 2 w 4"/>
                <a:gd name="T13" fmla="*/ 2 h 4"/>
                <a:gd name="T14" fmla="*/ 4 w 4"/>
                <a:gd name="T15" fmla="*/ 2 h 4"/>
                <a:gd name="T16" fmla="*/ 4 w 4"/>
                <a:gd name="T17" fmla="*/ 2 h 4"/>
                <a:gd name="T18" fmla="*/ 2 w 4"/>
                <a:gd name="T19" fmla="*/ 4 h 4"/>
                <a:gd name="T20" fmla="*/ 0 w 4"/>
                <a:gd name="T21" fmla="*/ 4 h 4"/>
                <a:gd name="T22" fmla="*/ 0 w 4"/>
                <a:gd name="T23" fmla="*/ 4 h 4"/>
                <a:gd name="T24" fmla="*/ 0 w 4"/>
                <a:gd name="T25" fmla="*/ 2 h 4"/>
                <a:gd name="T26" fmla="*/ 0 w 4"/>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 h="4">
                  <a:moveTo>
                    <a:pt x="0" y="0"/>
                  </a:moveTo>
                  <a:lnTo>
                    <a:pt x="0" y="0"/>
                  </a:lnTo>
                  <a:lnTo>
                    <a:pt x="2" y="0"/>
                  </a:lnTo>
                  <a:lnTo>
                    <a:pt x="2" y="2"/>
                  </a:lnTo>
                  <a:lnTo>
                    <a:pt x="4" y="2"/>
                  </a:lnTo>
                  <a:lnTo>
                    <a:pt x="2" y="4"/>
                  </a:lnTo>
                  <a:lnTo>
                    <a:pt x="0" y="4"/>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54" name="Freeform 321">
              <a:extLst>
                <a:ext uri="{FF2B5EF4-FFF2-40B4-BE49-F238E27FC236}">
                  <a16:creationId xmlns:a16="http://schemas.microsoft.com/office/drawing/2014/main" id="{F877442F-828B-B41B-55B8-D45F96A86E69}"/>
                </a:ext>
              </a:extLst>
            </p:cNvPr>
            <p:cNvSpPr>
              <a:spLocks noChangeAspect="1"/>
            </p:cNvSpPr>
            <p:nvPr/>
          </p:nvSpPr>
          <p:spPr bwMode="auto">
            <a:xfrm>
              <a:off x="4223854" y="2707217"/>
              <a:ext cx="6083" cy="6083"/>
            </a:xfrm>
            <a:custGeom>
              <a:avLst/>
              <a:gdLst>
                <a:gd name="T0" fmla="*/ 0 w 4"/>
                <a:gd name="T1" fmla="*/ 0 h 4"/>
                <a:gd name="T2" fmla="*/ 0 w 4"/>
                <a:gd name="T3" fmla="*/ 0 h 4"/>
                <a:gd name="T4" fmla="*/ 0 w 4"/>
                <a:gd name="T5" fmla="*/ 0 h 4"/>
                <a:gd name="T6" fmla="*/ 2 w 4"/>
                <a:gd name="T7" fmla="*/ 0 h 4"/>
                <a:gd name="T8" fmla="*/ 2 w 4"/>
                <a:gd name="T9" fmla="*/ 0 h 4"/>
                <a:gd name="T10" fmla="*/ 2 w 4"/>
                <a:gd name="T11" fmla="*/ 0 h 4"/>
                <a:gd name="T12" fmla="*/ 2 w 4"/>
                <a:gd name="T13" fmla="*/ 2 h 4"/>
                <a:gd name="T14" fmla="*/ 4 w 4"/>
                <a:gd name="T15" fmla="*/ 2 h 4"/>
                <a:gd name="T16" fmla="*/ 4 w 4"/>
                <a:gd name="T17" fmla="*/ 2 h 4"/>
                <a:gd name="T18" fmla="*/ 2 w 4"/>
                <a:gd name="T19" fmla="*/ 4 h 4"/>
                <a:gd name="T20" fmla="*/ 0 w 4"/>
                <a:gd name="T21" fmla="*/ 4 h 4"/>
                <a:gd name="T22" fmla="*/ 0 w 4"/>
                <a:gd name="T23" fmla="*/ 4 h 4"/>
                <a:gd name="T24" fmla="*/ 0 w 4"/>
                <a:gd name="T25" fmla="*/ 2 h 4"/>
                <a:gd name="T26" fmla="*/ 0 w 4"/>
                <a:gd name="T27" fmla="*/ 0 h 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 h="4">
                  <a:moveTo>
                    <a:pt x="0" y="0"/>
                  </a:moveTo>
                  <a:lnTo>
                    <a:pt x="0" y="0"/>
                  </a:lnTo>
                  <a:lnTo>
                    <a:pt x="2" y="0"/>
                  </a:lnTo>
                  <a:lnTo>
                    <a:pt x="2" y="2"/>
                  </a:lnTo>
                  <a:lnTo>
                    <a:pt x="4" y="2"/>
                  </a:lnTo>
                  <a:lnTo>
                    <a:pt x="2" y="4"/>
                  </a:lnTo>
                  <a:lnTo>
                    <a:pt x="0" y="4"/>
                  </a:lnTo>
                  <a:lnTo>
                    <a:pt x="0"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55" name="Freeform 322">
              <a:extLst>
                <a:ext uri="{FF2B5EF4-FFF2-40B4-BE49-F238E27FC236}">
                  <a16:creationId xmlns:a16="http://schemas.microsoft.com/office/drawing/2014/main" id="{082913EC-2A56-DBE6-06D2-AE07265A6339}"/>
                </a:ext>
              </a:extLst>
            </p:cNvPr>
            <p:cNvSpPr>
              <a:spLocks noChangeAspect="1"/>
            </p:cNvSpPr>
            <p:nvPr/>
          </p:nvSpPr>
          <p:spPr bwMode="auto">
            <a:xfrm>
              <a:off x="4272512" y="2603805"/>
              <a:ext cx="15206" cy="6083"/>
            </a:xfrm>
            <a:custGeom>
              <a:avLst/>
              <a:gdLst>
                <a:gd name="T0" fmla="*/ 0 w 10"/>
                <a:gd name="T1" fmla="*/ 4 h 4"/>
                <a:gd name="T2" fmla="*/ 0 w 10"/>
                <a:gd name="T3" fmla="*/ 0 h 4"/>
                <a:gd name="T4" fmla="*/ 2 w 10"/>
                <a:gd name="T5" fmla="*/ 0 h 4"/>
                <a:gd name="T6" fmla="*/ 6 w 10"/>
                <a:gd name="T7" fmla="*/ 2 h 4"/>
                <a:gd name="T8" fmla="*/ 6 w 10"/>
                <a:gd name="T9" fmla="*/ 2 h 4"/>
                <a:gd name="T10" fmla="*/ 4 w 10"/>
                <a:gd name="T11" fmla="*/ 2 h 4"/>
                <a:gd name="T12" fmla="*/ 6 w 10"/>
                <a:gd name="T13" fmla="*/ 2 h 4"/>
                <a:gd name="T14" fmla="*/ 8 w 10"/>
                <a:gd name="T15" fmla="*/ 4 h 4"/>
                <a:gd name="T16" fmla="*/ 6 w 10"/>
                <a:gd name="T17" fmla="*/ 4 h 4"/>
                <a:gd name="T18" fmla="*/ 8 w 10"/>
                <a:gd name="T19" fmla="*/ 4 h 4"/>
                <a:gd name="T20" fmla="*/ 10 w 10"/>
                <a:gd name="T21" fmla="*/ 4 h 4"/>
                <a:gd name="T22" fmla="*/ 8 w 10"/>
                <a:gd name="T23" fmla="*/ 4 h 4"/>
                <a:gd name="T24" fmla="*/ 6 w 10"/>
                <a:gd name="T25" fmla="*/ 4 h 4"/>
                <a:gd name="T26" fmla="*/ 6 w 10"/>
                <a:gd name="T27" fmla="*/ 4 h 4"/>
                <a:gd name="T28" fmla="*/ 2 w 10"/>
                <a:gd name="T29" fmla="*/ 4 h 4"/>
                <a:gd name="T30" fmla="*/ 2 w 10"/>
                <a:gd name="T31" fmla="*/ 4 h 4"/>
                <a:gd name="T32" fmla="*/ 0 w 10"/>
                <a:gd name="T33" fmla="*/ 4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4">
                  <a:moveTo>
                    <a:pt x="0" y="4"/>
                  </a:moveTo>
                  <a:lnTo>
                    <a:pt x="0" y="0"/>
                  </a:lnTo>
                  <a:lnTo>
                    <a:pt x="2" y="0"/>
                  </a:lnTo>
                  <a:lnTo>
                    <a:pt x="6" y="2"/>
                  </a:lnTo>
                  <a:lnTo>
                    <a:pt x="4" y="2"/>
                  </a:lnTo>
                  <a:lnTo>
                    <a:pt x="6" y="2"/>
                  </a:lnTo>
                  <a:lnTo>
                    <a:pt x="8" y="4"/>
                  </a:lnTo>
                  <a:lnTo>
                    <a:pt x="6" y="4"/>
                  </a:lnTo>
                  <a:lnTo>
                    <a:pt x="8" y="4"/>
                  </a:lnTo>
                  <a:lnTo>
                    <a:pt x="10" y="4"/>
                  </a:lnTo>
                  <a:lnTo>
                    <a:pt x="8" y="4"/>
                  </a:lnTo>
                  <a:lnTo>
                    <a:pt x="6" y="4"/>
                  </a:lnTo>
                  <a:lnTo>
                    <a:pt x="2"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56" name="Freeform 323">
              <a:extLst>
                <a:ext uri="{FF2B5EF4-FFF2-40B4-BE49-F238E27FC236}">
                  <a16:creationId xmlns:a16="http://schemas.microsoft.com/office/drawing/2014/main" id="{EE78E0F3-C16D-E8EC-57BB-6480341CE3F5}"/>
                </a:ext>
              </a:extLst>
            </p:cNvPr>
            <p:cNvSpPr>
              <a:spLocks noChangeAspect="1"/>
            </p:cNvSpPr>
            <p:nvPr/>
          </p:nvSpPr>
          <p:spPr bwMode="auto">
            <a:xfrm>
              <a:off x="4272512" y="2603805"/>
              <a:ext cx="15206" cy="6083"/>
            </a:xfrm>
            <a:custGeom>
              <a:avLst/>
              <a:gdLst>
                <a:gd name="T0" fmla="*/ 0 w 10"/>
                <a:gd name="T1" fmla="*/ 4 h 4"/>
                <a:gd name="T2" fmla="*/ 0 w 10"/>
                <a:gd name="T3" fmla="*/ 0 h 4"/>
                <a:gd name="T4" fmla="*/ 2 w 10"/>
                <a:gd name="T5" fmla="*/ 0 h 4"/>
                <a:gd name="T6" fmla="*/ 6 w 10"/>
                <a:gd name="T7" fmla="*/ 2 h 4"/>
                <a:gd name="T8" fmla="*/ 6 w 10"/>
                <a:gd name="T9" fmla="*/ 2 h 4"/>
                <a:gd name="T10" fmla="*/ 4 w 10"/>
                <a:gd name="T11" fmla="*/ 2 h 4"/>
                <a:gd name="T12" fmla="*/ 6 w 10"/>
                <a:gd name="T13" fmla="*/ 2 h 4"/>
                <a:gd name="T14" fmla="*/ 8 w 10"/>
                <a:gd name="T15" fmla="*/ 4 h 4"/>
                <a:gd name="T16" fmla="*/ 6 w 10"/>
                <a:gd name="T17" fmla="*/ 4 h 4"/>
                <a:gd name="T18" fmla="*/ 8 w 10"/>
                <a:gd name="T19" fmla="*/ 4 h 4"/>
                <a:gd name="T20" fmla="*/ 10 w 10"/>
                <a:gd name="T21" fmla="*/ 4 h 4"/>
                <a:gd name="T22" fmla="*/ 8 w 10"/>
                <a:gd name="T23" fmla="*/ 4 h 4"/>
                <a:gd name="T24" fmla="*/ 6 w 10"/>
                <a:gd name="T25" fmla="*/ 4 h 4"/>
                <a:gd name="T26" fmla="*/ 6 w 10"/>
                <a:gd name="T27" fmla="*/ 4 h 4"/>
                <a:gd name="T28" fmla="*/ 2 w 10"/>
                <a:gd name="T29" fmla="*/ 4 h 4"/>
                <a:gd name="T30" fmla="*/ 2 w 10"/>
                <a:gd name="T31" fmla="*/ 4 h 4"/>
                <a:gd name="T32" fmla="*/ 0 w 10"/>
                <a:gd name="T33" fmla="*/ 4 h 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4">
                  <a:moveTo>
                    <a:pt x="0" y="4"/>
                  </a:moveTo>
                  <a:lnTo>
                    <a:pt x="0" y="0"/>
                  </a:lnTo>
                  <a:lnTo>
                    <a:pt x="2" y="0"/>
                  </a:lnTo>
                  <a:lnTo>
                    <a:pt x="6" y="2"/>
                  </a:lnTo>
                  <a:lnTo>
                    <a:pt x="4" y="2"/>
                  </a:lnTo>
                  <a:lnTo>
                    <a:pt x="6" y="2"/>
                  </a:lnTo>
                  <a:lnTo>
                    <a:pt x="8" y="4"/>
                  </a:lnTo>
                  <a:lnTo>
                    <a:pt x="6" y="4"/>
                  </a:lnTo>
                  <a:lnTo>
                    <a:pt x="8" y="4"/>
                  </a:lnTo>
                  <a:lnTo>
                    <a:pt x="10" y="4"/>
                  </a:lnTo>
                  <a:lnTo>
                    <a:pt x="8" y="4"/>
                  </a:lnTo>
                  <a:lnTo>
                    <a:pt x="6" y="4"/>
                  </a:lnTo>
                  <a:lnTo>
                    <a:pt x="2" y="4"/>
                  </a:lnTo>
                  <a:lnTo>
                    <a:pt x="0"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57" name="Freeform 324">
              <a:extLst>
                <a:ext uri="{FF2B5EF4-FFF2-40B4-BE49-F238E27FC236}">
                  <a16:creationId xmlns:a16="http://schemas.microsoft.com/office/drawing/2014/main" id="{1D40D9F9-3B8C-0735-D100-E6226D5AC7D2}"/>
                </a:ext>
              </a:extLst>
            </p:cNvPr>
            <p:cNvSpPr>
              <a:spLocks noChangeAspect="1"/>
            </p:cNvSpPr>
            <p:nvPr/>
          </p:nvSpPr>
          <p:spPr bwMode="auto">
            <a:xfrm>
              <a:off x="4312048" y="2856249"/>
              <a:ext cx="12166" cy="6083"/>
            </a:xfrm>
            <a:custGeom>
              <a:avLst/>
              <a:gdLst>
                <a:gd name="T0" fmla="*/ 0 w 8"/>
                <a:gd name="T1" fmla="*/ 2 h 4"/>
                <a:gd name="T2" fmla="*/ 0 w 8"/>
                <a:gd name="T3" fmla="*/ 2 h 4"/>
                <a:gd name="T4" fmla="*/ 2 w 8"/>
                <a:gd name="T5" fmla="*/ 2 h 4"/>
                <a:gd name="T6" fmla="*/ 2 w 8"/>
                <a:gd name="T7" fmla="*/ 2 h 4"/>
                <a:gd name="T8" fmla="*/ 4 w 8"/>
                <a:gd name="T9" fmla="*/ 0 h 4"/>
                <a:gd name="T10" fmla="*/ 4 w 8"/>
                <a:gd name="T11" fmla="*/ 0 h 4"/>
                <a:gd name="T12" fmla="*/ 6 w 8"/>
                <a:gd name="T13" fmla="*/ 2 h 4"/>
                <a:gd name="T14" fmla="*/ 6 w 8"/>
                <a:gd name="T15" fmla="*/ 2 h 4"/>
                <a:gd name="T16" fmla="*/ 8 w 8"/>
                <a:gd name="T17" fmla="*/ 2 h 4"/>
                <a:gd name="T18" fmla="*/ 6 w 8"/>
                <a:gd name="T19" fmla="*/ 4 h 4"/>
                <a:gd name="T20" fmla="*/ 6 w 8"/>
                <a:gd name="T21" fmla="*/ 4 h 4"/>
                <a:gd name="T22" fmla="*/ 4 w 8"/>
                <a:gd name="T23" fmla="*/ 4 h 4"/>
                <a:gd name="T24" fmla="*/ 4 w 8"/>
                <a:gd name="T25" fmla="*/ 4 h 4"/>
                <a:gd name="T26" fmla="*/ 2 w 8"/>
                <a:gd name="T27" fmla="*/ 4 h 4"/>
                <a:gd name="T28" fmla="*/ 2 w 8"/>
                <a:gd name="T29" fmla="*/ 4 h 4"/>
                <a:gd name="T30" fmla="*/ 2 w 8"/>
                <a:gd name="T31" fmla="*/ 4 h 4"/>
                <a:gd name="T32" fmla="*/ 0 w 8"/>
                <a:gd name="T33" fmla="*/ 2 h 4"/>
                <a:gd name="T34" fmla="*/ 0 w 8"/>
                <a:gd name="T35" fmla="*/ 2 h 4"/>
                <a:gd name="T36" fmla="*/ 0 w 8"/>
                <a:gd name="T37" fmla="*/ 4 h 4"/>
                <a:gd name="T38" fmla="*/ 0 w 8"/>
                <a:gd name="T39" fmla="*/ 2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 h="4">
                  <a:moveTo>
                    <a:pt x="0" y="2"/>
                  </a:moveTo>
                  <a:lnTo>
                    <a:pt x="0" y="2"/>
                  </a:lnTo>
                  <a:lnTo>
                    <a:pt x="2" y="2"/>
                  </a:lnTo>
                  <a:lnTo>
                    <a:pt x="4" y="0"/>
                  </a:lnTo>
                  <a:lnTo>
                    <a:pt x="6" y="2"/>
                  </a:lnTo>
                  <a:lnTo>
                    <a:pt x="8" y="2"/>
                  </a:lnTo>
                  <a:lnTo>
                    <a:pt x="6" y="4"/>
                  </a:lnTo>
                  <a:lnTo>
                    <a:pt x="4" y="4"/>
                  </a:lnTo>
                  <a:lnTo>
                    <a:pt x="2" y="4"/>
                  </a:lnTo>
                  <a:lnTo>
                    <a:pt x="0" y="2"/>
                  </a:lnTo>
                  <a:lnTo>
                    <a:pt x="0"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58" name="Freeform 325">
              <a:extLst>
                <a:ext uri="{FF2B5EF4-FFF2-40B4-BE49-F238E27FC236}">
                  <a16:creationId xmlns:a16="http://schemas.microsoft.com/office/drawing/2014/main" id="{7F145370-F768-F16E-6504-1166ED8A6400}"/>
                </a:ext>
              </a:extLst>
            </p:cNvPr>
            <p:cNvSpPr>
              <a:spLocks noChangeAspect="1"/>
            </p:cNvSpPr>
            <p:nvPr/>
          </p:nvSpPr>
          <p:spPr bwMode="auto">
            <a:xfrm>
              <a:off x="4312048" y="2856249"/>
              <a:ext cx="12166" cy="6083"/>
            </a:xfrm>
            <a:custGeom>
              <a:avLst/>
              <a:gdLst>
                <a:gd name="T0" fmla="*/ 0 w 8"/>
                <a:gd name="T1" fmla="*/ 2 h 4"/>
                <a:gd name="T2" fmla="*/ 0 w 8"/>
                <a:gd name="T3" fmla="*/ 2 h 4"/>
                <a:gd name="T4" fmla="*/ 2 w 8"/>
                <a:gd name="T5" fmla="*/ 2 h 4"/>
                <a:gd name="T6" fmla="*/ 2 w 8"/>
                <a:gd name="T7" fmla="*/ 2 h 4"/>
                <a:gd name="T8" fmla="*/ 4 w 8"/>
                <a:gd name="T9" fmla="*/ 0 h 4"/>
                <a:gd name="T10" fmla="*/ 4 w 8"/>
                <a:gd name="T11" fmla="*/ 0 h 4"/>
                <a:gd name="T12" fmla="*/ 6 w 8"/>
                <a:gd name="T13" fmla="*/ 2 h 4"/>
                <a:gd name="T14" fmla="*/ 6 w 8"/>
                <a:gd name="T15" fmla="*/ 2 h 4"/>
                <a:gd name="T16" fmla="*/ 8 w 8"/>
                <a:gd name="T17" fmla="*/ 2 h 4"/>
                <a:gd name="T18" fmla="*/ 6 w 8"/>
                <a:gd name="T19" fmla="*/ 4 h 4"/>
                <a:gd name="T20" fmla="*/ 6 w 8"/>
                <a:gd name="T21" fmla="*/ 4 h 4"/>
                <a:gd name="T22" fmla="*/ 4 w 8"/>
                <a:gd name="T23" fmla="*/ 4 h 4"/>
                <a:gd name="T24" fmla="*/ 4 w 8"/>
                <a:gd name="T25" fmla="*/ 4 h 4"/>
                <a:gd name="T26" fmla="*/ 2 w 8"/>
                <a:gd name="T27" fmla="*/ 4 h 4"/>
                <a:gd name="T28" fmla="*/ 2 w 8"/>
                <a:gd name="T29" fmla="*/ 4 h 4"/>
                <a:gd name="T30" fmla="*/ 2 w 8"/>
                <a:gd name="T31" fmla="*/ 4 h 4"/>
                <a:gd name="T32" fmla="*/ 0 w 8"/>
                <a:gd name="T33" fmla="*/ 2 h 4"/>
                <a:gd name="T34" fmla="*/ 0 w 8"/>
                <a:gd name="T35" fmla="*/ 2 h 4"/>
                <a:gd name="T36" fmla="*/ 0 w 8"/>
                <a:gd name="T37" fmla="*/ 4 h 4"/>
                <a:gd name="T38" fmla="*/ 0 w 8"/>
                <a:gd name="T39" fmla="*/ 2 h 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 h="4">
                  <a:moveTo>
                    <a:pt x="0" y="2"/>
                  </a:moveTo>
                  <a:lnTo>
                    <a:pt x="0" y="2"/>
                  </a:lnTo>
                  <a:lnTo>
                    <a:pt x="2" y="2"/>
                  </a:lnTo>
                  <a:lnTo>
                    <a:pt x="4" y="0"/>
                  </a:lnTo>
                  <a:lnTo>
                    <a:pt x="6" y="2"/>
                  </a:lnTo>
                  <a:lnTo>
                    <a:pt x="8" y="2"/>
                  </a:lnTo>
                  <a:lnTo>
                    <a:pt x="6" y="4"/>
                  </a:lnTo>
                  <a:lnTo>
                    <a:pt x="4" y="4"/>
                  </a:lnTo>
                  <a:lnTo>
                    <a:pt x="2" y="4"/>
                  </a:lnTo>
                  <a:lnTo>
                    <a:pt x="0" y="2"/>
                  </a:lnTo>
                  <a:lnTo>
                    <a:pt x="0" y="4"/>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59" name="Freeform 326">
              <a:extLst>
                <a:ext uri="{FF2B5EF4-FFF2-40B4-BE49-F238E27FC236}">
                  <a16:creationId xmlns:a16="http://schemas.microsoft.com/office/drawing/2014/main" id="{078C4538-B23E-F16F-C18D-31C3B3771BCC}"/>
                </a:ext>
              </a:extLst>
            </p:cNvPr>
            <p:cNvSpPr>
              <a:spLocks noChangeAspect="1"/>
            </p:cNvSpPr>
            <p:nvPr/>
          </p:nvSpPr>
          <p:spPr bwMode="auto">
            <a:xfrm>
              <a:off x="4175196" y="2646390"/>
              <a:ext cx="12166" cy="6083"/>
            </a:xfrm>
            <a:custGeom>
              <a:avLst/>
              <a:gdLst>
                <a:gd name="T0" fmla="*/ 0 w 8"/>
                <a:gd name="T1" fmla="*/ 2 h 4"/>
                <a:gd name="T2" fmla="*/ 0 w 8"/>
                <a:gd name="T3" fmla="*/ 0 h 4"/>
                <a:gd name="T4" fmla="*/ 4 w 8"/>
                <a:gd name="T5" fmla="*/ 0 h 4"/>
                <a:gd name="T6" fmla="*/ 6 w 8"/>
                <a:gd name="T7" fmla="*/ 0 h 4"/>
                <a:gd name="T8" fmla="*/ 8 w 8"/>
                <a:gd name="T9" fmla="*/ 0 h 4"/>
                <a:gd name="T10" fmla="*/ 6 w 8"/>
                <a:gd name="T11" fmla="*/ 2 h 4"/>
                <a:gd name="T12" fmla="*/ 6 w 8"/>
                <a:gd name="T13" fmla="*/ 0 h 4"/>
                <a:gd name="T14" fmla="*/ 6 w 8"/>
                <a:gd name="T15" fmla="*/ 2 h 4"/>
                <a:gd name="T16" fmla="*/ 4 w 8"/>
                <a:gd name="T17" fmla="*/ 2 h 4"/>
                <a:gd name="T18" fmla="*/ 6 w 8"/>
                <a:gd name="T19" fmla="*/ 2 h 4"/>
                <a:gd name="T20" fmla="*/ 6 w 8"/>
                <a:gd name="T21" fmla="*/ 4 h 4"/>
                <a:gd name="T22" fmla="*/ 2 w 8"/>
                <a:gd name="T23" fmla="*/ 4 h 4"/>
                <a:gd name="T24" fmla="*/ 0 w 8"/>
                <a:gd name="T25" fmla="*/ 2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 h="4">
                  <a:moveTo>
                    <a:pt x="0" y="2"/>
                  </a:moveTo>
                  <a:lnTo>
                    <a:pt x="0" y="0"/>
                  </a:lnTo>
                  <a:lnTo>
                    <a:pt x="4" y="0"/>
                  </a:lnTo>
                  <a:lnTo>
                    <a:pt x="6" y="0"/>
                  </a:lnTo>
                  <a:lnTo>
                    <a:pt x="8" y="0"/>
                  </a:lnTo>
                  <a:lnTo>
                    <a:pt x="6" y="2"/>
                  </a:lnTo>
                  <a:lnTo>
                    <a:pt x="6" y="0"/>
                  </a:lnTo>
                  <a:lnTo>
                    <a:pt x="6" y="2"/>
                  </a:lnTo>
                  <a:lnTo>
                    <a:pt x="4" y="2"/>
                  </a:lnTo>
                  <a:lnTo>
                    <a:pt x="6" y="2"/>
                  </a:lnTo>
                  <a:lnTo>
                    <a:pt x="6" y="4"/>
                  </a:lnTo>
                  <a:lnTo>
                    <a:pt x="2"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60" name="Freeform 327">
              <a:extLst>
                <a:ext uri="{FF2B5EF4-FFF2-40B4-BE49-F238E27FC236}">
                  <a16:creationId xmlns:a16="http://schemas.microsoft.com/office/drawing/2014/main" id="{3BF1857A-A2C6-8367-AC87-6BF01C5E08E8}"/>
                </a:ext>
              </a:extLst>
            </p:cNvPr>
            <p:cNvSpPr>
              <a:spLocks noChangeAspect="1"/>
            </p:cNvSpPr>
            <p:nvPr/>
          </p:nvSpPr>
          <p:spPr bwMode="auto">
            <a:xfrm>
              <a:off x="4175196" y="2646390"/>
              <a:ext cx="12166" cy="6083"/>
            </a:xfrm>
            <a:custGeom>
              <a:avLst/>
              <a:gdLst>
                <a:gd name="T0" fmla="*/ 0 w 8"/>
                <a:gd name="T1" fmla="*/ 2 h 4"/>
                <a:gd name="T2" fmla="*/ 0 w 8"/>
                <a:gd name="T3" fmla="*/ 0 h 4"/>
                <a:gd name="T4" fmla="*/ 4 w 8"/>
                <a:gd name="T5" fmla="*/ 0 h 4"/>
                <a:gd name="T6" fmla="*/ 6 w 8"/>
                <a:gd name="T7" fmla="*/ 0 h 4"/>
                <a:gd name="T8" fmla="*/ 8 w 8"/>
                <a:gd name="T9" fmla="*/ 0 h 4"/>
                <a:gd name="T10" fmla="*/ 6 w 8"/>
                <a:gd name="T11" fmla="*/ 2 h 4"/>
                <a:gd name="T12" fmla="*/ 6 w 8"/>
                <a:gd name="T13" fmla="*/ 0 h 4"/>
                <a:gd name="T14" fmla="*/ 6 w 8"/>
                <a:gd name="T15" fmla="*/ 2 h 4"/>
                <a:gd name="T16" fmla="*/ 4 w 8"/>
                <a:gd name="T17" fmla="*/ 2 h 4"/>
                <a:gd name="T18" fmla="*/ 6 w 8"/>
                <a:gd name="T19" fmla="*/ 2 h 4"/>
                <a:gd name="T20" fmla="*/ 6 w 8"/>
                <a:gd name="T21" fmla="*/ 4 h 4"/>
                <a:gd name="T22" fmla="*/ 2 w 8"/>
                <a:gd name="T23" fmla="*/ 4 h 4"/>
                <a:gd name="T24" fmla="*/ 0 w 8"/>
                <a:gd name="T25" fmla="*/ 2 h 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 h="4">
                  <a:moveTo>
                    <a:pt x="0" y="2"/>
                  </a:moveTo>
                  <a:lnTo>
                    <a:pt x="0" y="0"/>
                  </a:lnTo>
                  <a:lnTo>
                    <a:pt x="4" y="0"/>
                  </a:lnTo>
                  <a:lnTo>
                    <a:pt x="6" y="0"/>
                  </a:lnTo>
                  <a:lnTo>
                    <a:pt x="8" y="0"/>
                  </a:lnTo>
                  <a:lnTo>
                    <a:pt x="6" y="2"/>
                  </a:lnTo>
                  <a:lnTo>
                    <a:pt x="6" y="0"/>
                  </a:lnTo>
                  <a:lnTo>
                    <a:pt x="6" y="2"/>
                  </a:lnTo>
                  <a:lnTo>
                    <a:pt x="4" y="2"/>
                  </a:lnTo>
                  <a:lnTo>
                    <a:pt x="6" y="2"/>
                  </a:lnTo>
                  <a:lnTo>
                    <a:pt x="6" y="4"/>
                  </a:lnTo>
                  <a:lnTo>
                    <a:pt x="2" y="4"/>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61" name="Freeform 328">
              <a:extLst>
                <a:ext uri="{FF2B5EF4-FFF2-40B4-BE49-F238E27FC236}">
                  <a16:creationId xmlns:a16="http://schemas.microsoft.com/office/drawing/2014/main" id="{437AA148-3B7F-2EA5-D5B8-4F5ECEC41BE1}"/>
                </a:ext>
              </a:extLst>
            </p:cNvPr>
            <p:cNvSpPr>
              <a:spLocks noChangeAspect="1"/>
            </p:cNvSpPr>
            <p:nvPr/>
          </p:nvSpPr>
          <p:spPr bwMode="auto">
            <a:xfrm>
              <a:off x="4205608" y="2692011"/>
              <a:ext cx="12166" cy="12166"/>
            </a:xfrm>
            <a:custGeom>
              <a:avLst/>
              <a:gdLst>
                <a:gd name="T0" fmla="*/ 0 w 8"/>
                <a:gd name="T1" fmla="*/ 6 h 8"/>
                <a:gd name="T2" fmla="*/ 2 w 8"/>
                <a:gd name="T3" fmla="*/ 4 h 8"/>
                <a:gd name="T4" fmla="*/ 2 w 8"/>
                <a:gd name="T5" fmla="*/ 4 h 8"/>
                <a:gd name="T6" fmla="*/ 4 w 8"/>
                <a:gd name="T7" fmla="*/ 4 h 8"/>
                <a:gd name="T8" fmla="*/ 4 w 8"/>
                <a:gd name="T9" fmla="*/ 4 h 8"/>
                <a:gd name="T10" fmla="*/ 4 w 8"/>
                <a:gd name="T11" fmla="*/ 4 h 8"/>
                <a:gd name="T12" fmla="*/ 2 w 8"/>
                <a:gd name="T13" fmla="*/ 4 h 8"/>
                <a:gd name="T14" fmla="*/ 2 w 8"/>
                <a:gd name="T15" fmla="*/ 4 h 8"/>
                <a:gd name="T16" fmla="*/ 4 w 8"/>
                <a:gd name="T17" fmla="*/ 2 h 8"/>
                <a:gd name="T18" fmla="*/ 6 w 8"/>
                <a:gd name="T19" fmla="*/ 2 h 8"/>
                <a:gd name="T20" fmla="*/ 6 w 8"/>
                <a:gd name="T21" fmla="*/ 2 h 8"/>
                <a:gd name="T22" fmla="*/ 6 w 8"/>
                <a:gd name="T23" fmla="*/ 0 h 8"/>
                <a:gd name="T24" fmla="*/ 8 w 8"/>
                <a:gd name="T25" fmla="*/ 0 h 8"/>
                <a:gd name="T26" fmla="*/ 8 w 8"/>
                <a:gd name="T27" fmla="*/ 2 h 8"/>
                <a:gd name="T28" fmla="*/ 6 w 8"/>
                <a:gd name="T29" fmla="*/ 2 h 8"/>
                <a:gd name="T30" fmla="*/ 6 w 8"/>
                <a:gd name="T31" fmla="*/ 4 h 8"/>
                <a:gd name="T32" fmla="*/ 4 w 8"/>
                <a:gd name="T33" fmla="*/ 4 h 8"/>
                <a:gd name="T34" fmla="*/ 2 w 8"/>
                <a:gd name="T35" fmla="*/ 8 h 8"/>
                <a:gd name="T36" fmla="*/ 2 w 8"/>
                <a:gd name="T37" fmla="*/ 8 h 8"/>
                <a:gd name="T38" fmla="*/ 0 w 8"/>
                <a:gd name="T39" fmla="*/ 6 h 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 h="8">
                  <a:moveTo>
                    <a:pt x="0" y="6"/>
                  </a:moveTo>
                  <a:lnTo>
                    <a:pt x="2" y="4"/>
                  </a:lnTo>
                  <a:lnTo>
                    <a:pt x="4" y="4"/>
                  </a:lnTo>
                  <a:lnTo>
                    <a:pt x="2" y="4"/>
                  </a:lnTo>
                  <a:lnTo>
                    <a:pt x="4" y="2"/>
                  </a:lnTo>
                  <a:lnTo>
                    <a:pt x="6" y="2"/>
                  </a:lnTo>
                  <a:lnTo>
                    <a:pt x="6" y="0"/>
                  </a:lnTo>
                  <a:lnTo>
                    <a:pt x="8" y="0"/>
                  </a:lnTo>
                  <a:lnTo>
                    <a:pt x="8" y="2"/>
                  </a:lnTo>
                  <a:lnTo>
                    <a:pt x="6" y="2"/>
                  </a:lnTo>
                  <a:lnTo>
                    <a:pt x="6" y="4"/>
                  </a:lnTo>
                  <a:lnTo>
                    <a:pt x="4" y="4"/>
                  </a:lnTo>
                  <a:lnTo>
                    <a:pt x="2" y="8"/>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62" name="Freeform 329">
              <a:extLst>
                <a:ext uri="{FF2B5EF4-FFF2-40B4-BE49-F238E27FC236}">
                  <a16:creationId xmlns:a16="http://schemas.microsoft.com/office/drawing/2014/main" id="{8655B955-89F5-9F37-4D78-B4D550F8DE7B}"/>
                </a:ext>
              </a:extLst>
            </p:cNvPr>
            <p:cNvSpPr>
              <a:spLocks noChangeAspect="1"/>
            </p:cNvSpPr>
            <p:nvPr/>
          </p:nvSpPr>
          <p:spPr bwMode="auto">
            <a:xfrm>
              <a:off x="4205608" y="2692011"/>
              <a:ext cx="12166" cy="12166"/>
            </a:xfrm>
            <a:custGeom>
              <a:avLst/>
              <a:gdLst>
                <a:gd name="T0" fmla="*/ 0 w 8"/>
                <a:gd name="T1" fmla="*/ 6 h 8"/>
                <a:gd name="T2" fmla="*/ 2 w 8"/>
                <a:gd name="T3" fmla="*/ 4 h 8"/>
                <a:gd name="T4" fmla="*/ 2 w 8"/>
                <a:gd name="T5" fmla="*/ 4 h 8"/>
                <a:gd name="T6" fmla="*/ 4 w 8"/>
                <a:gd name="T7" fmla="*/ 4 h 8"/>
                <a:gd name="T8" fmla="*/ 4 w 8"/>
                <a:gd name="T9" fmla="*/ 4 h 8"/>
                <a:gd name="T10" fmla="*/ 4 w 8"/>
                <a:gd name="T11" fmla="*/ 4 h 8"/>
                <a:gd name="T12" fmla="*/ 2 w 8"/>
                <a:gd name="T13" fmla="*/ 4 h 8"/>
                <a:gd name="T14" fmla="*/ 2 w 8"/>
                <a:gd name="T15" fmla="*/ 4 h 8"/>
                <a:gd name="T16" fmla="*/ 4 w 8"/>
                <a:gd name="T17" fmla="*/ 2 h 8"/>
                <a:gd name="T18" fmla="*/ 6 w 8"/>
                <a:gd name="T19" fmla="*/ 2 h 8"/>
                <a:gd name="T20" fmla="*/ 6 w 8"/>
                <a:gd name="T21" fmla="*/ 2 h 8"/>
                <a:gd name="T22" fmla="*/ 6 w 8"/>
                <a:gd name="T23" fmla="*/ 0 h 8"/>
                <a:gd name="T24" fmla="*/ 8 w 8"/>
                <a:gd name="T25" fmla="*/ 0 h 8"/>
                <a:gd name="T26" fmla="*/ 8 w 8"/>
                <a:gd name="T27" fmla="*/ 2 h 8"/>
                <a:gd name="T28" fmla="*/ 6 w 8"/>
                <a:gd name="T29" fmla="*/ 2 h 8"/>
                <a:gd name="T30" fmla="*/ 6 w 8"/>
                <a:gd name="T31" fmla="*/ 4 h 8"/>
                <a:gd name="T32" fmla="*/ 4 w 8"/>
                <a:gd name="T33" fmla="*/ 4 h 8"/>
                <a:gd name="T34" fmla="*/ 2 w 8"/>
                <a:gd name="T35" fmla="*/ 8 h 8"/>
                <a:gd name="T36" fmla="*/ 2 w 8"/>
                <a:gd name="T37" fmla="*/ 8 h 8"/>
                <a:gd name="T38" fmla="*/ 0 w 8"/>
                <a:gd name="T39" fmla="*/ 6 h 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 h="8">
                  <a:moveTo>
                    <a:pt x="0" y="6"/>
                  </a:moveTo>
                  <a:lnTo>
                    <a:pt x="2" y="4"/>
                  </a:lnTo>
                  <a:lnTo>
                    <a:pt x="4" y="4"/>
                  </a:lnTo>
                  <a:lnTo>
                    <a:pt x="2" y="4"/>
                  </a:lnTo>
                  <a:lnTo>
                    <a:pt x="4" y="2"/>
                  </a:lnTo>
                  <a:lnTo>
                    <a:pt x="6" y="2"/>
                  </a:lnTo>
                  <a:lnTo>
                    <a:pt x="6" y="0"/>
                  </a:lnTo>
                  <a:lnTo>
                    <a:pt x="8" y="0"/>
                  </a:lnTo>
                  <a:lnTo>
                    <a:pt x="8" y="2"/>
                  </a:lnTo>
                  <a:lnTo>
                    <a:pt x="6" y="2"/>
                  </a:lnTo>
                  <a:lnTo>
                    <a:pt x="6" y="4"/>
                  </a:lnTo>
                  <a:lnTo>
                    <a:pt x="4" y="4"/>
                  </a:lnTo>
                  <a:lnTo>
                    <a:pt x="2" y="8"/>
                  </a:lnTo>
                  <a:lnTo>
                    <a:pt x="0" y="6"/>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63" name="Freeform 330">
              <a:extLst>
                <a:ext uri="{FF2B5EF4-FFF2-40B4-BE49-F238E27FC236}">
                  <a16:creationId xmlns:a16="http://schemas.microsoft.com/office/drawing/2014/main" id="{454A28DB-B32C-C0F2-C667-8544463FA0C1}"/>
                </a:ext>
              </a:extLst>
            </p:cNvPr>
            <p:cNvSpPr>
              <a:spLocks noChangeAspect="1"/>
            </p:cNvSpPr>
            <p:nvPr/>
          </p:nvSpPr>
          <p:spPr bwMode="auto">
            <a:xfrm>
              <a:off x="4178236" y="2655513"/>
              <a:ext cx="3040" cy="9123"/>
            </a:xfrm>
            <a:custGeom>
              <a:avLst/>
              <a:gdLst>
                <a:gd name="T0" fmla="*/ 0 w 2"/>
                <a:gd name="T1" fmla="*/ 2 h 6"/>
                <a:gd name="T2" fmla="*/ 0 w 2"/>
                <a:gd name="T3" fmla="*/ 0 h 6"/>
                <a:gd name="T4" fmla="*/ 2 w 2"/>
                <a:gd name="T5" fmla="*/ 2 h 6"/>
                <a:gd name="T6" fmla="*/ 2 w 2"/>
                <a:gd name="T7" fmla="*/ 4 h 6"/>
                <a:gd name="T8" fmla="*/ 0 w 2"/>
                <a:gd name="T9" fmla="*/ 4 h 6"/>
                <a:gd name="T10" fmla="*/ 2 w 2"/>
                <a:gd name="T11" fmla="*/ 4 h 6"/>
                <a:gd name="T12" fmla="*/ 0 w 2"/>
                <a:gd name="T13" fmla="*/ 6 h 6"/>
                <a:gd name="T14" fmla="*/ 2 w 2"/>
                <a:gd name="T15" fmla="*/ 6 h 6"/>
                <a:gd name="T16" fmla="*/ 2 w 2"/>
                <a:gd name="T17" fmla="*/ 6 h 6"/>
                <a:gd name="T18" fmla="*/ 0 w 2"/>
                <a:gd name="T19" fmla="*/ 6 h 6"/>
                <a:gd name="T20" fmla="*/ 0 w 2"/>
                <a:gd name="T21" fmla="*/ 2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6">
                  <a:moveTo>
                    <a:pt x="0" y="2"/>
                  </a:moveTo>
                  <a:lnTo>
                    <a:pt x="0" y="0"/>
                  </a:lnTo>
                  <a:lnTo>
                    <a:pt x="2" y="2"/>
                  </a:lnTo>
                  <a:lnTo>
                    <a:pt x="2" y="4"/>
                  </a:lnTo>
                  <a:lnTo>
                    <a:pt x="0" y="4"/>
                  </a:lnTo>
                  <a:lnTo>
                    <a:pt x="2" y="4"/>
                  </a:lnTo>
                  <a:lnTo>
                    <a:pt x="0" y="6"/>
                  </a:lnTo>
                  <a:lnTo>
                    <a:pt x="2" y="6"/>
                  </a:lnTo>
                  <a:lnTo>
                    <a:pt x="0" y="6"/>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64" name="Freeform 331">
              <a:extLst>
                <a:ext uri="{FF2B5EF4-FFF2-40B4-BE49-F238E27FC236}">
                  <a16:creationId xmlns:a16="http://schemas.microsoft.com/office/drawing/2014/main" id="{E05CC097-FBF3-3BF6-3274-BA3A5569949A}"/>
                </a:ext>
              </a:extLst>
            </p:cNvPr>
            <p:cNvSpPr>
              <a:spLocks noChangeAspect="1"/>
            </p:cNvSpPr>
            <p:nvPr/>
          </p:nvSpPr>
          <p:spPr bwMode="auto">
            <a:xfrm>
              <a:off x="4178236" y="2655513"/>
              <a:ext cx="3040" cy="9123"/>
            </a:xfrm>
            <a:custGeom>
              <a:avLst/>
              <a:gdLst>
                <a:gd name="T0" fmla="*/ 0 w 2"/>
                <a:gd name="T1" fmla="*/ 2 h 6"/>
                <a:gd name="T2" fmla="*/ 0 w 2"/>
                <a:gd name="T3" fmla="*/ 0 h 6"/>
                <a:gd name="T4" fmla="*/ 2 w 2"/>
                <a:gd name="T5" fmla="*/ 2 h 6"/>
                <a:gd name="T6" fmla="*/ 2 w 2"/>
                <a:gd name="T7" fmla="*/ 4 h 6"/>
                <a:gd name="T8" fmla="*/ 0 w 2"/>
                <a:gd name="T9" fmla="*/ 4 h 6"/>
                <a:gd name="T10" fmla="*/ 2 w 2"/>
                <a:gd name="T11" fmla="*/ 4 h 6"/>
                <a:gd name="T12" fmla="*/ 0 w 2"/>
                <a:gd name="T13" fmla="*/ 6 h 6"/>
                <a:gd name="T14" fmla="*/ 2 w 2"/>
                <a:gd name="T15" fmla="*/ 6 h 6"/>
                <a:gd name="T16" fmla="*/ 2 w 2"/>
                <a:gd name="T17" fmla="*/ 6 h 6"/>
                <a:gd name="T18" fmla="*/ 0 w 2"/>
                <a:gd name="T19" fmla="*/ 6 h 6"/>
                <a:gd name="T20" fmla="*/ 0 w 2"/>
                <a:gd name="T21" fmla="*/ 2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6">
                  <a:moveTo>
                    <a:pt x="0" y="2"/>
                  </a:moveTo>
                  <a:lnTo>
                    <a:pt x="0" y="0"/>
                  </a:lnTo>
                  <a:lnTo>
                    <a:pt x="2" y="2"/>
                  </a:lnTo>
                  <a:lnTo>
                    <a:pt x="2" y="4"/>
                  </a:lnTo>
                  <a:lnTo>
                    <a:pt x="0" y="4"/>
                  </a:lnTo>
                  <a:lnTo>
                    <a:pt x="2" y="4"/>
                  </a:lnTo>
                  <a:lnTo>
                    <a:pt x="0" y="6"/>
                  </a:lnTo>
                  <a:lnTo>
                    <a:pt x="2" y="6"/>
                  </a:lnTo>
                  <a:lnTo>
                    <a:pt x="0" y="6"/>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65" name="Freeform 332">
              <a:extLst>
                <a:ext uri="{FF2B5EF4-FFF2-40B4-BE49-F238E27FC236}">
                  <a16:creationId xmlns:a16="http://schemas.microsoft.com/office/drawing/2014/main" id="{51961AD1-D89C-BEEA-589C-A8A0C508C287}"/>
                </a:ext>
              </a:extLst>
            </p:cNvPr>
            <p:cNvSpPr>
              <a:spLocks noChangeAspect="1"/>
            </p:cNvSpPr>
            <p:nvPr/>
          </p:nvSpPr>
          <p:spPr bwMode="auto">
            <a:xfrm>
              <a:off x="4324214" y="2555146"/>
              <a:ext cx="3040" cy="6083"/>
            </a:xfrm>
            <a:custGeom>
              <a:avLst/>
              <a:gdLst>
                <a:gd name="T0" fmla="*/ 0 w 2"/>
                <a:gd name="T1" fmla="*/ 4 h 4"/>
                <a:gd name="T2" fmla="*/ 0 w 2"/>
                <a:gd name="T3" fmla="*/ 0 h 4"/>
                <a:gd name="T4" fmla="*/ 2 w 2"/>
                <a:gd name="T5" fmla="*/ 2 h 4"/>
                <a:gd name="T6" fmla="*/ 2 w 2"/>
                <a:gd name="T7" fmla="*/ 2 h 4"/>
                <a:gd name="T8" fmla="*/ 2 w 2"/>
                <a:gd name="T9" fmla="*/ 2 h 4"/>
                <a:gd name="T10" fmla="*/ 2 w 2"/>
                <a:gd name="T11" fmla="*/ 4 h 4"/>
                <a:gd name="T12" fmla="*/ 2 w 2"/>
                <a:gd name="T13" fmla="*/ 4 h 4"/>
                <a:gd name="T14" fmla="*/ 0 w 2"/>
                <a:gd name="T15" fmla="*/ 4 h 4"/>
                <a:gd name="T16" fmla="*/ 0 w 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4">
                  <a:moveTo>
                    <a:pt x="0" y="4"/>
                  </a:moveTo>
                  <a:lnTo>
                    <a:pt x="0" y="0"/>
                  </a:lnTo>
                  <a:lnTo>
                    <a:pt x="2" y="2"/>
                  </a:lnTo>
                  <a:lnTo>
                    <a:pt x="2"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66" name="Freeform 333">
              <a:extLst>
                <a:ext uri="{FF2B5EF4-FFF2-40B4-BE49-F238E27FC236}">
                  <a16:creationId xmlns:a16="http://schemas.microsoft.com/office/drawing/2014/main" id="{26F726F6-2886-1AE2-F311-EC691A967993}"/>
                </a:ext>
              </a:extLst>
            </p:cNvPr>
            <p:cNvSpPr>
              <a:spLocks noChangeAspect="1"/>
            </p:cNvSpPr>
            <p:nvPr/>
          </p:nvSpPr>
          <p:spPr bwMode="auto">
            <a:xfrm>
              <a:off x="4324214" y="2555146"/>
              <a:ext cx="3040" cy="6083"/>
            </a:xfrm>
            <a:custGeom>
              <a:avLst/>
              <a:gdLst>
                <a:gd name="T0" fmla="*/ 0 w 2"/>
                <a:gd name="T1" fmla="*/ 4 h 4"/>
                <a:gd name="T2" fmla="*/ 0 w 2"/>
                <a:gd name="T3" fmla="*/ 0 h 4"/>
                <a:gd name="T4" fmla="*/ 2 w 2"/>
                <a:gd name="T5" fmla="*/ 2 h 4"/>
                <a:gd name="T6" fmla="*/ 2 w 2"/>
                <a:gd name="T7" fmla="*/ 2 h 4"/>
                <a:gd name="T8" fmla="*/ 2 w 2"/>
                <a:gd name="T9" fmla="*/ 2 h 4"/>
                <a:gd name="T10" fmla="*/ 2 w 2"/>
                <a:gd name="T11" fmla="*/ 4 h 4"/>
                <a:gd name="T12" fmla="*/ 2 w 2"/>
                <a:gd name="T13" fmla="*/ 4 h 4"/>
                <a:gd name="T14" fmla="*/ 0 w 2"/>
                <a:gd name="T15" fmla="*/ 4 h 4"/>
                <a:gd name="T16" fmla="*/ 0 w 2"/>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4">
                  <a:moveTo>
                    <a:pt x="0" y="4"/>
                  </a:moveTo>
                  <a:lnTo>
                    <a:pt x="0" y="0"/>
                  </a:lnTo>
                  <a:lnTo>
                    <a:pt x="2" y="2"/>
                  </a:lnTo>
                  <a:lnTo>
                    <a:pt x="2" y="4"/>
                  </a:lnTo>
                  <a:lnTo>
                    <a:pt x="0"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67" name="Freeform 334">
              <a:extLst>
                <a:ext uri="{FF2B5EF4-FFF2-40B4-BE49-F238E27FC236}">
                  <a16:creationId xmlns:a16="http://schemas.microsoft.com/office/drawing/2014/main" id="{9B345A82-2513-BC6F-46D7-941A7F771BBE}"/>
                </a:ext>
              </a:extLst>
            </p:cNvPr>
            <p:cNvSpPr>
              <a:spLocks noChangeAspect="1"/>
            </p:cNvSpPr>
            <p:nvPr/>
          </p:nvSpPr>
          <p:spPr bwMode="auto">
            <a:xfrm>
              <a:off x="4327254" y="2552103"/>
              <a:ext cx="6083" cy="6083"/>
            </a:xfrm>
            <a:custGeom>
              <a:avLst/>
              <a:gdLst>
                <a:gd name="T0" fmla="*/ 0 w 4"/>
                <a:gd name="T1" fmla="*/ 4 h 4"/>
                <a:gd name="T2" fmla="*/ 2 w 4"/>
                <a:gd name="T3" fmla="*/ 2 h 4"/>
                <a:gd name="T4" fmla="*/ 2 w 4"/>
                <a:gd name="T5" fmla="*/ 0 h 4"/>
                <a:gd name="T6" fmla="*/ 4 w 4"/>
                <a:gd name="T7" fmla="*/ 2 h 4"/>
                <a:gd name="T8" fmla="*/ 4 w 4"/>
                <a:gd name="T9" fmla="*/ 2 h 4"/>
                <a:gd name="T10" fmla="*/ 4 w 4"/>
                <a:gd name="T11" fmla="*/ 2 h 4"/>
                <a:gd name="T12" fmla="*/ 2 w 4"/>
                <a:gd name="T13" fmla="*/ 4 h 4"/>
                <a:gd name="T14" fmla="*/ 0 w 4"/>
                <a:gd name="T15" fmla="*/ 4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4">
                  <a:moveTo>
                    <a:pt x="0" y="4"/>
                  </a:moveTo>
                  <a:lnTo>
                    <a:pt x="2" y="2"/>
                  </a:lnTo>
                  <a:lnTo>
                    <a:pt x="2" y="0"/>
                  </a:lnTo>
                  <a:lnTo>
                    <a:pt x="4" y="2"/>
                  </a:lnTo>
                  <a:lnTo>
                    <a:pt x="2"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68" name="Freeform 335">
              <a:extLst>
                <a:ext uri="{FF2B5EF4-FFF2-40B4-BE49-F238E27FC236}">
                  <a16:creationId xmlns:a16="http://schemas.microsoft.com/office/drawing/2014/main" id="{A653ECA4-6815-A086-B9AE-AA9A5A670A7E}"/>
                </a:ext>
              </a:extLst>
            </p:cNvPr>
            <p:cNvSpPr>
              <a:spLocks noChangeAspect="1"/>
            </p:cNvSpPr>
            <p:nvPr/>
          </p:nvSpPr>
          <p:spPr bwMode="auto">
            <a:xfrm>
              <a:off x="4327254" y="2552103"/>
              <a:ext cx="6083" cy="6083"/>
            </a:xfrm>
            <a:custGeom>
              <a:avLst/>
              <a:gdLst>
                <a:gd name="T0" fmla="*/ 0 w 4"/>
                <a:gd name="T1" fmla="*/ 4 h 4"/>
                <a:gd name="T2" fmla="*/ 2 w 4"/>
                <a:gd name="T3" fmla="*/ 2 h 4"/>
                <a:gd name="T4" fmla="*/ 2 w 4"/>
                <a:gd name="T5" fmla="*/ 0 h 4"/>
                <a:gd name="T6" fmla="*/ 4 w 4"/>
                <a:gd name="T7" fmla="*/ 2 h 4"/>
                <a:gd name="T8" fmla="*/ 4 w 4"/>
                <a:gd name="T9" fmla="*/ 2 h 4"/>
                <a:gd name="T10" fmla="*/ 4 w 4"/>
                <a:gd name="T11" fmla="*/ 2 h 4"/>
                <a:gd name="T12" fmla="*/ 2 w 4"/>
                <a:gd name="T13" fmla="*/ 4 h 4"/>
                <a:gd name="T14" fmla="*/ 0 w 4"/>
                <a:gd name="T15" fmla="*/ 4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4">
                  <a:moveTo>
                    <a:pt x="0" y="4"/>
                  </a:moveTo>
                  <a:lnTo>
                    <a:pt x="2" y="2"/>
                  </a:lnTo>
                  <a:lnTo>
                    <a:pt x="2" y="0"/>
                  </a:lnTo>
                  <a:lnTo>
                    <a:pt x="4" y="2"/>
                  </a:lnTo>
                  <a:lnTo>
                    <a:pt x="2" y="4"/>
                  </a:lnTo>
                  <a:lnTo>
                    <a:pt x="0"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69" name="Freeform 336">
              <a:extLst>
                <a:ext uri="{FF2B5EF4-FFF2-40B4-BE49-F238E27FC236}">
                  <a16:creationId xmlns:a16="http://schemas.microsoft.com/office/drawing/2014/main" id="{6A9BB37F-95B4-CD1F-0AB4-A96DC01D34F5}"/>
                </a:ext>
              </a:extLst>
            </p:cNvPr>
            <p:cNvSpPr>
              <a:spLocks noChangeAspect="1"/>
            </p:cNvSpPr>
            <p:nvPr/>
          </p:nvSpPr>
          <p:spPr bwMode="auto">
            <a:xfrm>
              <a:off x="4226894" y="2701134"/>
              <a:ext cx="3040" cy="6083"/>
            </a:xfrm>
            <a:custGeom>
              <a:avLst/>
              <a:gdLst>
                <a:gd name="T0" fmla="*/ 0 w 2"/>
                <a:gd name="T1" fmla="*/ 0 h 4"/>
                <a:gd name="T2" fmla="*/ 2 w 2"/>
                <a:gd name="T3" fmla="*/ 0 h 4"/>
                <a:gd name="T4" fmla="*/ 2 w 2"/>
                <a:gd name="T5" fmla="*/ 0 h 4"/>
                <a:gd name="T6" fmla="*/ 2 w 2"/>
                <a:gd name="T7" fmla="*/ 2 h 4"/>
                <a:gd name="T8" fmla="*/ 2 w 2"/>
                <a:gd name="T9" fmla="*/ 2 h 4"/>
                <a:gd name="T10" fmla="*/ 2 w 2"/>
                <a:gd name="T11" fmla="*/ 4 h 4"/>
                <a:gd name="T12" fmla="*/ 2 w 2"/>
                <a:gd name="T13" fmla="*/ 2 h 4"/>
                <a:gd name="T14" fmla="*/ 0 w 2"/>
                <a:gd name="T15" fmla="*/ 2 h 4"/>
                <a:gd name="T16" fmla="*/ 0 w 2"/>
                <a:gd name="T17" fmla="*/ 0 h 4"/>
                <a:gd name="T18" fmla="*/ 0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4">
                  <a:moveTo>
                    <a:pt x="0" y="0"/>
                  </a:moveTo>
                  <a:lnTo>
                    <a:pt x="2" y="0"/>
                  </a:lnTo>
                  <a:lnTo>
                    <a:pt x="2" y="2"/>
                  </a:lnTo>
                  <a:lnTo>
                    <a:pt x="2" y="4"/>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70" name="Freeform 337">
              <a:extLst>
                <a:ext uri="{FF2B5EF4-FFF2-40B4-BE49-F238E27FC236}">
                  <a16:creationId xmlns:a16="http://schemas.microsoft.com/office/drawing/2014/main" id="{7D77C770-67F1-2798-3B22-D2D126664FC0}"/>
                </a:ext>
              </a:extLst>
            </p:cNvPr>
            <p:cNvSpPr>
              <a:spLocks noChangeAspect="1"/>
            </p:cNvSpPr>
            <p:nvPr/>
          </p:nvSpPr>
          <p:spPr bwMode="auto">
            <a:xfrm>
              <a:off x="4226894" y="2701134"/>
              <a:ext cx="3040" cy="6083"/>
            </a:xfrm>
            <a:custGeom>
              <a:avLst/>
              <a:gdLst>
                <a:gd name="T0" fmla="*/ 0 w 2"/>
                <a:gd name="T1" fmla="*/ 0 h 4"/>
                <a:gd name="T2" fmla="*/ 2 w 2"/>
                <a:gd name="T3" fmla="*/ 0 h 4"/>
                <a:gd name="T4" fmla="*/ 2 w 2"/>
                <a:gd name="T5" fmla="*/ 0 h 4"/>
                <a:gd name="T6" fmla="*/ 2 w 2"/>
                <a:gd name="T7" fmla="*/ 2 h 4"/>
                <a:gd name="T8" fmla="*/ 2 w 2"/>
                <a:gd name="T9" fmla="*/ 2 h 4"/>
                <a:gd name="T10" fmla="*/ 2 w 2"/>
                <a:gd name="T11" fmla="*/ 4 h 4"/>
                <a:gd name="T12" fmla="*/ 2 w 2"/>
                <a:gd name="T13" fmla="*/ 2 h 4"/>
                <a:gd name="T14" fmla="*/ 0 w 2"/>
                <a:gd name="T15" fmla="*/ 2 h 4"/>
                <a:gd name="T16" fmla="*/ 0 w 2"/>
                <a:gd name="T17" fmla="*/ 0 h 4"/>
                <a:gd name="T18" fmla="*/ 0 w 2"/>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4">
                  <a:moveTo>
                    <a:pt x="0" y="0"/>
                  </a:moveTo>
                  <a:lnTo>
                    <a:pt x="2" y="0"/>
                  </a:lnTo>
                  <a:lnTo>
                    <a:pt x="2" y="2"/>
                  </a:lnTo>
                  <a:lnTo>
                    <a:pt x="2" y="4"/>
                  </a:lnTo>
                  <a:lnTo>
                    <a:pt x="2" y="2"/>
                  </a:lnTo>
                  <a:lnTo>
                    <a:pt x="0"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71" name="Freeform 338">
              <a:extLst>
                <a:ext uri="{FF2B5EF4-FFF2-40B4-BE49-F238E27FC236}">
                  <a16:creationId xmlns:a16="http://schemas.microsoft.com/office/drawing/2014/main" id="{49E473A6-CACF-F0D9-BBE8-44CBD383B260}"/>
                </a:ext>
              </a:extLst>
            </p:cNvPr>
            <p:cNvSpPr>
              <a:spLocks noChangeAspect="1"/>
            </p:cNvSpPr>
            <p:nvPr/>
          </p:nvSpPr>
          <p:spPr bwMode="auto">
            <a:xfrm>
              <a:off x="4366789" y="2838003"/>
              <a:ext cx="6083" cy="3040"/>
            </a:xfrm>
            <a:custGeom>
              <a:avLst/>
              <a:gdLst>
                <a:gd name="T0" fmla="*/ 0 w 4"/>
                <a:gd name="T1" fmla="*/ 0 h 2"/>
                <a:gd name="T2" fmla="*/ 2 w 4"/>
                <a:gd name="T3" fmla="*/ 0 h 2"/>
                <a:gd name="T4" fmla="*/ 2 w 4"/>
                <a:gd name="T5" fmla="*/ 0 h 2"/>
                <a:gd name="T6" fmla="*/ 2 w 4"/>
                <a:gd name="T7" fmla="*/ 0 h 2"/>
                <a:gd name="T8" fmla="*/ 4 w 4"/>
                <a:gd name="T9" fmla="*/ 0 h 2"/>
                <a:gd name="T10" fmla="*/ 2 w 4"/>
                <a:gd name="T11" fmla="*/ 2 h 2"/>
                <a:gd name="T12" fmla="*/ 2 w 4"/>
                <a:gd name="T13" fmla="*/ 2 h 2"/>
                <a:gd name="T14" fmla="*/ 2 w 4"/>
                <a:gd name="T15" fmla="*/ 2 h 2"/>
                <a:gd name="T16" fmla="*/ 0 w 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2">
                  <a:moveTo>
                    <a:pt x="0" y="0"/>
                  </a:moveTo>
                  <a:lnTo>
                    <a:pt x="2" y="0"/>
                  </a:lnTo>
                  <a:lnTo>
                    <a:pt x="4" y="0"/>
                  </a:lnTo>
                  <a:lnTo>
                    <a:pt x="2"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72" name="Freeform 339">
              <a:extLst>
                <a:ext uri="{FF2B5EF4-FFF2-40B4-BE49-F238E27FC236}">
                  <a16:creationId xmlns:a16="http://schemas.microsoft.com/office/drawing/2014/main" id="{A21869B8-1F0D-1D09-7472-61D8DD4C83E9}"/>
                </a:ext>
              </a:extLst>
            </p:cNvPr>
            <p:cNvSpPr>
              <a:spLocks noChangeAspect="1"/>
            </p:cNvSpPr>
            <p:nvPr/>
          </p:nvSpPr>
          <p:spPr bwMode="auto">
            <a:xfrm>
              <a:off x="4366789" y="2838003"/>
              <a:ext cx="6083" cy="3040"/>
            </a:xfrm>
            <a:custGeom>
              <a:avLst/>
              <a:gdLst>
                <a:gd name="T0" fmla="*/ 0 w 4"/>
                <a:gd name="T1" fmla="*/ 0 h 2"/>
                <a:gd name="T2" fmla="*/ 2 w 4"/>
                <a:gd name="T3" fmla="*/ 0 h 2"/>
                <a:gd name="T4" fmla="*/ 2 w 4"/>
                <a:gd name="T5" fmla="*/ 0 h 2"/>
                <a:gd name="T6" fmla="*/ 2 w 4"/>
                <a:gd name="T7" fmla="*/ 0 h 2"/>
                <a:gd name="T8" fmla="*/ 4 w 4"/>
                <a:gd name="T9" fmla="*/ 0 h 2"/>
                <a:gd name="T10" fmla="*/ 2 w 4"/>
                <a:gd name="T11" fmla="*/ 2 h 2"/>
                <a:gd name="T12" fmla="*/ 2 w 4"/>
                <a:gd name="T13" fmla="*/ 2 h 2"/>
                <a:gd name="T14" fmla="*/ 2 w 4"/>
                <a:gd name="T15" fmla="*/ 2 h 2"/>
                <a:gd name="T16" fmla="*/ 0 w 4"/>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2">
                  <a:moveTo>
                    <a:pt x="0" y="0"/>
                  </a:moveTo>
                  <a:lnTo>
                    <a:pt x="2" y="0"/>
                  </a:lnTo>
                  <a:lnTo>
                    <a:pt x="4" y="0"/>
                  </a:lnTo>
                  <a:lnTo>
                    <a:pt x="2"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73" name="Freeform 340">
              <a:extLst>
                <a:ext uri="{FF2B5EF4-FFF2-40B4-BE49-F238E27FC236}">
                  <a16:creationId xmlns:a16="http://schemas.microsoft.com/office/drawing/2014/main" id="{A78C3365-CC99-7E43-02AC-BE43D3B35FFB}"/>
                </a:ext>
              </a:extLst>
            </p:cNvPr>
            <p:cNvSpPr>
              <a:spLocks noChangeAspect="1"/>
            </p:cNvSpPr>
            <p:nvPr/>
          </p:nvSpPr>
          <p:spPr bwMode="auto">
            <a:xfrm>
              <a:off x="4269473" y="2609888"/>
              <a:ext cx="9123" cy="3040"/>
            </a:xfrm>
            <a:custGeom>
              <a:avLst/>
              <a:gdLst>
                <a:gd name="T0" fmla="*/ 0 w 6"/>
                <a:gd name="T1" fmla="*/ 0 h 2"/>
                <a:gd name="T2" fmla="*/ 2 w 6"/>
                <a:gd name="T3" fmla="*/ 0 h 2"/>
                <a:gd name="T4" fmla="*/ 4 w 6"/>
                <a:gd name="T5" fmla="*/ 0 h 2"/>
                <a:gd name="T6" fmla="*/ 4 w 6"/>
                <a:gd name="T7" fmla="*/ 2 h 2"/>
                <a:gd name="T8" fmla="*/ 6 w 6"/>
                <a:gd name="T9" fmla="*/ 2 h 2"/>
                <a:gd name="T10" fmla="*/ 4 w 6"/>
                <a:gd name="T11" fmla="*/ 2 h 2"/>
                <a:gd name="T12" fmla="*/ 0 w 6"/>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2">
                  <a:moveTo>
                    <a:pt x="0" y="0"/>
                  </a:moveTo>
                  <a:lnTo>
                    <a:pt x="2" y="0"/>
                  </a:lnTo>
                  <a:lnTo>
                    <a:pt x="4" y="0"/>
                  </a:lnTo>
                  <a:lnTo>
                    <a:pt x="4" y="2"/>
                  </a:lnTo>
                  <a:lnTo>
                    <a:pt x="6" y="2"/>
                  </a:lnTo>
                  <a:lnTo>
                    <a:pt x="4"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74" name="Freeform 341">
              <a:extLst>
                <a:ext uri="{FF2B5EF4-FFF2-40B4-BE49-F238E27FC236}">
                  <a16:creationId xmlns:a16="http://schemas.microsoft.com/office/drawing/2014/main" id="{A8AEA85D-7DDB-C82F-5C69-8512D5CD8ADB}"/>
                </a:ext>
              </a:extLst>
            </p:cNvPr>
            <p:cNvSpPr>
              <a:spLocks noChangeAspect="1"/>
            </p:cNvSpPr>
            <p:nvPr/>
          </p:nvSpPr>
          <p:spPr bwMode="auto">
            <a:xfrm>
              <a:off x="4269473" y="2609888"/>
              <a:ext cx="9123" cy="3040"/>
            </a:xfrm>
            <a:custGeom>
              <a:avLst/>
              <a:gdLst>
                <a:gd name="T0" fmla="*/ 0 w 6"/>
                <a:gd name="T1" fmla="*/ 0 h 2"/>
                <a:gd name="T2" fmla="*/ 2 w 6"/>
                <a:gd name="T3" fmla="*/ 0 h 2"/>
                <a:gd name="T4" fmla="*/ 4 w 6"/>
                <a:gd name="T5" fmla="*/ 0 h 2"/>
                <a:gd name="T6" fmla="*/ 4 w 6"/>
                <a:gd name="T7" fmla="*/ 2 h 2"/>
                <a:gd name="T8" fmla="*/ 6 w 6"/>
                <a:gd name="T9" fmla="*/ 2 h 2"/>
                <a:gd name="T10" fmla="*/ 4 w 6"/>
                <a:gd name="T11" fmla="*/ 2 h 2"/>
                <a:gd name="T12" fmla="*/ 0 w 6"/>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2">
                  <a:moveTo>
                    <a:pt x="0" y="0"/>
                  </a:moveTo>
                  <a:lnTo>
                    <a:pt x="2" y="0"/>
                  </a:lnTo>
                  <a:lnTo>
                    <a:pt x="4" y="0"/>
                  </a:lnTo>
                  <a:lnTo>
                    <a:pt x="4" y="2"/>
                  </a:lnTo>
                  <a:lnTo>
                    <a:pt x="6" y="2"/>
                  </a:lnTo>
                  <a:lnTo>
                    <a:pt x="4"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75" name="Freeform 342">
              <a:extLst>
                <a:ext uri="{FF2B5EF4-FFF2-40B4-BE49-F238E27FC236}">
                  <a16:creationId xmlns:a16="http://schemas.microsoft.com/office/drawing/2014/main" id="{556D892D-2F8F-ECB6-E370-54720B5847C5}"/>
                </a:ext>
              </a:extLst>
            </p:cNvPr>
            <p:cNvSpPr>
              <a:spLocks noChangeAspect="1"/>
            </p:cNvSpPr>
            <p:nvPr/>
          </p:nvSpPr>
          <p:spPr bwMode="auto">
            <a:xfrm>
              <a:off x="4199525" y="2664636"/>
              <a:ext cx="3040" cy="6083"/>
            </a:xfrm>
            <a:custGeom>
              <a:avLst/>
              <a:gdLst>
                <a:gd name="T0" fmla="*/ 0 w 2"/>
                <a:gd name="T1" fmla="*/ 2 h 4"/>
                <a:gd name="T2" fmla="*/ 2 w 2"/>
                <a:gd name="T3" fmla="*/ 0 h 4"/>
                <a:gd name="T4" fmla="*/ 2 w 2"/>
                <a:gd name="T5" fmla="*/ 2 h 4"/>
                <a:gd name="T6" fmla="*/ 2 w 2"/>
                <a:gd name="T7" fmla="*/ 4 h 4"/>
                <a:gd name="T8" fmla="*/ 0 w 2"/>
                <a:gd name="T9" fmla="*/ 2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0" y="2"/>
                  </a:moveTo>
                  <a:lnTo>
                    <a:pt x="2" y="0"/>
                  </a:lnTo>
                  <a:lnTo>
                    <a:pt x="2" y="2"/>
                  </a:lnTo>
                  <a:lnTo>
                    <a:pt x="2"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76" name="Freeform 343">
              <a:extLst>
                <a:ext uri="{FF2B5EF4-FFF2-40B4-BE49-F238E27FC236}">
                  <a16:creationId xmlns:a16="http://schemas.microsoft.com/office/drawing/2014/main" id="{6D2B31C7-AD36-E0F0-783C-E7486C5E159B}"/>
                </a:ext>
              </a:extLst>
            </p:cNvPr>
            <p:cNvSpPr>
              <a:spLocks noChangeAspect="1"/>
            </p:cNvSpPr>
            <p:nvPr/>
          </p:nvSpPr>
          <p:spPr bwMode="auto">
            <a:xfrm>
              <a:off x="4199525" y="2664636"/>
              <a:ext cx="3040" cy="6083"/>
            </a:xfrm>
            <a:custGeom>
              <a:avLst/>
              <a:gdLst>
                <a:gd name="T0" fmla="*/ 0 w 2"/>
                <a:gd name="T1" fmla="*/ 2 h 4"/>
                <a:gd name="T2" fmla="*/ 2 w 2"/>
                <a:gd name="T3" fmla="*/ 0 h 4"/>
                <a:gd name="T4" fmla="*/ 2 w 2"/>
                <a:gd name="T5" fmla="*/ 2 h 4"/>
                <a:gd name="T6" fmla="*/ 2 w 2"/>
                <a:gd name="T7" fmla="*/ 4 h 4"/>
                <a:gd name="T8" fmla="*/ 0 w 2"/>
                <a:gd name="T9" fmla="*/ 2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4">
                  <a:moveTo>
                    <a:pt x="0" y="2"/>
                  </a:moveTo>
                  <a:lnTo>
                    <a:pt x="2" y="0"/>
                  </a:lnTo>
                  <a:lnTo>
                    <a:pt x="2" y="2"/>
                  </a:lnTo>
                  <a:lnTo>
                    <a:pt x="2" y="4"/>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77" name="Freeform 344">
              <a:extLst>
                <a:ext uri="{FF2B5EF4-FFF2-40B4-BE49-F238E27FC236}">
                  <a16:creationId xmlns:a16="http://schemas.microsoft.com/office/drawing/2014/main" id="{BED6C4DC-CC61-26C4-31DD-77C134FD6903}"/>
                </a:ext>
              </a:extLst>
            </p:cNvPr>
            <p:cNvSpPr>
              <a:spLocks noChangeAspect="1"/>
            </p:cNvSpPr>
            <p:nvPr/>
          </p:nvSpPr>
          <p:spPr bwMode="auto">
            <a:xfrm>
              <a:off x="4287718" y="2597721"/>
              <a:ext cx="9123" cy="6083"/>
            </a:xfrm>
            <a:custGeom>
              <a:avLst/>
              <a:gdLst>
                <a:gd name="T0" fmla="*/ 0 w 6"/>
                <a:gd name="T1" fmla="*/ 2 h 4"/>
                <a:gd name="T2" fmla="*/ 2 w 6"/>
                <a:gd name="T3" fmla="*/ 2 h 4"/>
                <a:gd name="T4" fmla="*/ 2 w 6"/>
                <a:gd name="T5" fmla="*/ 2 h 4"/>
                <a:gd name="T6" fmla="*/ 4 w 6"/>
                <a:gd name="T7" fmla="*/ 0 h 4"/>
                <a:gd name="T8" fmla="*/ 2 w 6"/>
                <a:gd name="T9" fmla="*/ 2 h 4"/>
                <a:gd name="T10" fmla="*/ 6 w 6"/>
                <a:gd name="T11" fmla="*/ 0 h 4"/>
                <a:gd name="T12" fmla="*/ 6 w 6"/>
                <a:gd name="T13" fmla="*/ 2 h 4"/>
                <a:gd name="T14" fmla="*/ 4 w 6"/>
                <a:gd name="T15" fmla="*/ 2 h 4"/>
                <a:gd name="T16" fmla="*/ 4 w 6"/>
                <a:gd name="T17" fmla="*/ 2 h 4"/>
                <a:gd name="T18" fmla="*/ 2 w 6"/>
                <a:gd name="T19" fmla="*/ 2 h 4"/>
                <a:gd name="T20" fmla="*/ 2 w 6"/>
                <a:gd name="T21" fmla="*/ 4 h 4"/>
                <a:gd name="T22" fmla="*/ 0 w 6"/>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4">
                  <a:moveTo>
                    <a:pt x="0" y="2"/>
                  </a:moveTo>
                  <a:lnTo>
                    <a:pt x="2" y="2"/>
                  </a:lnTo>
                  <a:lnTo>
                    <a:pt x="4" y="0"/>
                  </a:lnTo>
                  <a:lnTo>
                    <a:pt x="2" y="2"/>
                  </a:lnTo>
                  <a:lnTo>
                    <a:pt x="6" y="0"/>
                  </a:lnTo>
                  <a:lnTo>
                    <a:pt x="6" y="2"/>
                  </a:lnTo>
                  <a:lnTo>
                    <a:pt x="4" y="2"/>
                  </a:lnTo>
                  <a:lnTo>
                    <a:pt x="2" y="2"/>
                  </a:lnTo>
                  <a:lnTo>
                    <a:pt x="2"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78" name="Freeform 345">
              <a:extLst>
                <a:ext uri="{FF2B5EF4-FFF2-40B4-BE49-F238E27FC236}">
                  <a16:creationId xmlns:a16="http://schemas.microsoft.com/office/drawing/2014/main" id="{A84287BC-577C-E251-0EF6-7A20E09D9903}"/>
                </a:ext>
              </a:extLst>
            </p:cNvPr>
            <p:cNvSpPr>
              <a:spLocks noChangeAspect="1"/>
            </p:cNvSpPr>
            <p:nvPr/>
          </p:nvSpPr>
          <p:spPr bwMode="auto">
            <a:xfrm>
              <a:off x="4287718" y="2597721"/>
              <a:ext cx="9123" cy="6083"/>
            </a:xfrm>
            <a:custGeom>
              <a:avLst/>
              <a:gdLst>
                <a:gd name="T0" fmla="*/ 0 w 6"/>
                <a:gd name="T1" fmla="*/ 2 h 4"/>
                <a:gd name="T2" fmla="*/ 2 w 6"/>
                <a:gd name="T3" fmla="*/ 2 h 4"/>
                <a:gd name="T4" fmla="*/ 2 w 6"/>
                <a:gd name="T5" fmla="*/ 2 h 4"/>
                <a:gd name="T6" fmla="*/ 4 w 6"/>
                <a:gd name="T7" fmla="*/ 0 h 4"/>
                <a:gd name="T8" fmla="*/ 2 w 6"/>
                <a:gd name="T9" fmla="*/ 2 h 4"/>
                <a:gd name="T10" fmla="*/ 6 w 6"/>
                <a:gd name="T11" fmla="*/ 0 h 4"/>
                <a:gd name="T12" fmla="*/ 6 w 6"/>
                <a:gd name="T13" fmla="*/ 2 h 4"/>
                <a:gd name="T14" fmla="*/ 4 w 6"/>
                <a:gd name="T15" fmla="*/ 2 h 4"/>
                <a:gd name="T16" fmla="*/ 4 w 6"/>
                <a:gd name="T17" fmla="*/ 2 h 4"/>
                <a:gd name="T18" fmla="*/ 2 w 6"/>
                <a:gd name="T19" fmla="*/ 2 h 4"/>
                <a:gd name="T20" fmla="*/ 2 w 6"/>
                <a:gd name="T21" fmla="*/ 4 h 4"/>
                <a:gd name="T22" fmla="*/ 0 w 6"/>
                <a:gd name="T23" fmla="*/ 2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4">
                  <a:moveTo>
                    <a:pt x="0" y="2"/>
                  </a:moveTo>
                  <a:lnTo>
                    <a:pt x="2" y="2"/>
                  </a:lnTo>
                  <a:lnTo>
                    <a:pt x="4" y="0"/>
                  </a:lnTo>
                  <a:lnTo>
                    <a:pt x="2" y="2"/>
                  </a:lnTo>
                  <a:lnTo>
                    <a:pt x="6" y="0"/>
                  </a:lnTo>
                  <a:lnTo>
                    <a:pt x="6" y="2"/>
                  </a:lnTo>
                  <a:lnTo>
                    <a:pt x="4" y="2"/>
                  </a:lnTo>
                  <a:lnTo>
                    <a:pt x="2" y="2"/>
                  </a:lnTo>
                  <a:lnTo>
                    <a:pt x="2" y="4"/>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79" name="Freeform 346">
              <a:extLst>
                <a:ext uri="{FF2B5EF4-FFF2-40B4-BE49-F238E27FC236}">
                  <a16:creationId xmlns:a16="http://schemas.microsoft.com/office/drawing/2014/main" id="{00F00D56-BDE7-3D47-6CAB-242603589703}"/>
                </a:ext>
              </a:extLst>
            </p:cNvPr>
            <p:cNvSpPr>
              <a:spLocks noChangeAspect="1"/>
            </p:cNvSpPr>
            <p:nvPr/>
          </p:nvSpPr>
          <p:spPr bwMode="auto">
            <a:xfrm>
              <a:off x="4187359" y="2679842"/>
              <a:ext cx="3040" cy="3040"/>
            </a:xfrm>
            <a:custGeom>
              <a:avLst/>
              <a:gdLst>
                <a:gd name="T0" fmla="*/ 0 w 2"/>
                <a:gd name="T1" fmla="*/ 2 h 2"/>
                <a:gd name="T2" fmla="*/ 0 w 2"/>
                <a:gd name="T3" fmla="*/ 0 h 2"/>
                <a:gd name="T4" fmla="*/ 0 w 2"/>
                <a:gd name="T5" fmla="*/ 0 h 2"/>
                <a:gd name="T6" fmla="*/ 2 w 2"/>
                <a:gd name="T7" fmla="*/ 0 h 2"/>
                <a:gd name="T8" fmla="*/ 2 w 2"/>
                <a:gd name="T9" fmla="*/ 0 h 2"/>
                <a:gd name="T10" fmla="*/ 2 w 2"/>
                <a:gd name="T11" fmla="*/ 2 h 2"/>
                <a:gd name="T12" fmla="*/ 0 w 2"/>
                <a:gd name="T13" fmla="*/ 2 h 2"/>
                <a:gd name="T14" fmla="*/ 0 w 2"/>
                <a:gd name="T15" fmla="*/ 2 h 2"/>
                <a:gd name="T16" fmla="*/ 0 w 2"/>
                <a:gd name="T17" fmla="*/ 2 h 2"/>
                <a:gd name="T18" fmla="*/ 0 w 2"/>
                <a:gd name="T19" fmla="*/ 2 h 2"/>
                <a:gd name="T20" fmla="*/ 0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0" y="2"/>
                  </a:moveTo>
                  <a:lnTo>
                    <a:pt x="0" y="0"/>
                  </a:lnTo>
                  <a:lnTo>
                    <a:pt x="2" y="0"/>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80" name="Freeform 347">
              <a:extLst>
                <a:ext uri="{FF2B5EF4-FFF2-40B4-BE49-F238E27FC236}">
                  <a16:creationId xmlns:a16="http://schemas.microsoft.com/office/drawing/2014/main" id="{C2CA02B5-445D-59F2-8EC7-15D8CFFE8A4F}"/>
                </a:ext>
              </a:extLst>
            </p:cNvPr>
            <p:cNvSpPr>
              <a:spLocks noChangeAspect="1"/>
            </p:cNvSpPr>
            <p:nvPr/>
          </p:nvSpPr>
          <p:spPr bwMode="auto">
            <a:xfrm>
              <a:off x="4187359" y="2679842"/>
              <a:ext cx="3040" cy="3040"/>
            </a:xfrm>
            <a:custGeom>
              <a:avLst/>
              <a:gdLst>
                <a:gd name="T0" fmla="*/ 0 w 2"/>
                <a:gd name="T1" fmla="*/ 2 h 2"/>
                <a:gd name="T2" fmla="*/ 0 w 2"/>
                <a:gd name="T3" fmla="*/ 0 h 2"/>
                <a:gd name="T4" fmla="*/ 0 w 2"/>
                <a:gd name="T5" fmla="*/ 0 h 2"/>
                <a:gd name="T6" fmla="*/ 2 w 2"/>
                <a:gd name="T7" fmla="*/ 0 h 2"/>
                <a:gd name="T8" fmla="*/ 2 w 2"/>
                <a:gd name="T9" fmla="*/ 0 h 2"/>
                <a:gd name="T10" fmla="*/ 2 w 2"/>
                <a:gd name="T11" fmla="*/ 2 h 2"/>
                <a:gd name="T12" fmla="*/ 0 w 2"/>
                <a:gd name="T13" fmla="*/ 2 h 2"/>
                <a:gd name="T14" fmla="*/ 0 w 2"/>
                <a:gd name="T15" fmla="*/ 2 h 2"/>
                <a:gd name="T16" fmla="*/ 0 w 2"/>
                <a:gd name="T17" fmla="*/ 2 h 2"/>
                <a:gd name="T18" fmla="*/ 0 w 2"/>
                <a:gd name="T19" fmla="*/ 2 h 2"/>
                <a:gd name="T20" fmla="*/ 0 w 2"/>
                <a:gd name="T21" fmla="*/ 2 h 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 h="2">
                  <a:moveTo>
                    <a:pt x="0" y="2"/>
                  </a:moveTo>
                  <a:lnTo>
                    <a:pt x="0" y="0"/>
                  </a:lnTo>
                  <a:lnTo>
                    <a:pt x="2" y="0"/>
                  </a:lnTo>
                  <a:lnTo>
                    <a:pt x="2" y="2"/>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81" name="Freeform 348">
              <a:extLst>
                <a:ext uri="{FF2B5EF4-FFF2-40B4-BE49-F238E27FC236}">
                  <a16:creationId xmlns:a16="http://schemas.microsoft.com/office/drawing/2014/main" id="{115CBB7B-40CE-F9F4-2FE9-A0E43EE787FF}"/>
                </a:ext>
              </a:extLst>
            </p:cNvPr>
            <p:cNvSpPr>
              <a:spLocks noChangeAspect="1"/>
            </p:cNvSpPr>
            <p:nvPr/>
          </p:nvSpPr>
          <p:spPr bwMode="auto">
            <a:xfrm>
              <a:off x="4278595" y="2597721"/>
              <a:ext cx="6083" cy="3040"/>
            </a:xfrm>
            <a:custGeom>
              <a:avLst/>
              <a:gdLst>
                <a:gd name="T0" fmla="*/ 0 w 4"/>
                <a:gd name="T1" fmla="*/ 0 h 2"/>
                <a:gd name="T2" fmla="*/ 2 w 4"/>
                <a:gd name="T3" fmla="*/ 0 h 2"/>
                <a:gd name="T4" fmla="*/ 2 w 4"/>
                <a:gd name="T5" fmla="*/ 0 h 2"/>
                <a:gd name="T6" fmla="*/ 4 w 4"/>
                <a:gd name="T7" fmla="*/ 2 h 2"/>
                <a:gd name="T8" fmla="*/ 4 w 4"/>
                <a:gd name="T9" fmla="*/ 2 h 2"/>
                <a:gd name="T10" fmla="*/ 2 w 4"/>
                <a:gd name="T11" fmla="*/ 2 h 2"/>
                <a:gd name="T12" fmla="*/ 2 w 4"/>
                <a:gd name="T13" fmla="*/ 2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0"/>
                  </a:moveTo>
                  <a:lnTo>
                    <a:pt x="2" y="0"/>
                  </a:lnTo>
                  <a:lnTo>
                    <a:pt x="4" y="2"/>
                  </a:lnTo>
                  <a:lnTo>
                    <a:pt x="2"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82" name="Freeform 349">
              <a:extLst>
                <a:ext uri="{FF2B5EF4-FFF2-40B4-BE49-F238E27FC236}">
                  <a16:creationId xmlns:a16="http://schemas.microsoft.com/office/drawing/2014/main" id="{6D2ABF5E-A0D8-49F9-0E92-575518DA5052}"/>
                </a:ext>
              </a:extLst>
            </p:cNvPr>
            <p:cNvSpPr>
              <a:spLocks noChangeAspect="1"/>
            </p:cNvSpPr>
            <p:nvPr/>
          </p:nvSpPr>
          <p:spPr bwMode="auto">
            <a:xfrm>
              <a:off x="4278595" y="2597721"/>
              <a:ext cx="6083" cy="3040"/>
            </a:xfrm>
            <a:custGeom>
              <a:avLst/>
              <a:gdLst>
                <a:gd name="T0" fmla="*/ 0 w 4"/>
                <a:gd name="T1" fmla="*/ 0 h 2"/>
                <a:gd name="T2" fmla="*/ 2 w 4"/>
                <a:gd name="T3" fmla="*/ 0 h 2"/>
                <a:gd name="T4" fmla="*/ 2 w 4"/>
                <a:gd name="T5" fmla="*/ 0 h 2"/>
                <a:gd name="T6" fmla="*/ 4 w 4"/>
                <a:gd name="T7" fmla="*/ 2 h 2"/>
                <a:gd name="T8" fmla="*/ 4 w 4"/>
                <a:gd name="T9" fmla="*/ 2 h 2"/>
                <a:gd name="T10" fmla="*/ 2 w 4"/>
                <a:gd name="T11" fmla="*/ 2 h 2"/>
                <a:gd name="T12" fmla="*/ 2 w 4"/>
                <a:gd name="T13" fmla="*/ 2 h 2"/>
                <a:gd name="T14" fmla="*/ 0 w 4"/>
                <a:gd name="T15" fmla="*/ 0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2">
                  <a:moveTo>
                    <a:pt x="0" y="0"/>
                  </a:moveTo>
                  <a:lnTo>
                    <a:pt x="2" y="0"/>
                  </a:lnTo>
                  <a:lnTo>
                    <a:pt x="4" y="2"/>
                  </a:lnTo>
                  <a:lnTo>
                    <a:pt x="2"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83" name="Freeform 350">
              <a:extLst>
                <a:ext uri="{FF2B5EF4-FFF2-40B4-BE49-F238E27FC236}">
                  <a16:creationId xmlns:a16="http://schemas.microsoft.com/office/drawing/2014/main" id="{8E63F338-3986-142F-73FE-A425BB20352B}"/>
                </a:ext>
              </a:extLst>
            </p:cNvPr>
            <p:cNvSpPr>
              <a:spLocks noChangeAspect="1"/>
            </p:cNvSpPr>
            <p:nvPr/>
          </p:nvSpPr>
          <p:spPr bwMode="auto">
            <a:xfrm>
              <a:off x="4178236" y="2652473"/>
              <a:ext cx="3040" cy="3040"/>
            </a:xfrm>
            <a:custGeom>
              <a:avLst/>
              <a:gdLst>
                <a:gd name="T0" fmla="*/ 0 w 2"/>
                <a:gd name="T1" fmla="*/ 0 h 2"/>
                <a:gd name="T2" fmla="*/ 2 w 2"/>
                <a:gd name="T3" fmla="*/ 0 h 2"/>
                <a:gd name="T4" fmla="*/ 2 w 2"/>
                <a:gd name="T5" fmla="*/ 2 h 2"/>
                <a:gd name="T6" fmla="*/ 2 w 2"/>
                <a:gd name="T7" fmla="*/ 2 h 2"/>
                <a:gd name="T8" fmla="*/ 2 w 2"/>
                <a:gd name="T9" fmla="*/ 2 h 2"/>
                <a:gd name="T10" fmla="*/ 0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0"/>
                  </a:moveTo>
                  <a:lnTo>
                    <a:pt x="2" y="0"/>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84" name="Freeform 351">
              <a:extLst>
                <a:ext uri="{FF2B5EF4-FFF2-40B4-BE49-F238E27FC236}">
                  <a16:creationId xmlns:a16="http://schemas.microsoft.com/office/drawing/2014/main" id="{07C28F79-E817-9CA9-D68D-BE2D3A17D144}"/>
                </a:ext>
              </a:extLst>
            </p:cNvPr>
            <p:cNvSpPr>
              <a:spLocks noChangeAspect="1"/>
            </p:cNvSpPr>
            <p:nvPr/>
          </p:nvSpPr>
          <p:spPr bwMode="auto">
            <a:xfrm>
              <a:off x="4178236" y="2652473"/>
              <a:ext cx="3040" cy="3040"/>
            </a:xfrm>
            <a:custGeom>
              <a:avLst/>
              <a:gdLst>
                <a:gd name="T0" fmla="*/ 0 w 2"/>
                <a:gd name="T1" fmla="*/ 0 h 2"/>
                <a:gd name="T2" fmla="*/ 2 w 2"/>
                <a:gd name="T3" fmla="*/ 0 h 2"/>
                <a:gd name="T4" fmla="*/ 2 w 2"/>
                <a:gd name="T5" fmla="*/ 2 h 2"/>
                <a:gd name="T6" fmla="*/ 2 w 2"/>
                <a:gd name="T7" fmla="*/ 2 h 2"/>
                <a:gd name="T8" fmla="*/ 2 w 2"/>
                <a:gd name="T9" fmla="*/ 2 h 2"/>
                <a:gd name="T10" fmla="*/ 0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0"/>
                  </a:moveTo>
                  <a:lnTo>
                    <a:pt x="2" y="0"/>
                  </a:lnTo>
                  <a:lnTo>
                    <a:pt x="2" y="2"/>
                  </a:lnTo>
                  <a:lnTo>
                    <a:pt x="0"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85" name="Freeform 352">
              <a:extLst>
                <a:ext uri="{FF2B5EF4-FFF2-40B4-BE49-F238E27FC236}">
                  <a16:creationId xmlns:a16="http://schemas.microsoft.com/office/drawing/2014/main" id="{596CC596-5BF3-FFD6-8ECE-5E36C5FFAFEE}"/>
                </a:ext>
              </a:extLst>
            </p:cNvPr>
            <p:cNvSpPr>
              <a:spLocks noChangeAspect="1"/>
            </p:cNvSpPr>
            <p:nvPr/>
          </p:nvSpPr>
          <p:spPr bwMode="auto">
            <a:xfrm>
              <a:off x="4190402" y="2676802"/>
              <a:ext cx="9123" cy="3040"/>
            </a:xfrm>
            <a:custGeom>
              <a:avLst/>
              <a:gdLst>
                <a:gd name="T0" fmla="*/ 0 w 6"/>
                <a:gd name="T1" fmla="*/ 2 h 2"/>
                <a:gd name="T2" fmla="*/ 4 w 6"/>
                <a:gd name="T3" fmla="*/ 0 h 2"/>
                <a:gd name="T4" fmla="*/ 4 w 6"/>
                <a:gd name="T5" fmla="*/ 0 h 2"/>
                <a:gd name="T6" fmla="*/ 6 w 6"/>
                <a:gd name="T7" fmla="*/ 0 h 2"/>
                <a:gd name="T8" fmla="*/ 4 w 6"/>
                <a:gd name="T9" fmla="*/ 0 h 2"/>
                <a:gd name="T10" fmla="*/ 2 w 6"/>
                <a:gd name="T11" fmla="*/ 2 h 2"/>
                <a:gd name="T12" fmla="*/ 2 w 6"/>
                <a:gd name="T13" fmla="*/ 2 h 2"/>
                <a:gd name="T14" fmla="*/ 0 w 6"/>
                <a:gd name="T15" fmla="*/ 2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2">
                  <a:moveTo>
                    <a:pt x="0" y="2"/>
                  </a:moveTo>
                  <a:lnTo>
                    <a:pt x="4" y="0"/>
                  </a:lnTo>
                  <a:lnTo>
                    <a:pt x="6" y="0"/>
                  </a:lnTo>
                  <a:lnTo>
                    <a:pt x="4" y="0"/>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86" name="Freeform 353">
              <a:extLst>
                <a:ext uri="{FF2B5EF4-FFF2-40B4-BE49-F238E27FC236}">
                  <a16:creationId xmlns:a16="http://schemas.microsoft.com/office/drawing/2014/main" id="{D647BD3E-2D38-8462-CFFB-BBC4D13C803A}"/>
                </a:ext>
              </a:extLst>
            </p:cNvPr>
            <p:cNvSpPr>
              <a:spLocks noChangeAspect="1"/>
            </p:cNvSpPr>
            <p:nvPr/>
          </p:nvSpPr>
          <p:spPr bwMode="auto">
            <a:xfrm>
              <a:off x="4190402" y="2676802"/>
              <a:ext cx="9123" cy="3040"/>
            </a:xfrm>
            <a:custGeom>
              <a:avLst/>
              <a:gdLst>
                <a:gd name="T0" fmla="*/ 0 w 6"/>
                <a:gd name="T1" fmla="*/ 2 h 2"/>
                <a:gd name="T2" fmla="*/ 4 w 6"/>
                <a:gd name="T3" fmla="*/ 0 h 2"/>
                <a:gd name="T4" fmla="*/ 4 w 6"/>
                <a:gd name="T5" fmla="*/ 0 h 2"/>
                <a:gd name="T6" fmla="*/ 6 w 6"/>
                <a:gd name="T7" fmla="*/ 0 h 2"/>
                <a:gd name="T8" fmla="*/ 4 w 6"/>
                <a:gd name="T9" fmla="*/ 0 h 2"/>
                <a:gd name="T10" fmla="*/ 2 w 6"/>
                <a:gd name="T11" fmla="*/ 2 h 2"/>
                <a:gd name="T12" fmla="*/ 2 w 6"/>
                <a:gd name="T13" fmla="*/ 2 h 2"/>
                <a:gd name="T14" fmla="*/ 0 w 6"/>
                <a:gd name="T15" fmla="*/ 2 h 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2">
                  <a:moveTo>
                    <a:pt x="0" y="2"/>
                  </a:moveTo>
                  <a:lnTo>
                    <a:pt x="4" y="0"/>
                  </a:lnTo>
                  <a:lnTo>
                    <a:pt x="6" y="0"/>
                  </a:lnTo>
                  <a:lnTo>
                    <a:pt x="4" y="0"/>
                  </a:lnTo>
                  <a:lnTo>
                    <a:pt x="2" y="2"/>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87" name="Freeform 354">
              <a:extLst>
                <a:ext uri="{FF2B5EF4-FFF2-40B4-BE49-F238E27FC236}">
                  <a16:creationId xmlns:a16="http://schemas.microsoft.com/office/drawing/2014/main" id="{3A3536EB-3088-79E4-019D-2D67FE88EA67}"/>
                </a:ext>
              </a:extLst>
            </p:cNvPr>
            <p:cNvSpPr>
              <a:spLocks noChangeAspect="1"/>
            </p:cNvSpPr>
            <p:nvPr/>
          </p:nvSpPr>
          <p:spPr bwMode="auto">
            <a:xfrm>
              <a:off x="4172153" y="2664636"/>
              <a:ext cx="6083" cy="3040"/>
            </a:xfrm>
            <a:custGeom>
              <a:avLst/>
              <a:gdLst>
                <a:gd name="T0" fmla="*/ 0 w 4"/>
                <a:gd name="T1" fmla="*/ 2 h 2"/>
                <a:gd name="T2" fmla="*/ 2 w 4"/>
                <a:gd name="T3" fmla="*/ 0 h 2"/>
                <a:gd name="T4" fmla="*/ 4 w 4"/>
                <a:gd name="T5" fmla="*/ 2 h 2"/>
                <a:gd name="T6" fmla="*/ 0 w 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0" y="2"/>
                  </a:moveTo>
                  <a:lnTo>
                    <a:pt x="2" y="0"/>
                  </a:lnTo>
                  <a:lnTo>
                    <a:pt x="4"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88" name="Freeform 355">
              <a:extLst>
                <a:ext uri="{FF2B5EF4-FFF2-40B4-BE49-F238E27FC236}">
                  <a16:creationId xmlns:a16="http://schemas.microsoft.com/office/drawing/2014/main" id="{42D49DCD-8DDE-F585-4A58-EC0C4B3D3354}"/>
                </a:ext>
              </a:extLst>
            </p:cNvPr>
            <p:cNvSpPr>
              <a:spLocks noChangeAspect="1"/>
            </p:cNvSpPr>
            <p:nvPr/>
          </p:nvSpPr>
          <p:spPr bwMode="auto">
            <a:xfrm>
              <a:off x="4172153" y="2664636"/>
              <a:ext cx="6083" cy="3040"/>
            </a:xfrm>
            <a:custGeom>
              <a:avLst/>
              <a:gdLst>
                <a:gd name="T0" fmla="*/ 0 w 4"/>
                <a:gd name="T1" fmla="*/ 2 h 2"/>
                <a:gd name="T2" fmla="*/ 2 w 4"/>
                <a:gd name="T3" fmla="*/ 0 h 2"/>
                <a:gd name="T4" fmla="*/ 4 w 4"/>
                <a:gd name="T5" fmla="*/ 2 h 2"/>
                <a:gd name="T6" fmla="*/ 0 w 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0" y="2"/>
                  </a:moveTo>
                  <a:lnTo>
                    <a:pt x="2" y="0"/>
                  </a:lnTo>
                  <a:lnTo>
                    <a:pt x="4" y="2"/>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89" name="Freeform 356">
              <a:extLst>
                <a:ext uri="{FF2B5EF4-FFF2-40B4-BE49-F238E27FC236}">
                  <a16:creationId xmlns:a16="http://schemas.microsoft.com/office/drawing/2014/main" id="{230FCBD8-5A6D-19DB-66D4-F85203DB0167}"/>
                </a:ext>
              </a:extLst>
            </p:cNvPr>
            <p:cNvSpPr>
              <a:spLocks noChangeAspect="1"/>
            </p:cNvSpPr>
            <p:nvPr/>
          </p:nvSpPr>
          <p:spPr bwMode="auto">
            <a:xfrm>
              <a:off x="4278595" y="2600765"/>
              <a:ext cx="3040" cy="3040"/>
            </a:xfrm>
            <a:custGeom>
              <a:avLst/>
              <a:gdLst>
                <a:gd name="T0" fmla="*/ 0 w 2"/>
                <a:gd name="T1" fmla="*/ 2 h 2"/>
                <a:gd name="T2" fmla="*/ 0 w 2"/>
                <a:gd name="T3" fmla="*/ 0 h 2"/>
                <a:gd name="T4" fmla="*/ 2 w 2"/>
                <a:gd name="T5" fmla="*/ 2 h 2"/>
                <a:gd name="T6" fmla="*/ 2 w 2"/>
                <a:gd name="T7" fmla="*/ 2 h 2"/>
                <a:gd name="T8" fmla="*/ 0 w 2"/>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0" y="0"/>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90" name="Freeform 357">
              <a:extLst>
                <a:ext uri="{FF2B5EF4-FFF2-40B4-BE49-F238E27FC236}">
                  <a16:creationId xmlns:a16="http://schemas.microsoft.com/office/drawing/2014/main" id="{13E624A5-FBD1-7F40-A9D0-63F67A84EA44}"/>
                </a:ext>
              </a:extLst>
            </p:cNvPr>
            <p:cNvSpPr>
              <a:spLocks noChangeAspect="1"/>
            </p:cNvSpPr>
            <p:nvPr/>
          </p:nvSpPr>
          <p:spPr bwMode="auto">
            <a:xfrm>
              <a:off x="4278595" y="2600765"/>
              <a:ext cx="3040" cy="3040"/>
            </a:xfrm>
            <a:custGeom>
              <a:avLst/>
              <a:gdLst>
                <a:gd name="T0" fmla="*/ 0 w 2"/>
                <a:gd name="T1" fmla="*/ 2 h 2"/>
                <a:gd name="T2" fmla="*/ 0 w 2"/>
                <a:gd name="T3" fmla="*/ 0 h 2"/>
                <a:gd name="T4" fmla="*/ 2 w 2"/>
                <a:gd name="T5" fmla="*/ 2 h 2"/>
                <a:gd name="T6" fmla="*/ 2 w 2"/>
                <a:gd name="T7" fmla="*/ 2 h 2"/>
                <a:gd name="T8" fmla="*/ 0 w 2"/>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2"/>
                  </a:moveTo>
                  <a:lnTo>
                    <a:pt x="0" y="0"/>
                  </a:lnTo>
                  <a:lnTo>
                    <a:pt x="2" y="2"/>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91" name="Freeform 358">
              <a:extLst>
                <a:ext uri="{FF2B5EF4-FFF2-40B4-BE49-F238E27FC236}">
                  <a16:creationId xmlns:a16="http://schemas.microsoft.com/office/drawing/2014/main" id="{28F6E703-8C30-CAA2-0697-FBAFE314F0A4}"/>
                </a:ext>
              </a:extLst>
            </p:cNvPr>
            <p:cNvSpPr>
              <a:spLocks noChangeAspect="1"/>
            </p:cNvSpPr>
            <p:nvPr/>
          </p:nvSpPr>
          <p:spPr bwMode="auto">
            <a:xfrm>
              <a:off x="4278595" y="2612934"/>
              <a:ext cx="6083" cy="3040"/>
            </a:xfrm>
            <a:custGeom>
              <a:avLst/>
              <a:gdLst>
                <a:gd name="T0" fmla="*/ 0 w 4"/>
                <a:gd name="T1" fmla="*/ 0 h 2"/>
                <a:gd name="T2" fmla="*/ 4 w 4"/>
                <a:gd name="T3" fmla="*/ 0 h 2"/>
                <a:gd name="T4" fmla="*/ 2 w 4"/>
                <a:gd name="T5" fmla="*/ 0 h 2"/>
                <a:gd name="T6" fmla="*/ 2 w 4"/>
                <a:gd name="T7" fmla="*/ 2 h 2"/>
                <a:gd name="T8" fmla="*/ 2 w 4"/>
                <a:gd name="T9" fmla="*/ 0 h 2"/>
                <a:gd name="T10" fmla="*/ 0 w 4"/>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2">
                  <a:moveTo>
                    <a:pt x="0" y="0"/>
                  </a:moveTo>
                  <a:lnTo>
                    <a:pt x="4" y="0"/>
                  </a:lnTo>
                  <a:lnTo>
                    <a:pt x="2" y="0"/>
                  </a:lnTo>
                  <a:lnTo>
                    <a:pt x="2" y="2"/>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92" name="Freeform 359">
              <a:extLst>
                <a:ext uri="{FF2B5EF4-FFF2-40B4-BE49-F238E27FC236}">
                  <a16:creationId xmlns:a16="http://schemas.microsoft.com/office/drawing/2014/main" id="{6804D8A3-043F-2BF0-2EBE-9CB673DB2EE2}"/>
                </a:ext>
              </a:extLst>
            </p:cNvPr>
            <p:cNvSpPr>
              <a:spLocks noChangeAspect="1"/>
            </p:cNvSpPr>
            <p:nvPr/>
          </p:nvSpPr>
          <p:spPr bwMode="auto">
            <a:xfrm>
              <a:off x="4278595" y="2612934"/>
              <a:ext cx="6083" cy="3040"/>
            </a:xfrm>
            <a:custGeom>
              <a:avLst/>
              <a:gdLst>
                <a:gd name="T0" fmla="*/ 0 w 4"/>
                <a:gd name="T1" fmla="*/ 0 h 2"/>
                <a:gd name="T2" fmla="*/ 4 w 4"/>
                <a:gd name="T3" fmla="*/ 0 h 2"/>
                <a:gd name="T4" fmla="*/ 2 w 4"/>
                <a:gd name="T5" fmla="*/ 0 h 2"/>
                <a:gd name="T6" fmla="*/ 2 w 4"/>
                <a:gd name="T7" fmla="*/ 2 h 2"/>
                <a:gd name="T8" fmla="*/ 2 w 4"/>
                <a:gd name="T9" fmla="*/ 0 h 2"/>
                <a:gd name="T10" fmla="*/ 0 w 4"/>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2">
                  <a:moveTo>
                    <a:pt x="0" y="0"/>
                  </a:moveTo>
                  <a:lnTo>
                    <a:pt x="4" y="0"/>
                  </a:lnTo>
                  <a:lnTo>
                    <a:pt x="2" y="0"/>
                  </a:lnTo>
                  <a:lnTo>
                    <a:pt x="2" y="2"/>
                  </a:ln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93" name="Freeform 360">
              <a:extLst>
                <a:ext uri="{FF2B5EF4-FFF2-40B4-BE49-F238E27FC236}">
                  <a16:creationId xmlns:a16="http://schemas.microsoft.com/office/drawing/2014/main" id="{9E3223C4-FD21-7FFA-C2D5-CCFCFC5FF8F9}"/>
                </a:ext>
              </a:extLst>
            </p:cNvPr>
            <p:cNvSpPr>
              <a:spLocks noChangeAspect="1"/>
            </p:cNvSpPr>
            <p:nvPr/>
          </p:nvSpPr>
          <p:spPr bwMode="auto">
            <a:xfrm>
              <a:off x="4208648" y="2652473"/>
              <a:ext cx="3040" cy="6083"/>
            </a:xfrm>
            <a:custGeom>
              <a:avLst/>
              <a:gdLst>
                <a:gd name="T0" fmla="*/ 0 w 2"/>
                <a:gd name="T1" fmla="*/ 2 h 4"/>
                <a:gd name="T2" fmla="*/ 2 w 2"/>
                <a:gd name="T3" fmla="*/ 0 h 4"/>
                <a:gd name="T4" fmla="*/ 2 w 2"/>
                <a:gd name="T5" fmla="*/ 4 h 4"/>
                <a:gd name="T6" fmla="*/ 0 w 2"/>
                <a:gd name="T7" fmla="*/ 2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0" y="2"/>
                  </a:moveTo>
                  <a:lnTo>
                    <a:pt x="2" y="0"/>
                  </a:lnTo>
                  <a:lnTo>
                    <a:pt x="2"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94" name="Freeform 361">
              <a:extLst>
                <a:ext uri="{FF2B5EF4-FFF2-40B4-BE49-F238E27FC236}">
                  <a16:creationId xmlns:a16="http://schemas.microsoft.com/office/drawing/2014/main" id="{377A2177-1EA5-DE65-EE66-0D73F83977B4}"/>
                </a:ext>
              </a:extLst>
            </p:cNvPr>
            <p:cNvSpPr>
              <a:spLocks noChangeAspect="1"/>
            </p:cNvSpPr>
            <p:nvPr/>
          </p:nvSpPr>
          <p:spPr bwMode="auto">
            <a:xfrm>
              <a:off x="4208648" y="2652473"/>
              <a:ext cx="3040" cy="6083"/>
            </a:xfrm>
            <a:custGeom>
              <a:avLst/>
              <a:gdLst>
                <a:gd name="T0" fmla="*/ 0 w 2"/>
                <a:gd name="T1" fmla="*/ 2 h 4"/>
                <a:gd name="T2" fmla="*/ 2 w 2"/>
                <a:gd name="T3" fmla="*/ 0 h 4"/>
                <a:gd name="T4" fmla="*/ 2 w 2"/>
                <a:gd name="T5" fmla="*/ 4 h 4"/>
                <a:gd name="T6" fmla="*/ 0 w 2"/>
                <a:gd name="T7" fmla="*/ 2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4">
                  <a:moveTo>
                    <a:pt x="0" y="2"/>
                  </a:moveTo>
                  <a:lnTo>
                    <a:pt x="2" y="0"/>
                  </a:lnTo>
                  <a:lnTo>
                    <a:pt x="2" y="4"/>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95" name="Freeform 362">
              <a:extLst>
                <a:ext uri="{FF2B5EF4-FFF2-40B4-BE49-F238E27FC236}">
                  <a16:creationId xmlns:a16="http://schemas.microsoft.com/office/drawing/2014/main" id="{2EC098CD-017F-178E-0CF3-13BA808BA69C}"/>
                </a:ext>
              </a:extLst>
            </p:cNvPr>
            <p:cNvSpPr>
              <a:spLocks noChangeAspect="1"/>
            </p:cNvSpPr>
            <p:nvPr/>
          </p:nvSpPr>
          <p:spPr bwMode="auto">
            <a:xfrm>
              <a:off x="4287718" y="2603805"/>
              <a:ext cx="6083" cy="3040"/>
            </a:xfrm>
            <a:custGeom>
              <a:avLst/>
              <a:gdLst>
                <a:gd name="T0" fmla="*/ 0 w 4"/>
                <a:gd name="T1" fmla="*/ 2 h 2"/>
                <a:gd name="T2" fmla="*/ 2 w 4"/>
                <a:gd name="T3" fmla="*/ 0 h 2"/>
                <a:gd name="T4" fmla="*/ 2 w 4"/>
                <a:gd name="T5" fmla="*/ 0 h 2"/>
                <a:gd name="T6" fmla="*/ 2 w 4"/>
                <a:gd name="T7" fmla="*/ 0 h 2"/>
                <a:gd name="T8" fmla="*/ 2 w 4"/>
                <a:gd name="T9" fmla="*/ 2 h 2"/>
                <a:gd name="T10" fmla="*/ 4 w 4"/>
                <a:gd name="T11" fmla="*/ 2 h 2"/>
                <a:gd name="T12" fmla="*/ 2 w 4"/>
                <a:gd name="T13" fmla="*/ 2 h 2"/>
                <a:gd name="T14" fmla="*/ 2 w 4"/>
                <a:gd name="T15" fmla="*/ 2 h 2"/>
                <a:gd name="T16" fmla="*/ 0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2">
                  <a:moveTo>
                    <a:pt x="0" y="2"/>
                  </a:moveTo>
                  <a:lnTo>
                    <a:pt x="2" y="0"/>
                  </a:lnTo>
                  <a:lnTo>
                    <a:pt x="2" y="2"/>
                  </a:lnTo>
                  <a:lnTo>
                    <a:pt x="4" y="2"/>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96" name="Freeform 363">
              <a:extLst>
                <a:ext uri="{FF2B5EF4-FFF2-40B4-BE49-F238E27FC236}">
                  <a16:creationId xmlns:a16="http://schemas.microsoft.com/office/drawing/2014/main" id="{B1AE0312-E2A3-C592-9A24-3C41614FF727}"/>
                </a:ext>
              </a:extLst>
            </p:cNvPr>
            <p:cNvSpPr>
              <a:spLocks noChangeAspect="1"/>
            </p:cNvSpPr>
            <p:nvPr/>
          </p:nvSpPr>
          <p:spPr bwMode="auto">
            <a:xfrm>
              <a:off x="4287718" y="2603805"/>
              <a:ext cx="6083" cy="3040"/>
            </a:xfrm>
            <a:custGeom>
              <a:avLst/>
              <a:gdLst>
                <a:gd name="T0" fmla="*/ 0 w 4"/>
                <a:gd name="T1" fmla="*/ 2 h 2"/>
                <a:gd name="T2" fmla="*/ 2 w 4"/>
                <a:gd name="T3" fmla="*/ 0 h 2"/>
                <a:gd name="T4" fmla="*/ 2 w 4"/>
                <a:gd name="T5" fmla="*/ 0 h 2"/>
                <a:gd name="T6" fmla="*/ 2 w 4"/>
                <a:gd name="T7" fmla="*/ 0 h 2"/>
                <a:gd name="T8" fmla="*/ 2 w 4"/>
                <a:gd name="T9" fmla="*/ 2 h 2"/>
                <a:gd name="T10" fmla="*/ 4 w 4"/>
                <a:gd name="T11" fmla="*/ 2 h 2"/>
                <a:gd name="T12" fmla="*/ 2 w 4"/>
                <a:gd name="T13" fmla="*/ 2 h 2"/>
                <a:gd name="T14" fmla="*/ 2 w 4"/>
                <a:gd name="T15" fmla="*/ 2 h 2"/>
                <a:gd name="T16" fmla="*/ 0 w 4"/>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2">
                  <a:moveTo>
                    <a:pt x="0" y="2"/>
                  </a:moveTo>
                  <a:lnTo>
                    <a:pt x="2" y="0"/>
                  </a:lnTo>
                  <a:lnTo>
                    <a:pt x="2" y="2"/>
                  </a:lnTo>
                  <a:lnTo>
                    <a:pt x="4" y="2"/>
                  </a:lnTo>
                  <a:lnTo>
                    <a:pt x="2" y="2"/>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97" name="Freeform 364">
              <a:extLst>
                <a:ext uri="{FF2B5EF4-FFF2-40B4-BE49-F238E27FC236}">
                  <a16:creationId xmlns:a16="http://schemas.microsoft.com/office/drawing/2014/main" id="{1B3D8A9B-43F8-5206-4CE1-DF4E03F18479}"/>
                </a:ext>
              </a:extLst>
            </p:cNvPr>
            <p:cNvSpPr>
              <a:spLocks noChangeAspect="1"/>
            </p:cNvSpPr>
            <p:nvPr/>
          </p:nvSpPr>
          <p:spPr bwMode="auto">
            <a:xfrm>
              <a:off x="4330297" y="2558186"/>
              <a:ext cx="3040" cy="3040"/>
            </a:xfrm>
            <a:custGeom>
              <a:avLst/>
              <a:gdLst>
                <a:gd name="T0" fmla="*/ 0 w 2"/>
                <a:gd name="T1" fmla="*/ 0 h 2"/>
                <a:gd name="T2" fmla="*/ 2 w 2"/>
                <a:gd name="T3" fmla="*/ 2 h 2"/>
                <a:gd name="T4" fmla="*/ 2 w 2"/>
                <a:gd name="T5" fmla="*/ 2 h 2"/>
                <a:gd name="T6" fmla="*/ 0 w 2"/>
                <a:gd name="T7" fmla="*/ 2 h 2"/>
                <a:gd name="T8" fmla="*/ 0 w 2"/>
                <a:gd name="T9" fmla="*/ 2 h 2"/>
                <a:gd name="T10" fmla="*/ 0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0"/>
                  </a:move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298" name="Freeform 365">
              <a:extLst>
                <a:ext uri="{FF2B5EF4-FFF2-40B4-BE49-F238E27FC236}">
                  <a16:creationId xmlns:a16="http://schemas.microsoft.com/office/drawing/2014/main" id="{9F710F8F-3523-5349-B869-345A49DA48C9}"/>
                </a:ext>
              </a:extLst>
            </p:cNvPr>
            <p:cNvSpPr>
              <a:spLocks noChangeAspect="1"/>
            </p:cNvSpPr>
            <p:nvPr/>
          </p:nvSpPr>
          <p:spPr bwMode="auto">
            <a:xfrm>
              <a:off x="4330297" y="2558186"/>
              <a:ext cx="3040" cy="3040"/>
            </a:xfrm>
            <a:custGeom>
              <a:avLst/>
              <a:gdLst>
                <a:gd name="T0" fmla="*/ 0 w 2"/>
                <a:gd name="T1" fmla="*/ 0 h 2"/>
                <a:gd name="T2" fmla="*/ 2 w 2"/>
                <a:gd name="T3" fmla="*/ 2 h 2"/>
                <a:gd name="T4" fmla="*/ 2 w 2"/>
                <a:gd name="T5" fmla="*/ 2 h 2"/>
                <a:gd name="T6" fmla="*/ 0 w 2"/>
                <a:gd name="T7" fmla="*/ 2 h 2"/>
                <a:gd name="T8" fmla="*/ 0 w 2"/>
                <a:gd name="T9" fmla="*/ 2 h 2"/>
                <a:gd name="T10" fmla="*/ 0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0"/>
                  </a:moveTo>
                  <a:lnTo>
                    <a:pt x="2" y="2"/>
                  </a:lnTo>
                  <a:lnTo>
                    <a:pt x="0"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299" name="Rectangle 366">
              <a:extLst>
                <a:ext uri="{FF2B5EF4-FFF2-40B4-BE49-F238E27FC236}">
                  <a16:creationId xmlns:a16="http://schemas.microsoft.com/office/drawing/2014/main" id="{1E2CD982-9E50-743F-49C9-EAED14CB44A9}"/>
                </a:ext>
              </a:extLst>
            </p:cNvPr>
            <p:cNvSpPr>
              <a:spLocks noChangeAspect="1" noChangeArrowheads="1"/>
            </p:cNvSpPr>
            <p:nvPr/>
          </p:nvSpPr>
          <p:spPr bwMode="auto">
            <a:xfrm>
              <a:off x="4281639" y="2606848"/>
              <a:ext cx="3040" cy="1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b="0" baseline="0">
                <a:solidFill>
                  <a:prstClr val="black"/>
                </a:solidFill>
                <a:ea typeface="+mn-ea"/>
                <a:cs typeface="+mn-cs"/>
              </a:endParaRPr>
            </a:p>
          </p:txBody>
        </p:sp>
        <p:sp>
          <p:nvSpPr>
            <p:cNvPr id="300" name="Rectangle 367">
              <a:extLst>
                <a:ext uri="{FF2B5EF4-FFF2-40B4-BE49-F238E27FC236}">
                  <a16:creationId xmlns:a16="http://schemas.microsoft.com/office/drawing/2014/main" id="{3DACA077-1302-9ABB-1150-E06FB7C74F10}"/>
                </a:ext>
              </a:extLst>
            </p:cNvPr>
            <p:cNvSpPr>
              <a:spLocks noChangeAspect="1" noChangeArrowheads="1"/>
            </p:cNvSpPr>
            <p:nvPr/>
          </p:nvSpPr>
          <p:spPr bwMode="auto">
            <a:xfrm>
              <a:off x="4281639" y="2606848"/>
              <a:ext cx="3040" cy="1522"/>
            </a:xfrm>
            <a:prstGeom prst="rect">
              <a:avLst/>
            </a:prstGeom>
            <a:grpFill/>
            <a:ln w="3175" cap="rnd">
              <a:solidFill>
                <a:srgbClr val="FFFFFF"/>
              </a:solidFill>
              <a:round/>
              <a:headEnd/>
              <a:tailEnd/>
            </a:ln>
          </p:spPr>
          <p:txBody>
            <a:bodyPr/>
            <a:lstStyle/>
            <a:p>
              <a:endParaRPr lang="en-US" sz="900" b="0" baseline="0">
                <a:solidFill>
                  <a:prstClr val="black"/>
                </a:solidFill>
                <a:ea typeface="+mn-ea"/>
                <a:cs typeface="+mn-cs"/>
              </a:endParaRPr>
            </a:p>
          </p:txBody>
        </p:sp>
        <p:sp>
          <p:nvSpPr>
            <p:cNvPr id="301" name="Freeform 368">
              <a:extLst>
                <a:ext uri="{FF2B5EF4-FFF2-40B4-BE49-F238E27FC236}">
                  <a16:creationId xmlns:a16="http://schemas.microsoft.com/office/drawing/2014/main" id="{9B9627B4-79B4-0169-0CE4-0568545A91DC}"/>
                </a:ext>
              </a:extLst>
            </p:cNvPr>
            <p:cNvSpPr>
              <a:spLocks noChangeAspect="1"/>
            </p:cNvSpPr>
            <p:nvPr/>
          </p:nvSpPr>
          <p:spPr bwMode="auto">
            <a:xfrm>
              <a:off x="4202565" y="2692011"/>
              <a:ext cx="3040" cy="6083"/>
            </a:xfrm>
            <a:custGeom>
              <a:avLst/>
              <a:gdLst>
                <a:gd name="T0" fmla="*/ 0 w 2"/>
                <a:gd name="T1" fmla="*/ 4 h 4"/>
                <a:gd name="T2" fmla="*/ 0 w 2"/>
                <a:gd name="T3" fmla="*/ 2 h 4"/>
                <a:gd name="T4" fmla="*/ 0 w 2"/>
                <a:gd name="T5" fmla="*/ 2 h 4"/>
                <a:gd name="T6" fmla="*/ 2 w 2"/>
                <a:gd name="T7" fmla="*/ 0 h 4"/>
                <a:gd name="T8" fmla="*/ 2 w 2"/>
                <a:gd name="T9" fmla="*/ 2 h 4"/>
                <a:gd name="T10" fmla="*/ 0 w 2"/>
                <a:gd name="T11" fmla="*/ 4 h 4"/>
                <a:gd name="T12" fmla="*/ 0 w 2"/>
                <a:gd name="T13" fmla="*/ 2 h 4"/>
                <a:gd name="T14" fmla="*/ 0 w 2"/>
                <a:gd name="T15" fmla="*/ 4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4">
                  <a:moveTo>
                    <a:pt x="0" y="4"/>
                  </a:moveTo>
                  <a:lnTo>
                    <a:pt x="0" y="2"/>
                  </a:lnTo>
                  <a:lnTo>
                    <a:pt x="2" y="0"/>
                  </a:lnTo>
                  <a:lnTo>
                    <a:pt x="2" y="2"/>
                  </a:lnTo>
                  <a:lnTo>
                    <a:pt x="0" y="4"/>
                  </a:lnTo>
                  <a:lnTo>
                    <a:pt x="0" y="2"/>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302" name="Freeform 369">
              <a:extLst>
                <a:ext uri="{FF2B5EF4-FFF2-40B4-BE49-F238E27FC236}">
                  <a16:creationId xmlns:a16="http://schemas.microsoft.com/office/drawing/2014/main" id="{230ED908-417C-9D6F-D9CC-7707A072D5CD}"/>
                </a:ext>
              </a:extLst>
            </p:cNvPr>
            <p:cNvSpPr>
              <a:spLocks noChangeAspect="1"/>
            </p:cNvSpPr>
            <p:nvPr/>
          </p:nvSpPr>
          <p:spPr bwMode="auto">
            <a:xfrm>
              <a:off x="4202565" y="2692011"/>
              <a:ext cx="3040" cy="6083"/>
            </a:xfrm>
            <a:custGeom>
              <a:avLst/>
              <a:gdLst>
                <a:gd name="T0" fmla="*/ 0 w 2"/>
                <a:gd name="T1" fmla="*/ 4 h 4"/>
                <a:gd name="T2" fmla="*/ 0 w 2"/>
                <a:gd name="T3" fmla="*/ 2 h 4"/>
                <a:gd name="T4" fmla="*/ 0 w 2"/>
                <a:gd name="T5" fmla="*/ 2 h 4"/>
                <a:gd name="T6" fmla="*/ 2 w 2"/>
                <a:gd name="T7" fmla="*/ 0 h 4"/>
                <a:gd name="T8" fmla="*/ 2 w 2"/>
                <a:gd name="T9" fmla="*/ 2 h 4"/>
                <a:gd name="T10" fmla="*/ 0 w 2"/>
                <a:gd name="T11" fmla="*/ 4 h 4"/>
                <a:gd name="T12" fmla="*/ 0 w 2"/>
                <a:gd name="T13" fmla="*/ 2 h 4"/>
                <a:gd name="T14" fmla="*/ 0 w 2"/>
                <a:gd name="T15" fmla="*/ 4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4">
                  <a:moveTo>
                    <a:pt x="0" y="4"/>
                  </a:moveTo>
                  <a:lnTo>
                    <a:pt x="0" y="2"/>
                  </a:lnTo>
                  <a:lnTo>
                    <a:pt x="2" y="0"/>
                  </a:lnTo>
                  <a:lnTo>
                    <a:pt x="2" y="2"/>
                  </a:lnTo>
                  <a:lnTo>
                    <a:pt x="0" y="4"/>
                  </a:lnTo>
                  <a:lnTo>
                    <a:pt x="0" y="2"/>
                  </a:lnTo>
                  <a:lnTo>
                    <a:pt x="0"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03" name="Freeform 370">
              <a:extLst>
                <a:ext uri="{FF2B5EF4-FFF2-40B4-BE49-F238E27FC236}">
                  <a16:creationId xmlns:a16="http://schemas.microsoft.com/office/drawing/2014/main" id="{54502A42-3217-30B3-F4B4-1C7E85142AFA}"/>
                </a:ext>
              </a:extLst>
            </p:cNvPr>
            <p:cNvSpPr>
              <a:spLocks noChangeAspect="1"/>
            </p:cNvSpPr>
            <p:nvPr/>
          </p:nvSpPr>
          <p:spPr bwMode="auto">
            <a:xfrm>
              <a:off x="4236020" y="2780215"/>
              <a:ext cx="3040" cy="0"/>
            </a:xfrm>
            <a:custGeom>
              <a:avLst/>
              <a:gdLst>
                <a:gd name="T0" fmla="*/ 0 w 2"/>
                <a:gd name="T1" fmla="*/ 2 w 2"/>
                <a:gd name="T2" fmla="*/ 2 w 2"/>
                <a:gd name="T3" fmla="*/ 2 w 2"/>
                <a:gd name="T4" fmla="*/ 2 w 2"/>
                <a:gd name="T5" fmla="*/ 2 w 2"/>
                <a:gd name="T6" fmla="*/ 2 w 2"/>
                <a:gd name="T7" fmla="*/ 0 w 2"/>
                <a:gd name="T8" fmla="*/ 0 w 2"/>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0" t="0" r="r" b="b"/>
              <a:pathLst>
                <a:path w="2">
                  <a:moveTo>
                    <a:pt x="0" y="0"/>
                  </a:move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304" name="Freeform 371">
              <a:extLst>
                <a:ext uri="{FF2B5EF4-FFF2-40B4-BE49-F238E27FC236}">
                  <a16:creationId xmlns:a16="http://schemas.microsoft.com/office/drawing/2014/main" id="{5E7A63D8-7FFB-F715-7013-4A70509F058C}"/>
                </a:ext>
              </a:extLst>
            </p:cNvPr>
            <p:cNvSpPr>
              <a:spLocks noChangeAspect="1"/>
            </p:cNvSpPr>
            <p:nvPr/>
          </p:nvSpPr>
          <p:spPr bwMode="auto">
            <a:xfrm>
              <a:off x="4236020" y="2780215"/>
              <a:ext cx="3040" cy="0"/>
            </a:xfrm>
            <a:custGeom>
              <a:avLst/>
              <a:gdLst>
                <a:gd name="T0" fmla="*/ 0 w 2"/>
                <a:gd name="T1" fmla="*/ 2 w 2"/>
                <a:gd name="T2" fmla="*/ 2 w 2"/>
                <a:gd name="T3" fmla="*/ 2 w 2"/>
                <a:gd name="T4" fmla="*/ 2 w 2"/>
                <a:gd name="T5" fmla="*/ 2 w 2"/>
                <a:gd name="T6" fmla="*/ 2 w 2"/>
                <a:gd name="T7" fmla="*/ 0 w 2"/>
                <a:gd name="T8" fmla="*/ 0 w 2"/>
                <a:gd name="T9" fmla="*/ 0 60000 65536"/>
                <a:gd name="T10" fmla="*/ 0 60000 65536"/>
                <a:gd name="T11" fmla="*/ 0 60000 65536"/>
                <a:gd name="T12" fmla="*/ 0 60000 65536"/>
                <a:gd name="T13" fmla="*/ 0 60000 65536"/>
                <a:gd name="T14" fmla="*/ 0 60000 65536"/>
                <a:gd name="T15" fmla="*/ 0 60000 65536"/>
                <a:gd name="T16" fmla="*/ 0 60000 65536"/>
                <a:gd name="T17" fmla="*/ 0 60000 65536"/>
              </a:gdLst>
              <a:ahLst/>
              <a:cxnLst>
                <a:cxn ang="T9">
                  <a:pos x="T0" y="0"/>
                </a:cxn>
                <a:cxn ang="T10">
                  <a:pos x="T1" y="0"/>
                </a:cxn>
                <a:cxn ang="T11">
                  <a:pos x="T2" y="0"/>
                </a:cxn>
                <a:cxn ang="T12">
                  <a:pos x="T3" y="0"/>
                </a:cxn>
                <a:cxn ang="T13">
                  <a:pos x="T4" y="0"/>
                </a:cxn>
                <a:cxn ang="T14">
                  <a:pos x="T5" y="0"/>
                </a:cxn>
                <a:cxn ang="T15">
                  <a:pos x="T6" y="0"/>
                </a:cxn>
                <a:cxn ang="T16">
                  <a:pos x="T7" y="0"/>
                </a:cxn>
                <a:cxn ang="T17">
                  <a:pos x="T8" y="0"/>
                </a:cxn>
              </a:cxnLst>
              <a:rect l="0" t="0" r="r" b="b"/>
              <a:pathLst>
                <a:path w="2">
                  <a:moveTo>
                    <a:pt x="0" y="0"/>
                  </a:move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05" name="Freeform 372">
              <a:extLst>
                <a:ext uri="{FF2B5EF4-FFF2-40B4-BE49-F238E27FC236}">
                  <a16:creationId xmlns:a16="http://schemas.microsoft.com/office/drawing/2014/main" id="{3EA959F3-883A-53ED-B508-E06A914D3D7F}"/>
                </a:ext>
              </a:extLst>
            </p:cNvPr>
            <p:cNvSpPr>
              <a:spLocks noChangeAspect="1"/>
            </p:cNvSpPr>
            <p:nvPr/>
          </p:nvSpPr>
          <p:spPr bwMode="auto">
            <a:xfrm>
              <a:off x="4327254" y="2564269"/>
              <a:ext cx="3040" cy="3040"/>
            </a:xfrm>
            <a:custGeom>
              <a:avLst/>
              <a:gdLst>
                <a:gd name="T0" fmla="*/ 0 w 2"/>
                <a:gd name="T1" fmla="*/ 2 h 2"/>
                <a:gd name="T2" fmla="*/ 2 w 2"/>
                <a:gd name="T3" fmla="*/ 0 h 2"/>
                <a:gd name="T4" fmla="*/ 0 w 2"/>
                <a:gd name="T5" fmla="*/ 2 h 2"/>
                <a:gd name="T6" fmla="*/ 0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0" y="2"/>
                  </a:moveTo>
                  <a:lnTo>
                    <a:pt x="2"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306" name="Freeform 373">
              <a:extLst>
                <a:ext uri="{FF2B5EF4-FFF2-40B4-BE49-F238E27FC236}">
                  <a16:creationId xmlns:a16="http://schemas.microsoft.com/office/drawing/2014/main" id="{0741C591-37B7-55D3-E061-ED60DDE2AB6D}"/>
                </a:ext>
              </a:extLst>
            </p:cNvPr>
            <p:cNvSpPr>
              <a:spLocks noChangeAspect="1"/>
            </p:cNvSpPr>
            <p:nvPr/>
          </p:nvSpPr>
          <p:spPr bwMode="auto">
            <a:xfrm>
              <a:off x="4327254" y="2564269"/>
              <a:ext cx="3040" cy="3040"/>
            </a:xfrm>
            <a:custGeom>
              <a:avLst/>
              <a:gdLst>
                <a:gd name="T0" fmla="*/ 0 w 2"/>
                <a:gd name="T1" fmla="*/ 2 h 2"/>
                <a:gd name="T2" fmla="*/ 2 w 2"/>
                <a:gd name="T3" fmla="*/ 0 h 2"/>
                <a:gd name="T4" fmla="*/ 0 w 2"/>
                <a:gd name="T5" fmla="*/ 2 h 2"/>
                <a:gd name="T6" fmla="*/ 0 w 2"/>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0" y="2"/>
                  </a:moveTo>
                  <a:lnTo>
                    <a:pt x="2" y="0"/>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07" name="Rectangle 374">
              <a:extLst>
                <a:ext uri="{FF2B5EF4-FFF2-40B4-BE49-F238E27FC236}">
                  <a16:creationId xmlns:a16="http://schemas.microsoft.com/office/drawing/2014/main" id="{B89502CF-929A-5901-AFD4-6EF65EFC125D}"/>
                </a:ext>
              </a:extLst>
            </p:cNvPr>
            <p:cNvSpPr>
              <a:spLocks noChangeAspect="1" noChangeArrowheads="1"/>
            </p:cNvSpPr>
            <p:nvPr/>
          </p:nvSpPr>
          <p:spPr bwMode="auto">
            <a:xfrm>
              <a:off x="4205608" y="2670719"/>
              <a:ext cx="1522" cy="1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b="0" baseline="0">
                <a:solidFill>
                  <a:prstClr val="black"/>
                </a:solidFill>
                <a:ea typeface="+mn-ea"/>
                <a:cs typeface="+mn-cs"/>
              </a:endParaRPr>
            </a:p>
          </p:txBody>
        </p:sp>
        <p:sp>
          <p:nvSpPr>
            <p:cNvPr id="308" name="Freeform 375">
              <a:extLst>
                <a:ext uri="{FF2B5EF4-FFF2-40B4-BE49-F238E27FC236}">
                  <a16:creationId xmlns:a16="http://schemas.microsoft.com/office/drawing/2014/main" id="{39FB03D5-9FEF-1C2E-4F97-1841FAAE5C89}"/>
                </a:ext>
              </a:extLst>
            </p:cNvPr>
            <p:cNvSpPr>
              <a:spLocks noChangeAspect="1"/>
            </p:cNvSpPr>
            <p:nvPr/>
          </p:nvSpPr>
          <p:spPr bwMode="auto">
            <a:xfrm>
              <a:off x="4205608" y="2670719"/>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09" name="Freeform 376">
              <a:extLst>
                <a:ext uri="{FF2B5EF4-FFF2-40B4-BE49-F238E27FC236}">
                  <a16:creationId xmlns:a16="http://schemas.microsoft.com/office/drawing/2014/main" id="{2B08D052-2CFA-BB76-B9DB-38A91A625885}"/>
                </a:ext>
              </a:extLst>
            </p:cNvPr>
            <p:cNvSpPr>
              <a:spLocks noChangeAspect="1"/>
            </p:cNvSpPr>
            <p:nvPr/>
          </p:nvSpPr>
          <p:spPr bwMode="auto">
            <a:xfrm>
              <a:off x="4214731" y="2707217"/>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310" name="Freeform 377">
              <a:extLst>
                <a:ext uri="{FF2B5EF4-FFF2-40B4-BE49-F238E27FC236}">
                  <a16:creationId xmlns:a16="http://schemas.microsoft.com/office/drawing/2014/main" id="{CA626B09-54F0-66BA-04CC-3E14E3A5368F}"/>
                </a:ext>
              </a:extLst>
            </p:cNvPr>
            <p:cNvSpPr>
              <a:spLocks noChangeAspect="1"/>
            </p:cNvSpPr>
            <p:nvPr/>
          </p:nvSpPr>
          <p:spPr bwMode="auto">
            <a:xfrm>
              <a:off x="4214731" y="2707217"/>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11" name="Freeform 378">
              <a:extLst>
                <a:ext uri="{FF2B5EF4-FFF2-40B4-BE49-F238E27FC236}">
                  <a16:creationId xmlns:a16="http://schemas.microsoft.com/office/drawing/2014/main" id="{880725C3-CAD6-C9A1-B673-FA067238050A}"/>
                </a:ext>
              </a:extLst>
            </p:cNvPr>
            <p:cNvSpPr>
              <a:spLocks noChangeAspect="1"/>
            </p:cNvSpPr>
            <p:nvPr/>
          </p:nvSpPr>
          <p:spPr bwMode="auto">
            <a:xfrm>
              <a:off x="4214731" y="2692011"/>
              <a:ext cx="3040" cy="0"/>
            </a:xfrm>
            <a:custGeom>
              <a:avLst/>
              <a:gdLst>
                <a:gd name="T0" fmla="*/ 0 w 2"/>
                <a:gd name="T1" fmla="*/ 2 w 2"/>
                <a:gd name="T2" fmla="*/ 0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312" name="Freeform 379">
              <a:extLst>
                <a:ext uri="{FF2B5EF4-FFF2-40B4-BE49-F238E27FC236}">
                  <a16:creationId xmlns:a16="http://schemas.microsoft.com/office/drawing/2014/main" id="{3AC0DA6E-69DC-7588-4BA5-70AFE0EF5F06}"/>
                </a:ext>
              </a:extLst>
            </p:cNvPr>
            <p:cNvSpPr>
              <a:spLocks noChangeAspect="1"/>
            </p:cNvSpPr>
            <p:nvPr/>
          </p:nvSpPr>
          <p:spPr bwMode="auto">
            <a:xfrm>
              <a:off x="4214731" y="2692011"/>
              <a:ext cx="3040" cy="0"/>
            </a:xfrm>
            <a:custGeom>
              <a:avLst/>
              <a:gdLst>
                <a:gd name="T0" fmla="*/ 0 w 2"/>
                <a:gd name="T1" fmla="*/ 2 w 2"/>
                <a:gd name="T2" fmla="*/ 0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13" name="Freeform 380">
              <a:extLst>
                <a:ext uri="{FF2B5EF4-FFF2-40B4-BE49-F238E27FC236}">
                  <a16:creationId xmlns:a16="http://schemas.microsoft.com/office/drawing/2014/main" id="{889FD7B9-E44F-E743-4E26-FF8837983CFE}"/>
                </a:ext>
              </a:extLst>
            </p:cNvPr>
            <p:cNvSpPr>
              <a:spLocks noChangeAspect="1"/>
            </p:cNvSpPr>
            <p:nvPr/>
          </p:nvSpPr>
          <p:spPr bwMode="auto">
            <a:xfrm>
              <a:off x="4217771" y="2688965"/>
              <a:ext cx="0" cy="3040"/>
            </a:xfrm>
            <a:custGeom>
              <a:avLst/>
              <a:gdLst>
                <a:gd name="T0" fmla="*/ 0 h 2"/>
                <a:gd name="T1" fmla="*/ 0 h 2"/>
                <a:gd name="T2" fmla="*/ 2 h 2"/>
                <a:gd name="T3" fmla="*/ 0 h 2"/>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2">
                  <a:moveTo>
                    <a:pt x="0" y="0"/>
                  </a:moveTo>
                  <a:lnTo>
                    <a:pt x="0" y="0"/>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314" name="Freeform 381">
              <a:extLst>
                <a:ext uri="{FF2B5EF4-FFF2-40B4-BE49-F238E27FC236}">
                  <a16:creationId xmlns:a16="http://schemas.microsoft.com/office/drawing/2014/main" id="{D75CCA7E-CC54-5CF6-FA01-7BEA8B169ECA}"/>
                </a:ext>
              </a:extLst>
            </p:cNvPr>
            <p:cNvSpPr>
              <a:spLocks noChangeAspect="1"/>
            </p:cNvSpPr>
            <p:nvPr/>
          </p:nvSpPr>
          <p:spPr bwMode="auto">
            <a:xfrm>
              <a:off x="4217771" y="2688965"/>
              <a:ext cx="0" cy="3040"/>
            </a:xfrm>
            <a:custGeom>
              <a:avLst/>
              <a:gdLst>
                <a:gd name="T0" fmla="*/ 0 h 2"/>
                <a:gd name="T1" fmla="*/ 0 h 2"/>
                <a:gd name="T2" fmla="*/ 2 h 2"/>
                <a:gd name="T3" fmla="*/ 0 h 2"/>
                <a:gd name="T4" fmla="*/ 0 60000 65536"/>
                <a:gd name="T5" fmla="*/ 0 60000 65536"/>
                <a:gd name="T6" fmla="*/ 0 60000 65536"/>
                <a:gd name="T7" fmla="*/ 0 60000 65536"/>
              </a:gdLst>
              <a:ahLst/>
              <a:cxnLst>
                <a:cxn ang="T4">
                  <a:pos x="0" y="T0"/>
                </a:cxn>
                <a:cxn ang="T5">
                  <a:pos x="0" y="T1"/>
                </a:cxn>
                <a:cxn ang="T6">
                  <a:pos x="0" y="T2"/>
                </a:cxn>
                <a:cxn ang="T7">
                  <a:pos x="0" y="T3"/>
                </a:cxn>
              </a:cxnLst>
              <a:rect l="0" t="0" r="r" b="b"/>
              <a:pathLst>
                <a:path h="2">
                  <a:moveTo>
                    <a:pt x="0" y="0"/>
                  </a:moveTo>
                  <a:lnTo>
                    <a:pt x="0" y="0"/>
                  </a:lnTo>
                  <a:lnTo>
                    <a:pt x="0"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15" name="Rectangle 382">
              <a:extLst>
                <a:ext uri="{FF2B5EF4-FFF2-40B4-BE49-F238E27FC236}">
                  <a16:creationId xmlns:a16="http://schemas.microsoft.com/office/drawing/2014/main" id="{7C408CCA-726F-07A8-9F73-F1D936A44CF3}"/>
                </a:ext>
              </a:extLst>
            </p:cNvPr>
            <p:cNvSpPr>
              <a:spLocks noChangeAspect="1" noChangeArrowheads="1"/>
            </p:cNvSpPr>
            <p:nvPr/>
          </p:nvSpPr>
          <p:spPr bwMode="auto">
            <a:xfrm>
              <a:off x="4302925" y="2573396"/>
              <a:ext cx="1522" cy="1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b="0" baseline="0">
                <a:solidFill>
                  <a:prstClr val="black"/>
                </a:solidFill>
                <a:ea typeface="+mn-ea"/>
                <a:cs typeface="+mn-cs"/>
              </a:endParaRPr>
            </a:p>
          </p:txBody>
        </p:sp>
        <p:sp>
          <p:nvSpPr>
            <p:cNvPr id="316" name="Freeform 383">
              <a:extLst>
                <a:ext uri="{FF2B5EF4-FFF2-40B4-BE49-F238E27FC236}">
                  <a16:creationId xmlns:a16="http://schemas.microsoft.com/office/drawing/2014/main" id="{917CE96C-C5E0-F490-6480-874D412BAA1F}"/>
                </a:ext>
              </a:extLst>
            </p:cNvPr>
            <p:cNvSpPr>
              <a:spLocks noChangeAspect="1"/>
            </p:cNvSpPr>
            <p:nvPr/>
          </p:nvSpPr>
          <p:spPr bwMode="auto">
            <a:xfrm>
              <a:off x="4302925" y="2573396"/>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17" name="Freeform 384">
              <a:extLst>
                <a:ext uri="{FF2B5EF4-FFF2-40B4-BE49-F238E27FC236}">
                  <a16:creationId xmlns:a16="http://schemas.microsoft.com/office/drawing/2014/main" id="{62436C58-A064-023A-0457-30C237D9C262}"/>
                </a:ext>
              </a:extLst>
            </p:cNvPr>
            <p:cNvSpPr>
              <a:spLocks noChangeAspect="1"/>
            </p:cNvSpPr>
            <p:nvPr/>
          </p:nvSpPr>
          <p:spPr bwMode="auto">
            <a:xfrm>
              <a:off x="4184319" y="2643346"/>
              <a:ext cx="0" cy="3040"/>
            </a:xfrm>
            <a:custGeom>
              <a:avLst/>
              <a:gdLst>
                <a:gd name="T0" fmla="*/ 2 h 2"/>
                <a:gd name="T1" fmla="*/ 0 h 2"/>
                <a:gd name="T2" fmla="*/ 2 h 2"/>
                <a:gd name="T3" fmla="*/ 0 60000 65536"/>
                <a:gd name="T4" fmla="*/ 0 60000 65536"/>
                <a:gd name="T5" fmla="*/ 0 60000 65536"/>
              </a:gdLst>
              <a:ahLst/>
              <a:cxnLst>
                <a:cxn ang="T3">
                  <a:pos x="0" y="T0"/>
                </a:cxn>
                <a:cxn ang="T4">
                  <a:pos x="0" y="T1"/>
                </a:cxn>
                <a:cxn ang="T5">
                  <a:pos x="0" y="T2"/>
                </a:cxn>
              </a:cxnLst>
              <a:rect l="0" t="0" r="r" b="b"/>
              <a:pathLst>
                <a:path h="2">
                  <a:moveTo>
                    <a:pt x="0" y="2"/>
                  </a:moveTo>
                  <a:lnTo>
                    <a:pt x="0"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318" name="Freeform 385">
              <a:extLst>
                <a:ext uri="{FF2B5EF4-FFF2-40B4-BE49-F238E27FC236}">
                  <a16:creationId xmlns:a16="http://schemas.microsoft.com/office/drawing/2014/main" id="{1933B636-8A91-4F31-9137-984999FDC819}"/>
                </a:ext>
              </a:extLst>
            </p:cNvPr>
            <p:cNvSpPr>
              <a:spLocks noChangeAspect="1"/>
            </p:cNvSpPr>
            <p:nvPr/>
          </p:nvSpPr>
          <p:spPr bwMode="auto">
            <a:xfrm>
              <a:off x="4184319" y="2643346"/>
              <a:ext cx="0" cy="3040"/>
            </a:xfrm>
            <a:custGeom>
              <a:avLst/>
              <a:gdLst>
                <a:gd name="T0" fmla="*/ 2 h 2"/>
                <a:gd name="T1" fmla="*/ 0 h 2"/>
                <a:gd name="T2" fmla="*/ 2 h 2"/>
                <a:gd name="T3" fmla="*/ 0 60000 65536"/>
                <a:gd name="T4" fmla="*/ 0 60000 65536"/>
                <a:gd name="T5" fmla="*/ 0 60000 65536"/>
              </a:gdLst>
              <a:ahLst/>
              <a:cxnLst>
                <a:cxn ang="T3">
                  <a:pos x="0" y="T0"/>
                </a:cxn>
                <a:cxn ang="T4">
                  <a:pos x="0" y="T1"/>
                </a:cxn>
                <a:cxn ang="T5">
                  <a:pos x="0" y="T2"/>
                </a:cxn>
              </a:cxnLst>
              <a:rect l="0" t="0" r="r" b="b"/>
              <a:pathLst>
                <a:path h="2">
                  <a:moveTo>
                    <a:pt x="0" y="2"/>
                  </a:moveTo>
                  <a:lnTo>
                    <a:pt x="0" y="0"/>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19" name="Freeform 386">
              <a:extLst>
                <a:ext uri="{FF2B5EF4-FFF2-40B4-BE49-F238E27FC236}">
                  <a16:creationId xmlns:a16="http://schemas.microsoft.com/office/drawing/2014/main" id="{346AC5B1-CAE3-B2C6-3334-47D6CF3AF6BC}"/>
                </a:ext>
              </a:extLst>
            </p:cNvPr>
            <p:cNvSpPr>
              <a:spLocks noChangeAspect="1"/>
            </p:cNvSpPr>
            <p:nvPr/>
          </p:nvSpPr>
          <p:spPr bwMode="auto">
            <a:xfrm>
              <a:off x="4193442" y="2640307"/>
              <a:ext cx="3040" cy="0"/>
            </a:xfrm>
            <a:custGeom>
              <a:avLst/>
              <a:gdLst>
                <a:gd name="T0" fmla="*/ 0 w 2"/>
                <a:gd name="T1" fmla="*/ 2 w 2"/>
                <a:gd name="T2" fmla="*/ 0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320" name="Freeform 387">
              <a:extLst>
                <a:ext uri="{FF2B5EF4-FFF2-40B4-BE49-F238E27FC236}">
                  <a16:creationId xmlns:a16="http://schemas.microsoft.com/office/drawing/2014/main" id="{56C48502-A157-C648-447D-7D7BC0724D48}"/>
                </a:ext>
              </a:extLst>
            </p:cNvPr>
            <p:cNvSpPr>
              <a:spLocks noChangeAspect="1"/>
            </p:cNvSpPr>
            <p:nvPr/>
          </p:nvSpPr>
          <p:spPr bwMode="auto">
            <a:xfrm>
              <a:off x="4193442" y="2640307"/>
              <a:ext cx="3040" cy="0"/>
            </a:xfrm>
            <a:custGeom>
              <a:avLst/>
              <a:gdLst>
                <a:gd name="T0" fmla="*/ 0 w 2"/>
                <a:gd name="T1" fmla="*/ 2 w 2"/>
                <a:gd name="T2" fmla="*/ 0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21" name="Freeform 388">
              <a:extLst>
                <a:ext uri="{FF2B5EF4-FFF2-40B4-BE49-F238E27FC236}">
                  <a16:creationId xmlns:a16="http://schemas.microsoft.com/office/drawing/2014/main" id="{4676CF61-7334-41D1-1080-199D8C2D27F1}"/>
                </a:ext>
              </a:extLst>
            </p:cNvPr>
            <p:cNvSpPr>
              <a:spLocks noChangeAspect="1"/>
            </p:cNvSpPr>
            <p:nvPr/>
          </p:nvSpPr>
          <p:spPr bwMode="auto">
            <a:xfrm>
              <a:off x="4181279" y="2643346"/>
              <a:ext cx="3040" cy="0"/>
            </a:xfrm>
            <a:custGeom>
              <a:avLst/>
              <a:gdLst>
                <a:gd name="T0" fmla="*/ 0 w 2"/>
                <a:gd name="T1" fmla="*/ 2 w 2"/>
                <a:gd name="T2" fmla="*/ 0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322" name="Freeform 389">
              <a:extLst>
                <a:ext uri="{FF2B5EF4-FFF2-40B4-BE49-F238E27FC236}">
                  <a16:creationId xmlns:a16="http://schemas.microsoft.com/office/drawing/2014/main" id="{2E7F3C4A-698D-9DED-2498-13ED8CD60824}"/>
                </a:ext>
              </a:extLst>
            </p:cNvPr>
            <p:cNvSpPr>
              <a:spLocks noChangeAspect="1"/>
            </p:cNvSpPr>
            <p:nvPr/>
          </p:nvSpPr>
          <p:spPr bwMode="auto">
            <a:xfrm>
              <a:off x="4181279" y="2643346"/>
              <a:ext cx="3040" cy="0"/>
            </a:xfrm>
            <a:custGeom>
              <a:avLst/>
              <a:gdLst>
                <a:gd name="T0" fmla="*/ 0 w 2"/>
                <a:gd name="T1" fmla="*/ 2 w 2"/>
                <a:gd name="T2" fmla="*/ 0 w 2"/>
                <a:gd name="T3" fmla="*/ 0 w 2"/>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2">
                  <a:moveTo>
                    <a:pt x="0" y="0"/>
                  </a:move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23" name="Freeform 390">
              <a:extLst>
                <a:ext uri="{FF2B5EF4-FFF2-40B4-BE49-F238E27FC236}">
                  <a16:creationId xmlns:a16="http://schemas.microsoft.com/office/drawing/2014/main" id="{4BA33023-318D-DA39-501A-4DB3D80A3DB6}"/>
                </a:ext>
              </a:extLst>
            </p:cNvPr>
            <p:cNvSpPr>
              <a:spLocks noChangeAspect="1"/>
            </p:cNvSpPr>
            <p:nvPr/>
          </p:nvSpPr>
          <p:spPr bwMode="auto">
            <a:xfrm>
              <a:off x="4202565" y="2698094"/>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324" name="Freeform 391">
              <a:extLst>
                <a:ext uri="{FF2B5EF4-FFF2-40B4-BE49-F238E27FC236}">
                  <a16:creationId xmlns:a16="http://schemas.microsoft.com/office/drawing/2014/main" id="{84F08E66-BD46-DA4C-E82F-FDCEF46E7F1A}"/>
                </a:ext>
              </a:extLst>
            </p:cNvPr>
            <p:cNvSpPr>
              <a:spLocks noChangeAspect="1"/>
            </p:cNvSpPr>
            <p:nvPr/>
          </p:nvSpPr>
          <p:spPr bwMode="auto">
            <a:xfrm>
              <a:off x="4202565" y="2698094"/>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25" name="Freeform 392">
              <a:extLst>
                <a:ext uri="{FF2B5EF4-FFF2-40B4-BE49-F238E27FC236}">
                  <a16:creationId xmlns:a16="http://schemas.microsoft.com/office/drawing/2014/main" id="{FF3DBEB4-E737-4415-46F9-D2A35460E4E4}"/>
                </a:ext>
              </a:extLst>
            </p:cNvPr>
            <p:cNvSpPr>
              <a:spLocks noChangeAspect="1"/>
            </p:cNvSpPr>
            <p:nvPr/>
          </p:nvSpPr>
          <p:spPr bwMode="auto">
            <a:xfrm>
              <a:off x="6547322" y="3508643"/>
              <a:ext cx="234171" cy="124699"/>
            </a:xfrm>
            <a:custGeom>
              <a:avLst/>
              <a:gdLst>
                <a:gd name="T0" fmla="*/ 88 w 154"/>
                <a:gd name="T1" fmla="*/ 66 h 82"/>
                <a:gd name="T2" fmla="*/ 64 w 154"/>
                <a:gd name="T3" fmla="*/ 62 h 82"/>
                <a:gd name="T4" fmla="*/ 48 w 154"/>
                <a:gd name="T5" fmla="*/ 58 h 82"/>
                <a:gd name="T6" fmla="*/ 24 w 154"/>
                <a:gd name="T7" fmla="*/ 46 h 82"/>
                <a:gd name="T8" fmla="*/ 2 w 154"/>
                <a:gd name="T9" fmla="*/ 34 h 82"/>
                <a:gd name="T10" fmla="*/ 0 w 154"/>
                <a:gd name="T11" fmla="*/ 22 h 82"/>
                <a:gd name="T12" fmla="*/ 10 w 154"/>
                <a:gd name="T13" fmla="*/ 4 h 82"/>
                <a:gd name="T14" fmla="*/ 12 w 154"/>
                <a:gd name="T15" fmla="*/ 6 h 82"/>
                <a:gd name="T16" fmla="*/ 20 w 154"/>
                <a:gd name="T17" fmla="*/ 0 h 82"/>
                <a:gd name="T18" fmla="*/ 34 w 154"/>
                <a:gd name="T19" fmla="*/ 8 h 82"/>
                <a:gd name="T20" fmla="*/ 58 w 154"/>
                <a:gd name="T21" fmla="*/ 26 h 82"/>
                <a:gd name="T22" fmla="*/ 66 w 154"/>
                <a:gd name="T23" fmla="*/ 24 h 82"/>
                <a:gd name="T24" fmla="*/ 72 w 154"/>
                <a:gd name="T25" fmla="*/ 30 h 82"/>
                <a:gd name="T26" fmla="*/ 88 w 154"/>
                <a:gd name="T27" fmla="*/ 38 h 82"/>
                <a:gd name="T28" fmla="*/ 92 w 154"/>
                <a:gd name="T29" fmla="*/ 42 h 82"/>
                <a:gd name="T30" fmla="*/ 110 w 154"/>
                <a:gd name="T31" fmla="*/ 48 h 82"/>
                <a:gd name="T32" fmla="*/ 126 w 154"/>
                <a:gd name="T33" fmla="*/ 52 h 82"/>
                <a:gd name="T34" fmla="*/ 148 w 154"/>
                <a:gd name="T35" fmla="*/ 54 h 82"/>
                <a:gd name="T36" fmla="*/ 154 w 154"/>
                <a:gd name="T37" fmla="*/ 82 h 82"/>
                <a:gd name="T38" fmla="*/ 134 w 154"/>
                <a:gd name="T39" fmla="*/ 82 h 82"/>
                <a:gd name="T40" fmla="*/ 110 w 154"/>
                <a:gd name="T41" fmla="*/ 78 h 82"/>
                <a:gd name="T42" fmla="*/ 98 w 154"/>
                <a:gd name="T43" fmla="*/ 74 h 82"/>
                <a:gd name="T44" fmla="*/ 88 w 154"/>
                <a:gd name="T45" fmla="*/ 66 h 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4" h="82">
                  <a:moveTo>
                    <a:pt x="88" y="66"/>
                  </a:moveTo>
                  <a:lnTo>
                    <a:pt x="64" y="62"/>
                  </a:lnTo>
                  <a:lnTo>
                    <a:pt x="48" y="58"/>
                  </a:lnTo>
                  <a:lnTo>
                    <a:pt x="24" y="46"/>
                  </a:lnTo>
                  <a:lnTo>
                    <a:pt x="2" y="34"/>
                  </a:lnTo>
                  <a:lnTo>
                    <a:pt x="0" y="22"/>
                  </a:lnTo>
                  <a:lnTo>
                    <a:pt x="10" y="4"/>
                  </a:lnTo>
                  <a:lnTo>
                    <a:pt x="12" y="6"/>
                  </a:lnTo>
                  <a:lnTo>
                    <a:pt x="20" y="0"/>
                  </a:lnTo>
                  <a:lnTo>
                    <a:pt x="34" y="8"/>
                  </a:lnTo>
                  <a:lnTo>
                    <a:pt x="58" y="26"/>
                  </a:lnTo>
                  <a:lnTo>
                    <a:pt x="66" y="24"/>
                  </a:lnTo>
                  <a:lnTo>
                    <a:pt x="72" y="30"/>
                  </a:lnTo>
                  <a:lnTo>
                    <a:pt x="88" y="38"/>
                  </a:lnTo>
                  <a:lnTo>
                    <a:pt x="92" y="42"/>
                  </a:lnTo>
                  <a:lnTo>
                    <a:pt x="110" y="48"/>
                  </a:lnTo>
                  <a:lnTo>
                    <a:pt x="126" y="52"/>
                  </a:lnTo>
                  <a:lnTo>
                    <a:pt x="148" y="54"/>
                  </a:lnTo>
                  <a:lnTo>
                    <a:pt x="154" y="82"/>
                  </a:lnTo>
                  <a:lnTo>
                    <a:pt x="134" y="82"/>
                  </a:lnTo>
                  <a:lnTo>
                    <a:pt x="110" y="78"/>
                  </a:lnTo>
                  <a:lnTo>
                    <a:pt x="98" y="74"/>
                  </a:lnTo>
                  <a:lnTo>
                    <a:pt x="88" y="6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26" name="Freeform 393">
              <a:extLst>
                <a:ext uri="{FF2B5EF4-FFF2-40B4-BE49-F238E27FC236}">
                  <a16:creationId xmlns:a16="http://schemas.microsoft.com/office/drawing/2014/main" id="{32F5040F-1EEE-4D0C-4B24-6C7FE2737EC2}"/>
                </a:ext>
              </a:extLst>
            </p:cNvPr>
            <p:cNvSpPr>
              <a:spLocks noChangeAspect="1"/>
            </p:cNvSpPr>
            <p:nvPr/>
          </p:nvSpPr>
          <p:spPr bwMode="auto">
            <a:xfrm>
              <a:off x="6121555" y="3164956"/>
              <a:ext cx="225048" cy="136865"/>
            </a:xfrm>
            <a:custGeom>
              <a:avLst/>
              <a:gdLst>
                <a:gd name="T0" fmla="*/ 124 w 148"/>
                <a:gd name="T1" fmla="*/ 80 h 90"/>
                <a:gd name="T2" fmla="*/ 112 w 148"/>
                <a:gd name="T3" fmla="*/ 80 h 90"/>
                <a:gd name="T4" fmla="*/ 90 w 148"/>
                <a:gd name="T5" fmla="*/ 90 h 90"/>
                <a:gd name="T6" fmla="*/ 82 w 148"/>
                <a:gd name="T7" fmla="*/ 66 h 90"/>
                <a:gd name="T8" fmla="*/ 76 w 148"/>
                <a:gd name="T9" fmla="*/ 66 h 90"/>
                <a:gd name="T10" fmla="*/ 72 w 148"/>
                <a:gd name="T11" fmla="*/ 56 h 90"/>
                <a:gd name="T12" fmla="*/ 64 w 148"/>
                <a:gd name="T13" fmla="*/ 60 h 90"/>
                <a:gd name="T14" fmla="*/ 62 w 148"/>
                <a:gd name="T15" fmla="*/ 72 h 90"/>
                <a:gd name="T16" fmla="*/ 48 w 148"/>
                <a:gd name="T17" fmla="*/ 80 h 90"/>
                <a:gd name="T18" fmla="*/ 44 w 148"/>
                <a:gd name="T19" fmla="*/ 82 h 90"/>
                <a:gd name="T20" fmla="*/ 32 w 148"/>
                <a:gd name="T21" fmla="*/ 82 h 90"/>
                <a:gd name="T22" fmla="*/ 22 w 148"/>
                <a:gd name="T23" fmla="*/ 84 h 90"/>
                <a:gd name="T24" fmla="*/ 18 w 148"/>
                <a:gd name="T25" fmla="*/ 82 h 90"/>
                <a:gd name="T26" fmla="*/ 22 w 148"/>
                <a:gd name="T27" fmla="*/ 68 h 90"/>
                <a:gd name="T28" fmla="*/ 24 w 148"/>
                <a:gd name="T29" fmla="*/ 54 h 90"/>
                <a:gd name="T30" fmla="*/ 20 w 148"/>
                <a:gd name="T31" fmla="*/ 46 h 90"/>
                <a:gd name="T32" fmla="*/ 8 w 148"/>
                <a:gd name="T33" fmla="*/ 38 h 90"/>
                <a:gd name="T34" fmla="*/ 0 w 148"/>
                <a:gd name="T35" fmla="*/ 30 h 90"/>
                <a:gd name="T36" fmla="*/ 20 w 148"/>
                <a:gd name="T37" fmla="*/ 30 h 90"/>
                <a:gd name="T38" fmla="*/ 26 w 148"/>
                <a:gd name="T39" fmla="*/ 12 h 90"/>
                <a:gd name="T40" fmla="*/ 34 w 148"/>
                <a:gd name="T41" fmla="*/ 10 h 90"/>
                <a:gd name="T42" fmla="*/ 44 w 148"/>
                <a:gd name="T43" fmla="*/ 0 h 90"/>
                <a:gd name="T44" fmla="*/ 50 w 148"/>
                <a:gd name="T45" fmla="*/ 4 h 90"/>
                <a:gd name="T46" fmla="*/ 46 w 148"/>
                <a:gd name="T47" fmla="*/ 8 h 90"/>
                <a:gd name="T48" fmla="*/ 48 w 148"/>
                <a:gd name="T49" fmla="*/ 14 h 90"/>
                <a:gd name="T50" fmla="*/ 50 w 148"/>
                <a:gd name="T51" fmla="*/ 30 h 90"/>
                <a:gd name="T52" fmla="*/ 80 w 148"/>
                <a:gd name="T53" fmla="*/ 34 h 90"/>
                <a:gd name="T54" fmla="*/ 110 w 148"/>
                <a:gd name="T55" fmla="*/ 36 h 90"/>
                <a:gd name="T56" fmla="*/ 120 w 148"/>
                <a:gd name="T57" fmla="*/ 54 h 90"/>
                <a:gd name="T58" fmla="*/ 136 w 148"/>
                <a:gd name="T59" fmla="*/ 56 h 90"/>
                <a:gd name="T60" fmla="*/ 148 w 148"/>
                <a:gd name="T61" fmla="*/ 80 h 90"/>
                <a:gd name="T62" fmla="*/ 144 w 148"/>
                <a:gd name="T63" fmla="*/ 82 h 90"/>
                <a:gd name="T64" fmla="*/ 130 w 148"/>
                <a:gd name="T65" fmla="*/ 80 h 90"/>
                <a:gd name="T66" fmla="*/ 124 w 148"/>
                <a:gd name="T67" fmla="*/ 80 h 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8" h="90">
                  <a:moveTo>
                    <a:pt x="124" y="80"/>
                  </a:moveTo>
                  <a:lnTo>
                    <a:pt x="112" y="80"/>
                  </a:lnTo>
                  <a:lnTo>
                    <a:pt x="90" y="90"/>
                  </a:lnTo>
                  <a:lnTo>
                    <a:pt x="82" y="66"/>
                  </a:lnTo>
                  <a:lnTo>
                    <a:pt x="76" y="66"/>
                  </a:lnTo>
                  <a:lnTo>
                    <a:pt x="72" y="56"/>
                  </a:lnTo>
                  <a:lnTo>
                    <a:pt x="64" y="60"/>
                  </a:lnTo>
                  <a:lnTo>
                    <a:pt x="62" y="72"/>
                  </a:lnTo>
                  <a:lnTo>
                    <a:pt x="48" y="80"/>
                  </a:lnTo>
                  <a:lnTo>
                    <a:pt x="44" y="82"/>
                  </a:lnTo>
                  <a:lnTo>
                    <a:pt x="32" y="82"/>
                  </a:lnTo>
                  <a:lnTo>
                    <a:pt x="22" y="84"/>
                  </a:lnTo>
                  <a:lnTo>
                    <a:pt x="18" y="82"/>
                  </a:lnTo>
                  <a:lnTo>
                    <a:pt x="22" y="68"/>
                  </a:lnTo>
                  <a:lnTo>
                    <a:pt x="24" y="54"/>
                  </a:lnTo>
                  <a:lnTo>
                    <a:pt x="20" y="46"/>
                  </a:lnTo>
                  <a:lnTo>
                    <a:pt x="8" y="38"/>
                  </a:lnTo>
                  <a:lnTo>
                    <a:pt x="0" y="30"/>
                  </a:lnTo>
                  <a:lnTo>
                    <a:pt x="20" y="30"/>
                  </a:lnTo>
                  <a:lnTo>
                    <a:pt x="26" y="12"/>
                  </a:lnTo>
                  <a:lnTo>
                    <a:pt x="34" y="10"/>
                  </a:lnTo>
                  <a:lnTo>
                    <a:pt x="44" y="0"/>
                  </a:lnTo>
                  <a:lnTo>
                    <a:pt x="50" y="4"/>
                  </a:lnTo>
                  <a:lnTo>
                    <a:pt x="46" y="8"/>
                  </a:lnTo>
                  <a:lnTo>
                    <a:pt x="48" y="14"/>
                  </a:lnTo>
                  <a:lnTo>
                    <a:pt x="50" y="30"/>
                  </a:lnTo>
                  <a:lnTo>
                    <a:pt x="80" y="34"/>
                  </a:lnTo>
                  <a:lnTo>
                    <a:pt x="110" y="36"/>
                  </a:lnTo>
                  <a:lnTo>
                    <a:pt x="120" y="54"/>
                  </a:lnTo>
                  <a:lnTo>
                    <a:pt x="136" y="56"/>
                  </a:lnTo>
                  <a:lnTo>
                    <a:pt x="148" y="80"/>
                  </a:lnTo>
                  <a:lnTo>
                    <a:pt x="144" y="82"/>
                  </a:lnTo>
                  <a:lnTo>
                    <a:pt x="130" y="80"/>
                  </a:lnTo>
                  <a:lnTo>
                    <a:pt x="124" y="80"/>
                  </a:lnTo>
                  <a:close/>
                </a:path>
              </a:pathLst>
            </a:custGeom>
            <a:solidFill>
              <a:srgbClr val="53143F"/>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27" name="Freeform 394">
              <a:extLst>
                <a:ext uri="{FF2B5EF4-FFF2-40B4-BE49-F238E27FC236}">
                  <a16:creationId xmlns:a16="http://schemas.microsoft.com/office/drawing/2014/main" id="{D030A236-9107-7D8C-7915-9D5AEB2D6038}"/>
                </a:ext>
              </a:extLst>
            </p:cNvPr>
            <p:cNvSpPr>
              <a:spLocks noChangeAspect="1"/>
            </p:cNvSpPr>
            <p:nvPr/>
          </p:nvSpPr>
          <p:spPr bwMode="auto">
            <a:xfrm>
              <a:off x="5221363" y="3338319"/>
              <a:ext cx="54741" cy="33455"/>
            </a:xfrm>
            <a:custGeom>
              <a:avLst/>
              <a:gdLst>
                <a:gd name="T0" fmla="*/ 36 w 36"/>
                <a:gd name="T1" fmla="*/ 0 h 22"/>
                <a:gd name="T2" fmla="*/ 24 w 36"/>
                <a:gd name="T3" fmla="*/ 12 h 22"/>
                <a:gd name="T4" fmla="*/ 26 w 36"/>
                <a:gd name="T5" fmla="*/ 16 h 22"/>
                <a:gd name="T6" fmla="*/ 6 w 36"/>
                <a:gd name="T7" fmla="*/ 22 h 22"/>
                <a:gd name="T8" fmla="*/ 0 w 36"/>
                <a:gd name="T9" fmla="*/ 14 h 22"/>
                <a:gd name="T10" fmla="*/ 14 w 36"/>
                <a:gd name="T11" fmla="*/ 8 h 22"/>
                <a:gd name="T12" fmla="*/ 36 w 36"/>
                <a:gd name="T13" fmla="*/ 0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22">
                  <a:moveTo>
                    <a:pt x="36" y="0"/>
                  </a:moveTo>
                  <a:lnTo>
                    <a:pt x="24" y="12"/>
                  </a:lnTo>
                  <a:lnTo>
                    <a:pt x="26" y="16"/>
                  </a:lnTo>
                  <a:lnTo>
                    <a:pt x="6" y="22"/>
                  </a:lnTo>
                  <a:lnTo>
                    <a:pt x="0" y="14"/>
                  </a:lnTo>
                  <a:lnTo>
                    <a:pt x="14" y="8"/>
                  </a:lnTo>
                  <a:lnTo>
                    <a:pt x="36" y="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28" name="Freeform 395">
              <a:extLst>
                <a:ext uri="{FF2B5EF4-FFF2-40B4-BE49-F238E27FC236}">
                  <a16:creationId xmlns:a16="http://schemas.microsoft.com/office/drawing/2014/main" id="{4AC2576B-5780-F488-447F-D2F684A0EFCC}"/>
                </a:ext>
              </a:extLst>
            </p:cNvPr>
            <p:cNvSpPr>
              <a:spLocks noChangeAspect="1"/>
            </p:cNvSpPr>
            <p:nvPr/>
          </p:nvSpPr>
          <p:spPr bwMode="auto">
            <a:xfrm>
              <a:off x="4099166" y="3131500"/>
              <a:ext cx="88193" cy="164241"/>
            </a:xfrm>
            <a:custGeom>
              <a:avLst/>
              <a:gdLst>
                <a:gd name="T0" fmla="*/ 40 w 58"/>
                <a:gd name="T1" fmla="*/ 86 h 108"/>
                <a:gd name="T2" fmla="*/ 36 w 58"/>
                <a:gd name="T3" fmla="*/ 92 h 108"/>
                <a:gd name="T4" fmla="*/ 34 w 58"/>
                <a:gd name="T5" fmla="*/ 100 h 108"/>
                <a:gd name="T6" fmla="*/ 34 w 58"/>
                <a:gd name="T7" fmla="*/ 104 h 108"/>
                <a:gd name="T8" fmla="*/ 30 w 58"/>
                <a:gd name="T9" fmla="*/ 106 h 108"/>
                <a:gd name="T10" fmla="*/ 28 w 58"/>
                <a:gd name="T11" fmla="*/ 108 h 108"/>
                <a:gd name="T12" fmla="*/ 20 w 58"/>
                <a:gd name="T13" fmla="*/ 106 h 108"/>
                <a:gd name="T14" fmla="*/ 14 w 58"/>
                <a:gd name="T15" fmla="*/ 104 h 108"/>
                <a:gd name="T16" fmla="*/ 10 w 58"/>
                <a:gd name="T17" fmla="*/ 108 h 108"/>
                <a:gd name="T18" fmla="*/ 10 w 58"/>
                <a:gd name="T19" fmla="*/ 102 h 108"/>
                <a:gd name="T20" fmla="*/ 12 w 58"/>
                <a:gd name="T21" fmla="*/ 94 h 108"/>
                <a:gd name="T22" fmla="*/ 12 w 58"/>
                <a:gd name="T23" fmla="*/ 88 h 108"/>
                <a:gd name="T24" fmla="*/ 12 w 58"/>
                <a:gd name="T25" fmla="*/ 80 h 108"/>
                <a:gd name="T26" fmla="*/ 12 w 58"/>
                <a:gd name="T27" fmla="*/ 78 h 108"/>
                <a:gd name="T28" fmla="*/ 12 w 58"/>
                <a:gd name="T29" fmla="*/ 76 h 108"/>
                <a:gd name="T30" fmla="*/ 10 w 58"/>
                <a:gd name="T31" fmla="*/ 76 h 108"/>
                <a:gd name="T32" fmla="*/ 4 w 58"/>
                <a:gd name="T33" fmla="*/ 78 h 108"/>
                <a:gd name="T34" fmla="*/ 8 w 58"/>
                <a:gd name="T35" fmla="*/ 74 h 108"/>
                <a:gd name="T36" fmla="*/ 8 w 58"/>
                <a:gd name="T37" fmla="*/ 72 h 108"/>
                <a:gd name="T38" fmla="*/ 10 w 58"/>
                <a:gd name="T39" fmla="*/ 70 h 108"/>
                <a:gd name="T40" fmla="*/ 10 w 58"/>
                <a:gd name="T41" fmla="*/ 66 h 108"/>
                <a:gd name="T42" fmla="*/ 10 w 58"/>
                <a:gd name="T43" fmla="*/ 66 h 108"/>
                <a:gd name="T44" fmla="*/ 6 w 58"/>
                <a:gd name="T45" fmla="*/ 72 h 108"/>
                <a:gd name="T46" fmla="*/ 2 w 58"/>
                <a:gd name="T47" fmla="*/ 66 h 108"/>
                <a:gd name="T48" fmla="*/ 4 w 58"/>
                <a:gd name="T49" fmla="*/ 58 h 108"/>
                <a:gd name="T50" fmla="*/ 8 w 58"/>
                <a:gd name="T51" fmla="*/ 56 h 108"/>
                <a:gd name="T52" fmla="*/ 12 w 58"/>
                <a:gd name="T53" fmla="*/ 42 h 108"/>
                <a:gd name="T54" fmla="*/ 12 w 58"/>
                <a:gd name="T55" fmla="*/ 42 h 108"/>
                <a:gd name="T56" fmla="*/ 14 w 58"/>
                <a:gd name="T57" fmla="*/ 32 h 108"/>
                <a:gd name="T58" fmla="*/ 16 w 58"/>
                <a:gd name="T59" fmla="*/ 30 h 108"/>
                <a:gd name="T60" fmla="*/ 14 w 58"/>
                <a:gd name="T61" fmla="*/ 30 h 108"/>
                <a:gd name="T62" fmla="*/ 16 w 58"/>
                <a:gd name="T63" fmla="*/ 20 h 108"/>
                <a:gd name="T64" fmla="*/ 14 w 58"/>
                <a:gd name="T65" fmla="*/ 12 h 108"/>
                <a:gd name="T66" fmla="*/ 12 w 58"/>
                <a:gd name="T67" fmla="*/ 8 h 108"/>
                <a:gd name="T68" fmla="*/ 16 w 58"/>
                <a:gd name="T69" fmla="*/ 2 h 108"/>
                <a:gd name="T70" fmla="*/ 24 w 58"/>
                <a:gd name="T71" fmla="*/ 0 h 108"/>
                <a:gd name="T72" fmla="*/ 24 w 58"/>
                <a:gd name="T73" fmla="*/ 6 h 108"/>
                <a:gd name="T74" fmla="*/ 30 w 58"/>
                <a:gd name="T75" fmla="*/ 6 h 108"/>
                <a:gd name="T76" fmla="*/ 34 w 58"/>
                <a:gd name="T77" fmla="*/ 4 h 108"/>
                <a:gd name="T78" fmla="*/ 38 w 58"/>
                <a:gd name="T79" fmla="*/ 6 h 108"/>
                <a:gd name="T80" fmla="*/ 44 w 58"/>
                <a:gd name="T81" fmla="*/ 4 h 108"/>
                <a:gd name="T82" fmla="*/ 50 w 58"/>
                <a:gd name="T83" fmla="*/ 4 h 108"/>
                <a:gd name="T84" fmla="*/ 54 w 58"/>
                <a:gd name="T85" fmla="*/ 6 h 108"/>
                <a:gd name="T86" fmla="*/ 58 w 58"/>
                <a:gd name="T87" fmla="*/ 10 h 108"/>
                <a:gd name="T88" fmla="*/ 56 w 58"/>
                <a:gd name="T89" fmla="*/ 14 h 108"/>
                <a:gd name="T90" fmla="*/ 54 w 58"/>
                <a:gd name="T91" fmla="*/ 18 h 108"/>
                <a:gd name="T92" fmla="*/ 50 w 58"/>
                <a:gd name="T93" fmla="*/ 22 h 108"/>
                <a:gd name="T94" fmla="*/ 48 w 58"/>
                <a:gd name="T95" fmla="*/ 26 h 108"/>
                <a:gd name="T96" fmla="*/ 48 w 58"/>
                <a:gd name="T97" fmla="*/ 32 h 108"/>
                <a:gd name="T98" fmla="*/ 46 w 58"/>
                <a:gd name="T99" fmla="*/ 38 h 108"/>
                <a:gd name="T100" fmla="*/ 44 w 58"/>
                <a:gd name="T101" fmla="*/ 42 h 108"/>
                <a:gd name="T102" fmla="*/ 46 w 58"/>
                <a:gd name="T103" fmla="*/ 48 h 108"/>
                <a:gd name="T104" fmla="*/ 42 w 58"/>
                <a:gd name="T105" fmla="*/ 52 h 108"/>
                <a:gd name="T106" fmla="*/ 34 w 58"/>
                <a:gd name="T107" fmla="*/ 54 h 108"/>
                <a:gd name="T108" fmla="*/ 40 w 58"/>
                <a:gd name="T109" fmla="*/ 62 h 108"/>
                <a:gd name="T110" fmla="*/ 44 w 58"/>
                <a:gd name="T111" fmla="*/ 66 h 108"/>
                <a:gd name="T112" fmla="*/ 38 w 58"/>
                <a:gd name="T113" fmla="*/ 74 h 108"/>
                <a:gd name="T114" fmla="*/ 38 w 58"/>
                <a:gd name="T115" fmla="*/ 80 h 108"/>
                <a:gd name="T116" fmla="*/ 44 w 58"/>
                <a:gd name="T117" fmla="*/ 82 h 1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8" h="108">
                  <a:moveTo>
                    <a:pt x="44" y="82"/>
                  </a:moveTo>
                  <a:lnTo>
                    <a:pt x="44" y="82"/>
                  </a:lnTo>
                  <a:lnTo>
                    <a:pt x="44" y="84"/>
                  </a:lnTo>
                  <a:lnTo>
                    <a:pt x="42" y="86"/>
                  </a:lnTo>
                  <a:lnTo>
                    <a:pt x="40" y="86"/>
                  </a:lnTo>
                  <a:lnTo>
                    <a:pt x="38" y="86"/>
                  </a:lnTo>
                  <a:lnTo>
                    <a:pt x="38" y="88"/>
                  </a:lnTo>
                  <a:lnTo>
                    <a:pt x="38" y="90"/>
                  </a:lnTo>
                  <a:lnTo>
                    <a:pt x="36" y="92"/>
                  </a:lnTo>
                  <a:lnTo>
                    <a:pt x="34" y="94"/>
                  </a:lnTo>
                  <a:lnTo>
                    <a:pt x="34" y="96"/>
                  </a:lnTo>
                  <a:lnTo>
                    <a:pt x="34" y="98"/>
                  </a:lnTo>
                  <a:lnTo>
                    <a:pt x="34" y="100"/>
                  </a:lnTo>
                  <a:lnTo>
                    <a:pt x="34" y="102"/>
                  </a:lnTo>
                  <a:lnTo>
                    <a:pt x="34" y="104"/>
                  </a:lnTo>
                  <a:lnTo>
                    <a:pt x="36" y="104"/>
                  </a:lnTo>
                  <a:lnTo>
                    <a:pt x="34" y="104"/>
                  </a:lnTo>
                  <a:lnTo>
                    <a:pt x="32" y="104"/>
                  </a:lnTo>
                  <a:lnTo>
                    <a:pt x="34" y="104"/>
                  </a:lnTo>
                  <a:lnTo>
                    <a:pt x="32" y="104"/>
                  </a:lnTo>
                  <a:lnTo>
                    <a:pt x="32" y="106"/>
                  </a:lnTo>
                  <a:lnTo>
                    <a:pt x="30" y="106"/>
                  </a:lnTo>
                  <a:lnTo>
                    <a:pt x="30" y="108"/>
                  </a:lnTo>
                  <a:lnTo>
                    <a:pt x="28" y="108"/>
                  </a:lnTo>
                  <a:lnTo>
                    <a:pt x="28" y="106"/>
                  </a:lnTo>
                  <a:lnTo>
                    <a:pt x="28" y="108"/>
                  </a:lnTo>
                  <a:lnTo>
                    <a:pt x="26" y="108"/>
                  </a:lnTo>
                  <a:lnTo>
                    <a:pt x="24" y="106"/>
                  </a:lnTo>
                  <a:lnTo>
                    <a:pt x="22" y="106"/>
                  </a:lnTo>
                  <a:lnTo>
                    <a:pt x="20" y="106"/>
                  </a:lnTo>
                  <a:lnTo>
                    <a:pt x="18" y="106"/>
                  </a:lnTo>
                  <a:lnTo>
                    <a:pt x="16" y="106"/>
                  </a:lnTo>
                  <a:lnTo>
                    <a:pt x="16" y="104"/>
                  </a:lnTo>
                  <a:lnTo>
                    <a:pt x="16" y="106"/>
                  </a:lnTo>
                  <a:lnTo>
                    <a:pt x="14" y="106"/>
                  </a:lnTo>
                  <a:lnTo>
                    <a:pt x="14" y="104"/>
                  </a:lnTo>
                  <a:lnTo>
                    <a:pt x="14" y="106"/>
                  </a:lnTo>
                  <a:lnTo>
                    <a:pt x="12" y="106"/>
                  </a:lnTo>
                  <a:lnTo>
                    <a:pt x="10" y="106"/>
                  </a:lnTo>
                  <a:lnTo>
                    <a:pt x="10" y="108"/>
                  </a:lnTo>
                  <a:lnTo>
                    <a:pt x="8" y="108"/>
                  </a:lnTo>
                  <a:lnTo>
                    <a:pt x="8" y="106"/>
                  </a:lnTo>
                  <a:lnTo>
                    <a:pt x="10" y="104"/>
                  </a:lnTo>
                  <a:lnTo>
                    <a:pt x="10" y="102"/>
                  </a:lnTo>
                  <a:lnTo>
                    <a:pt x="10" y="100"/>
                  </a:lnTo>
                  <a:lnTo>
                    <a:pt x="12" y="98"/>
                  </a:lnTo>
                  <a:lnTo>
                    <a:pt x="12" y="96"/>
                  </a:lnTo>
                  <a:lnTo>
                    <a:pt x="10" y="96"/>
                  </a:lnTo>
                  <a:lnTo>
                    <a:pt x="12" y="94"/>
                  </a:lnTo>
                  <a:lnTo>
                    <a:pt x="12" y="92"/>
                  </a:lnTo>
                  <a:lnTo>
                    <a:pt x="12" y="94"/>
                  </a:lnTo>
                  <a:lnTo>
                    <a:pt x="12" y="92"/>
                  </a:lnTo>
                  <a:lnTo>
                    <a:pt x="10" y="92"/>
                  </a:lnTo>
                  <a:lnTo>
                    <a:pt x="12" y="90"/>
                  </a:lnTo>
                  <a:lnTo>
                    <a:pt x="12" y="88"/>
                  </a:lnTo>
                  <a:lnTo>
                    <a:pt x="10" y="88"/>
                  </a:lnTo>
                  <a:lnTo>
                    <a:pt x="10" y="86"/>
                  </a:lnTo>
                  <a:lnTo>
                    <a:pt x="12" y="84"/>
                  </a:lnTo>
                  <a:lnTo>
                    <a:pt x="12" y="82"/>
                  </a:lnTo>
                  <a:lnTo>
                    <a:pt x="12" y="80"/>
                  </a:lnTo>
                  <a:lnTo>
                    <a:pt x="12" y="78"/>
                  </a:lnTo>
                  <a:lnTo>
                    <a:pt x="10" y="76"/>
                  </a:lnTo>
                  <a:lnTo>
                    <a:pt x="10" y="78"/>
                  </a:lnTo>
                  <a:lnTo>
                    <a:pt x="12" y="78"/>
                  </a:lnTo>
                  <a:lnTo>
                    <a:pt x="14" y="78"/>
                  </a:lnTo>
                  <a:lnTo>
                    <a:pt x="12" y="78"/>
                  </a:lnTo>
                  <a:lnTo>
                    <a:pt x="12" y="76"/>
                  </a:lnTo>
                  <a:lnTo>
                    <a:pt x="12" y="78"/>
                  </a:lnTo>
                  <a:lnTo>
                    <a:pt x="10" y="76"/>
                  </a:lnTo>
                  <a:lnTo>
                    <a:pt x="10" y="78"/>
                  </a:lnTo>
                  <a:lnTo>
                    <a:pt x="8" y="78"/>
                  </a:lnTo>
                  <a:lnTo>
                    <a:pt x="6" y="78"/>
                  </a:lnTo>
                  <a:lnTo>
                    <a:pt x="4" y="78"/>
                  </a:lnTo>
                  <a:lnTo>
                    <a:pt x="6" y="78"/>
                  </a:lnTo>
                  <a:lnTo>
                    <a:pt x="6" y="76"/>
                  </a:lnTo>
                  <a:lnTo>
                    <a:pt x="4" y="74"/>
                  </a:lnTo>
                  <a:lnTo>
                    <a:pt x="6" y="72"/>
                  </a:lnTo>
                  <a:lnTo>
                    <a:pt x="8" y="74"/>
                  </a:lnTo>
                  <a:lnTo>
                    <a:pt x="6" y="74"/>
                  </a:lnTo>
                  <a:lnTo>
                    <a:pt x="8" y="74"/>
                  </a:lnTo>
                  <a:lnTo>
                    <a:pt x="8" y="72"/>
                  </a:lnTo>
                  <a:lnTo>
                    <a:pt x="8" y="74"/>
                  </a:lnTo>
                  <a:lnTo>
                    <a:pt x="10" y="74"/>
                  </a:lnTo>
                  <a:lnTo>
                    <a:pt x="8" y="72"/>
                  </a:lnTo>
                  <a:lnTo>
                    <a:pt x="10" y="72"/>
                  </a:lnTo>
                  <a:lnTo>
                    <a:pt x="8" y="72"/>
                  </a:lnTo>
                  <a:lnTo>
                    <a:pt x="10" y="72"/>
                  </a:lnTo>
                  <a:lnTo>
                    <a:pt x="10" y="70"/>
                  </a:lnTo>
                  <a:lnTo>
                    <a:pt x="10" y="72"/>
                  </a:lnTo>
                  <a:lnTo>
                    <a:pt x="10" y="70"/>
                  </a:lnTo>
                  <a:lnTo>
                    <a:pt x="10" y="68"/>
                  </a:lnTo>
                  <a:lnTo>
                    <a:pt x="10" y="66"/>
                  </a:lnTo>
                  <a:lnTo>
                    <a:pt x="12" y="66"/>
                  </a:lnTo>
                  <a:lnTo>
                    <a:pt x="12" y="64"/>
                  </a:lnTo>
                  <a:lnTo>
                    <a:pt x="14" y="64"/>
                  </a:lnTo>
                  <a:lnTo>
                    <a:pt x="12" y="64"/>
                  </a:lnTo>
                  <a:lnTo>
                    <a:pt x="12" y="66"/>
                  </a:lnTo>
                  <a:lnTo>
                    <a:pt x="10" y="64"/>
                  </a:lnTo>
                  <a:lnTo>
                    <a:pt x="10" y="66"/>
                  </a:lnTo>
                  <a:lnTo>
                    <a:pt x="10" y="68"/>
                  </a:lnTo>
                  <a:lnTo>
                    <a:pt x="8" y="68"/>
                  </a:lnTo>
                  <a:lnTo>
                    <a:pt x="8" y="70"/>
                  </a:lnTo>
                  <a:lnTo>
                    <a:pt x="8" y="72"/>
                  </a:lnTo>
                  <a:lnTo>
                    <a:pt x="6" y="72"/>
                  </a:lnTo>
                  <a:lnTo>
                    <a:pt x="4" y="72"/>
                  </a:lnTo>
                  <a:lnTo>
                    <a:pt x="2" y="72"/>
                  </a:lnTo>
                  <a:lnTo>
                    <a:pt x="0" y="72"/>
                  </a:lnTo>
                  <a:lnTo>
                    <a:pt x="0" y="70"/>
                  </a:lnTo>
                  <a:lnTo>
                    <a:pt x="2" y="66"/>
                  </a:lnTo>
                  <a:lnTo>
                    <a:pt x="2" y="64"/>
                  </a:lnTo>
                  <a:lnTo>
                    <a:pt x="2" y="62"/>
                  </a:lnTo>
                  <a:lnTo>
                    <a:pt x="4" y="60"/>
                  </a:lnTo>
                  <a:lnTo>
                    <a:pt x="4" y="58"/>
                  </a:lnTo>
                  <a:lnTo>
                    <a:pt x="2" y="58"/>
                  </a:lnTo>
                  <a:lnTo>
                    <a:pt x="4" y="58"/>
                  </a:lnTo>
                  <a:lnTo>
                    <a:pt x="6" y="56"/>
                  </a:lnTo>
                  <a:lnTo>
                    <a:pt x="6" y="58"/>
                  </a:lnTo>
                  <a:lnTo>
                    <a:pt x="6" y="56"/>
                  </a:lnTo>
                  <a:lnTo>
                    <a:pt x="8" y="56"/>
                  </a:lnTo>
                  <a:lnTo>
                    <a:pt x="8" y="54"/>
                  </a:lnTo>
                  <a:lnTo>
                    <a:pt x="10" y="50"/>
                  </a:lnTo>
                  <a:lnTo>
                    <a:pt x="10" y="48"/>
                  </a:lnTo>
                  <a:lnTo>
                    <a:pt x="10" y="44"/>
                  </a:lnTo>
                  <a:lnTo>
                    <a:pt x="12" y="42"/>
                  </a:lnTo>
                  <a:lnTo>
                    <a:pt x="14" y="42"/>
                  </a:lnTo>
                  <a:lnTo>
                    <a:pt x="12" y="42"/>
                  </a:lnTo>
                  <a:lnTo>
                    <a:pt x="10" y="40"/>
                  </a:lnTo>
                  <a:lnTo>
                    <a:pt x="12" y="38"/>
                  </a:lnTo>
                  <a:lnTo>
                    <a:pt x="12" y="36"/>
                  </a:lnTo>
                  <a:lnTo>
                    <a:pt x="14" y="32"/>
                  </a:lnTo>
                  <a:lnTo>
                    <a:pt x="16" y="32"/>
                  </a:lnTo>
                  <a:lnTo>
                    <a:pt x="16" y="30"/>
                  </a:lnTo>
                  <a:lnTo>
                    <a:pt x="16" y="28"/>
                  </a:lnTo>
                  <a:lnTo>
                    <a:pt x="16" y="26"/>
                  </a:lnTo>
                  <a:lnTo>
                    <a:pt x="16" y="28"/>
                  </a:lnTo>
                  <a:lnTo>
                    <a:pt x="16" y="30"/>
                  </a:lnTo>
                  <a:lnTo>
                    <a:pt x="14" y="30"/>
                  </a:lnTo>
                  <a:lnTo>
                    <a:pt x="14" y="32"/>
                  </a:lnTo>
                  <a:lnTo>
                    <a:pt x="16" y="28"/>
                  </a:lnTo>
                  <a:lnTo>
                    <a:pt x="16" y="26"/>
                  </a:lnTo>
                  <a:lnTo>
                    <a:pt x="16" y="24"/>
                  </a:lnTo>
                  <a:lnTo>
                    <a:pt x="16" y="20"/>
                  </a:lnTo>
                  <a:lnTo>
                    <a:pt x="16" y="18"/>
                  </a:lnTo>
                  <a:lnTo>
                    <a:pt x="14" y="16"/>
                  </a:lnTo>
                  <a:lnTo>
                    <a:pt x="14" y="14"/>
                  </a:lnTo>
                  <a:lnTo>
                    <a:pt x="14" y="12"/>
                  </a:lnTo>
                  <a:lnTo>
                    <a:pt x="14" y="10"/>
                  </a:lnTo>
                  <a:lnTo>
                    <a:pt x="14" y="8"/>
                  </a:lnTo>
                  <a:lnTo>
                    <a:pt x="16" y="8"/>
                  </a:lnTo>
                  <a:lnTo>
                    <a:pt x="14" y="8"/>
                  </a:lnTo>
                  <a:lnTo>
                    <a:pt x="12" y="8"/>
                  </a:lnTo>
                  <a:lnTo>
                    <a:pt x="14" y="8"/>
                  </a:lnTo>
                  <a:lnTo>
                    <a:pt x="12" y="6"/>
                  </a:lnTo>
                  <a:lnTo>
                    <a:pt x="14" y="6"/>
                  </a:lnTo>
                  <a:lnTo>
                    <a:pt x="14" y="4"/>
                  </a:lnTo>
                  <a:lnTo>
                    <a:pt x="16" y="4"/>
                  </a:lnTo>
                  <a:lnTo>
                    <a:pt x="16" y="2"/>
                  </a:lnTo>
                  <a:lnTo>
                    <a:pt x="18" y="2"/>
                  </a:lnTo>
                  <a:lnTo>
                    <a:pt x="20" y="2"/>
                  </a:lnTo>
                  <a:lnTo>
                    <a:pt x="22" y="2"/>
                  </a:lnTo>
                  <a:lnTo>
                    <a:pt x="24" y="0"/>
                  </a:lnTo>
                  <a:lnTo>
                    <a:pt x="26" y="0"/>
                  </a:lnTo>
                  <a:lnTo>
                    <a:pt x="26" y="2"/>
                  </a:lnTo>
                  <a:lnTo>
                    <a:pt x="26" y="4"/>
                  </a:lnTo>
                  <a:lnTo>
                    <a:pt x="24" y="4"/>
                  </a:lnTo>
                  <a:lnTo>
                    <a:pt x="24" y="6"/>
                  </a:lnTo>
                  <a:lnTo>
                    <a:pt x="26" y="6"/>
                  </a:lnTo>
                  <a:lnTo>
                    <a:pt x="26" y="8"/>
                  </a:lnTo>
                  <a:lnTo>
                    <a:pt x="28" y="6"/>
                  </a:lnTo>
                  <a:lnTo>
                    <a:pt x="30" y="6"/>
                  </a:lnTo>
                  <a:lnTo>
                    <a:pt x="30" y="4"/>
                  </a:lnTo>
                  <a:lnTo>
                    <a:pt x="30" y="6"/>
                  </a:lnTo>
                  <a:lnTo>
                    <a:pt x="32" y="6"/>
                  </a:lnTo>
                  <a:lnTo>
                    <a:pt x="34" y="6"/>
                  </a:lnTo>
                  <a:lnTo>
                    <a:pt x="34" y="4"/>
                  </a:lnTo>
                  <a:lnTo>
                    <a:pt x="34" y="6"/>
                  </a:lnTo>
                  <a:lnTo>
                    <a:pt x="36" y="6"/>
                  </a:lnTo>
                  <a:lnTo>
                    <a:pt x="38" y="6"/>
                  </a:lnTo>
                  <a:lnTo>
                    <a:pt x="40" y="6"/>
                  </a:lnTo>
                  <a:lnTo>
                    <a:pt x="42" y="6"/>
                  </a:lnTo>
                  <a:lnTo>
                    <a:pt x="42" y="4"/>
                  </a:lnTo>
                  <a:lnTo>
                    <a:pt x="44" y="4"/>
                  </a:lnTo>
                  <a:lnTo>
                    <a:pt x="46" y="4"/>
                  </a:lnTo>
                  <a:lnTo>
                    <a:pt x="48" y="4"/>
                  </a:lnTo>
                  <a:lnTo>
                    <a:pt x="50" y="4"/>
                  </a:lnTo>
                  <a:lnTo>
                    <a:pt x="52" y="4"/>
                  </a:lnTo>
                  <a:lnTo>
                    <a:pt x="54" y="4"/>
                  </a:lnTo>
                  <a:lnTo>
                    <a:pt x="54" y="6"/>
                  </a:lnTo>
                  <a:lnTo>
                    <a:pt x="54" y="8"/>
                  </a:lnTo>
                  <a:lnTo>
                    <a:pt x="52" y="8"/>
                  </a:lnTo>
                  <a:lnTo>
                    <a:pt x="54" y="8"/>
                  </a:lnTo>
                  <a:lnTo>
                    <a:pt x="52" y="8"/>
                  </a:lnTo>
                  <a:lnTo>
                    <a:pt x="54" y="10"/>
                  </a:lnTo>
                  <a:lnTo>
                    <a:pt x="56" y="8"/>
                  </a:lnTo>
                  <a:lnTo>
                    <a:pt x="58" y="10"/>
                  </a:lnTo>
                  <a:lnTo>
                    <a:pt x="58" y="12"/>
                  </a:lnTo>
                  <a:lnTo>
                    <a:pt x="58" y="14"/>
                  </a:lnTo>
                  <a:lnTo>
                    <a:pt x="56" y="14"/>
                  </a:lnTo>
                  <a:lnTo>
                    <a:pt x="58" y="16"/>
                  </a:lnTo>
                  <a:lnTo>
                    <a:pt x="56" y="16"/>
                  </a:lnTo>
                  <a:lnTo>
                    <a:pt x="54" y="18"/>
                  </a:lnTo>
                  <a:lnTo>
                    <a:pt x="52" y="18"/>
                  </a:lnTo>
                  <a:lnTo>
                    <a:pt x="50" y="18"/>
                  </a:lnTo>
                  <a:lnTo>
                    <a:pt x="50" y="20"/>
                  </a:lnTo>
                  <a:lnTo>
                    <a:pt x="48" y="22"/>
                  </a:lnTo>
                  <a:lnTo>
                    <a:pt x="50" y="22"/>
                  </a:lnTo>
                  <a:lnTo>
                    <a:pt x="48" y="24"/>
                  </a:lnTo>
                  <a:lnTo>
                    <a:pt x="46" y="24"/>
                  </a:lnTo>
                  <a:lnTo>
                    <a:pt x="48" y="26"/>
                  </a:lnTo>
                  <a:lnTo>
                    <a:pt x="48" y="28"/>
                  </a:lnTo>
                  <a:lnTo>
                    <a:pt x="48" y="30"/>
                  </a:lnTo>
                  <a:lnTo>
                    <a:pt x="48" y="32"/>
                  </a:lnTo>
                  <a:lnTo>
                    <a:pt x="48" y="34"/>
                  </a:lnTo>
                  <a:lnTo>
                    <a:pt x="48" y="36"/>
                  </a:lnTo>
                  <a:lnTo>
                    <a:pt x="46" y="38"/>
                  </a:lnTo>
                  <a:lnTo>
                    <a:pt x="46" y="40"/>
                  </a:lnTo>
                  <a:lnTo>
                    <a:pt x="46" y="38"/>
                  </a:lnTo>
                  <a:lnTo>
                    <a:pt x="44" y="40"/>
                  </a:lnTo>
                  <a:lnTo>
                    <a:pt x="44" y="42"/>
                  </a:lnTo>
                  <a:lnTo>
                    <a:pt x="46" y="42"/>
                  </a:lnTo>
                  <a:lnTo>
                    <a:pt x="46" y="44"/>
                  </a:lnTo>
                  <a:lnTo>
                    <a:pt x="46" y="46"/>
                  </a:lnTo>
                  <a:lnTo>
                    <a:pt x="46" y="48"/>
                  </a:lnTo>
                  <a:lnTo>
                    <a:pt x="44" y="50"/>
                  </a:lnTo>
                  <a:lnTo>
                    <a:pt x="44" y="52"/>
                  </a:lnTo>
                  <a:lnTo>
                    <a:pt x="42" y="52"/>
                  </a:lnTo>
                  <a:lnTo>
                    <a:pt x="40" y="52"/>
                  </a:lnTo>
                  <a:lnTo>
                    <a:pt x="38" y="52"/>
                  </a:lnTo>
                  <a:lnTo>
                    <a:pt x="36" y="52"/>
                  </a:lnTo>
                  <a:lnTo>
                    <a:pt x="34" y="52"/>
                  </a:lnTo>
                  <a:lnTo>
                    <a:pt x="34" y="54"/>
                  </a:lnTo>
                  <a:lnTo>
                    <a:pt x="36" y="54"/>
                  </a:lnTo>
                  <a:lnTo>
                    <a:pt x="36" y="56"/>
                  </a:lnTo>
                  <a:lnTo>
                    <a:pt x="38" y="56"/>
                  </a:lnTo>
                  <a:lnTo>
                    <a:pt x="38" y="58"/>
                  </a:lnTo>
                  <a:lnTo>
                    <a:pt x="40" y="60"/>
                  </a:lnTo>
                  <a:lnTo>
                    <a:pt x="40" y="62"/>
                  </a:lnTo>
                  <a:lnTo>
                    <a:pt x="42" y="62"/>
                  </a:lnTo>
                  <a:lnTo>
                    <a:pt x="42" y="64"/>
                  </a:lnTo>
                  <a:lnTo>
                    <a:pt x="44" y="64"/>
                  </a:lnTo>
                  <a:lnTo>
                    <a:pt x="44" y="66"/>
                  </a:lnTo>
                  <a:lnTo>
                    <a:pt x="42" y="68"/>
                  </a:lnTo>
                  <a:lnTo>
                    <a:pt x="42" y="70"/>
                  </a:lnTo>
                  <a:lnTo>
                    <a:pt x="40" y="70"/>
                  </a:lnTo>
                  <a:lnTo>
                    <a:pt x="38" y="72"/>
                  </a:lnTo>
                  <a:lnTo>
                    <a:pt x="38" y="74"/>
                  </a:lnTo>
                  <a:lnTo>
                    <a:pt x="38" y="76"/>
                  </a:lnTo>
                  <a:lnTo>
                    <a:pt x="38" y="78"/>
                  </a:lnTo>
                  <a:lnTo>
                    <a:pt x="38" y="80"/>
                  </a:lnTo>
                  <a:lnTo>
                    <a:pt x="40" y="80"/>
                  </a:lnTo>
                  <a:lnTo>
                    <a:pt x="40" y="82"/>
                  </a:lnTo>
                  <a:lnTo>
                    <a:pt x="42" y="82"/>
                  </a:lnTo>
                  <a:lnTo>
                    <a:pt x="44" y="82"/>
                  </a:lnTo>
                  <a:close/>
                </a:path>
              </a:pathLst>
            </a:custGeom>
            <a:solidFill>
              <a:srgbClr val="53143F"/>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29" name="Freeform 396">
              <a:extLst>
                <a:ext uri="{FF2B5EF4-FFF2-40B4-BE49-F238E27FC236}">
                  <a16:creationId xmlns:a16="http://schemas.microsoft.com/office/drawing/2014/main" id="{59DA46C0-A231-05BF-CE00-60E2FC1211BC}"/>
                </a:ext>
              </a:extLst>
            </p:cNvPr>
            <p:cNvSpPr>
              <a:spLocks noChangeAspect="1"/>
            </p:cNvSpPr>
            <p:nvPr/>
          </p:nvSpPr>
          <p:spPr bwMode="auto">
            <a:xfrm>
              <a:off x="7593489" y="4328318"/>
              <a:ext cx="27372" cy="30416"/>
            </a:xfrm>
            <a:custGeom>
              <a:avLst/>
              <a:gdLst>
                <a:gd name="T0" fmla="*/ 10 w 18"/>
                <a:gd name="T1" fmla="*/ 20 h 20"/>
                <a:gd name="T2" fmla="*/ 0 w 18"/>
                <a:gd name="T3" fmla="*/ 10 h 20"/>
                <a:gd name="T4" fmla="*/ 4 w 18"/>
                <a:gd name="T5" fmla="*/ 8 h 20"/>
                <a:gd name="T6" fmla="*/ 10 w 18"/>
                <a:gd name="T7" fmla="*/ 4 h 20"/>
                <a:gd name="T8" fmla="*/ 16 w 18"/>
                <a:gd name="T9" fmla="*/ 0 h 20"/>
                <a:gd name="T10" fmla="*/ 18 w 18"/>
                <a:gd name="T11" fmla="*/ 2 h 20"/>
                <a:gd name="T12" fmla="*/ 18 w 18"/>
                <a:gd name="T13" fmla="*/ 2 h 20"/>
                <a:gd name="T14" fmla="*/ 14 w 18"/>
                <a:gd name="T15" fmla="*/ 12 h 20"/>
                <a:gd name="T16" fmla="*/ 10 w 18"/>
                <a:gd name="T17" fmla="*/ 20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 h="20">
                  <a:moveTo>
                    <a:pt x="10" y="20"/>
                  </a:moveTo>
                  <a:lnTo>
                    <a:pt x="0" y="10"/>
                  </a:lnTo>
                  <a:lnTo>
                    <a:pt x="4" y="8"/>
                  </a:lnTo>
                  <a:lnTo>
                    <a:pt x="10" y="4"/>
                  </a:lnTo>
                  <a:lnTo>
                    <a:pt x="16" y="0"/>
                  </a:lnTo>
                  <a:lnTo>
                    <a:pt x="18" y="2"/>
                  </a:lnTo>
                  <a:lnTo>
                    <a:pt x="14" y="12"/>
                  </a:lnTo>
                  <a:lnTo>
                    <a:pt x="10" y="2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30" name="Freeform 397">
              <a:extLst>
                <a:ext uri="{FF2B5EF4-FFF2-40B4-BE49-F238E27FC236}">
                  <a16:creationId xmlns:a16="http://schemas.microsoft.com/office/drawing/2014/main" id="{D5377097-C37A-EF34-A21D-D790A5C5194B}"/>
                </a:ext>
              </a:extLst>
            </p:cNvPr>
            <p:cNvSpPr>
              <a:spLocks noChangeAspect="1"/>
            </p:cNvSpPr>
            <p:nvPr/>
          </p:nvSpPr>
          <p:spPr bwMode="auto">
            <a:xfrm>
              <a:off x="4902038" y="2804541"/>
              <a:ext cx="459219" cy="253962"/>
            </a:xfrm>
            <a:custGeom>
              <a:avLst/>
              <a:gdLst>
                <a:gd name="T0" fmla="*/ 8 w 302"/>
                <a:gd name="T1" fmla="*/ 70 h 167"/>
                <a:gd name="T2" fmla="*/ 12 w 302"/>
                <a:gd name="T3" fmla="*/ 70 h 167"/>
                <a:gd name="T4" fmla="*/ 10 w 302"/>
                <a:gd name="T5" fmla="*/ 68 h 167"/>
                <a:gd name="T6" fmla="*/ 8 w 302"/>
                <a:gd name="T7" fmla="*/ 66 h 167"/>
                <a:gd name="T8" fmla="*/ 8 w 302"/>
                <a:gd name="T9" fmla="*/ 62 h 167"/>
                <a:gd name="T10" fmla="*/ 8 w 302"/>
                <a:gd name="T11" fmla="*/ 56 h 167"/>
                <a:gd name="T12" fmla="*/ 10 w 302"/>
                <a:gd name="T13" fmla="*/ 54 h 167"/>
                <a:gd name="T14" fmla="*/ 14 w 302"/>
                <a:gd name="T15" fmla="*/ 50 h 167"/>
                <a:gd name="T16" fmla="*/ 20 w 302"/>
                <a:gd name="T17" fmla="*/ 44 h 167"/>
                <a:gd name="T18" fmla="*/ 22 w 302"/>
                <a:gd name="T19" fmla="*/ 42 h 167"/>
                <a:gd name="T20" fmla="*/ 26 w 302"/>
                <a:gd name="T21" fmla="*/ 40 h 167"/>
                <a:gd name="T22" fmla="*/ 26 w 302"/>
                <a:gd name="T23" fmla="*/ 36 h 167"/>
                <a:gd name="T24" fmla="*/ 24 w 302"/>
                <a:gd name="T25" fmla="*/ 34 h 167"/>
                <a:gd name="T26" fmla="*/ 28 w 302"/>
                <a:gd name="T27" fmla="*/ 32 h 167"/>
                <a:gd name="T28" fmla="*/ 24 w 302"/>
                <a:gd name="T29" fmla="*/ 32 h 167"/>
                <a:gd name="T30" fmla="*/ 22 w 302"/>
                <a:gd name="T31" fmla="*/ 30 h 167"/>
                <a:gd name="T32" fmla="*/ 22 w 302"/>
                <a:gd name="T33" fmla="*/ 28 h 167"/>
                <a:gd name="T34" fmla="*/ 20 w 302"/>
                <a:gd name="T35" fmla="*/ 26 h 167"/>
                <a:gd name="T36" fmla="*/ 18 w 302"/>
                <a:gd name="T37" fmla="*/ 24 h 167"/>
                <a:gd name="T38" fmla="*/ 18 w 302"/>
                <a:gd name="T39" fmla="*/ 22 h 167"/>
                <a:gd name="T40" fmla="*/ 16 w 302"/>
                <a:gd name="T41" fmla="*/ 20 h 167"/>
                <a:gd name="T42" fmla="*/ 14 w 302"/>
                <a:gd name="T43" fmla="*/ 16 h 167"/>
                <a:gd name="T44" fmla="*/ 16 w 302"/>
                <a:gd name="T45" fmla="*/ 14 h 167"/>
                <a:gd name="T46" fmla="*/ 16 w 302"/>
                <a:gd name="T47" fmla="*/ 10 h 167"/>
                <a:gd name="T48" fmla="*/ 128 w 302"/>
                <a:gd name="T49" fmla="*/ 22 h 167"/>
                <a:gd name="T50" fmla="*/ 186 w 302"/>
                <a:gd name="T51" fmla="*/ 2 h 167"/>
                <a:gd name="T52" fmla="*/ 242 w 302"/>
                <a:gd name="T53" fmla="*/ 44 h 167"/>
                <a:gd name="T54" fmla="*/ 290 w 302"/>
                <a:gd name="T55" fmla="*/ 94 h 167"/>
                <a:gd name="T56" fmla="*/ 224 w 302"/>
                <a:gd name="T57" fmla="*/ 127 h 167"/>
                <a:gd name="T58" fmla="*/ 248 w 302"/>
                <a:gd name="T59" fmla="*/ 149 h 167"/>
                <a:gd name="T60" fmla="*/ 200 w 302"/>
                <a:gd name="T61" fmla="*/ 159 h 167"/>
                <a:gd name="T62" fmla="*/ 182 w 302"/>
                <a:gd name="T63" fmla="*/ 131 h 167"/>
                <a:gd name="T64" fmla="*/ 168 w 302"/>
                <a:gd name="T65" fmla="*/ 118 h 167"/>
                <a:gd name="T66" fmla="*/ 134 w 302"/>
                <a:gd name="T67" fmla="*/ 114 h 167"/>
                <a:gd name="T68" fmla="*/ 88 w 302"/>
                <a:gd name="T69" fmla="*/ 76 h 167"/>
                <a:gd name="T70" fmla="*/ 76 w 302"/>
                <a:gd name="T71" fmla="*/ 86 h 167"/>
                <a:gd name="T72" fmla="*/ 74 w 302"/>
                <a:gd name="T73" fmla="*/ 88 h 167"/>
                <a:gd name="T74" fmla="*/ 70 w 302"/>
                <a:gd name="T75" fmla="*/ 88 h 167"/>
                <a:gd name="T76" fmla="*/ 70 w 302"/>
                <a:gd name="T77" fmla="*/ 90 h 167"/>
                <a:gd name="T78" fmla="*/ 66 w 302"/>
                <a:gd name="T79" fmla="*/ 92 h 167"/>
                <a:gd name="T80" fmla="*/ 62 w 302"/>
                <a:gd name="T81" fmla="*/ 94 h 167"/>
                <a:gd name="T82" fmla="*/ 54 w 302"/>
                <a:gd name="T83" fmla="*/ 94 h 167"/>
                <a:gd name="T84" fmla="*/ 46 w 302"/>
                <a:gd name="T85" fmla="*/ 96 h 167"/>
                <a:gd name="T86" fmla="*/ 44 w 302"/>
                <a:gd name="T87" fmla="*/ 94 h 167"/>
                <a:gd name="T88" fmla="*/ 40 w 302"/>
                <a:gd name="T89" fmla="*/ 92 h 167"/>
                <a:gd name="T90" fmla="*/ 38 w 302"/>
                <a:gd name="T91" fmla="*/ 94 h 167"/>
                <a:gd name="T92" fmla="*/ 32 w 302"/>
                <a:gd name="T93" fmla="*/ 92 h 167"/>
                <a:gd name="T94" fmla="*/ 26 w 302"/>
                <a:gd name="T95" fmla="*/ 92 h 167"/>
                <a:gd name="T96" fmla="*/ 24 w 302"/>
                <a:gd name="T97" fmla="*/ 92 h 167"/>
                <a:gd name="T98" fmla="*/ 20 w 302"/>
                <a:gd name="T99" fmla="*/ 90 h 167"/>
                <a:gd name="T100" fmla="*/ 18 w 302"/>
                <a:gd name="T101" fmla="*/ 90 h 167"/>
                <a:gd name="T102" fmla="*/ 14 w 302"/>
                <a:gd name="T103" fmla="*/ 92 h 167"/>
                <a:gd name="T104" fmla="*/ 12 w 302"/>
                <a:gd name="T105" fmla="*/ 92 h 167"/>
                <a:gd name="T106" fmla="*/ 12 w 302"/>
                <a:gd name="T107" fmla="*/ 90 h 167"/>
                <a:gd name="T108" fmla="*/ 8 w 302"/>
                <a:gd name="T109" fmla="*/ 90 h 167"/>
                <a:gd name="T110" fmla="*/ 8 w 302"/>
                <a:gd name="T111" fmla="*/ 86 h 167"/>
                <a:gd name="T112" fmla="*/ 4 w 302"/>
                <a:gd name="T113" fmla="*/ 86 h 167"/>
                <a:gd name="T114" fmla="*/ 4 w 302"/>
                <a:gd name="T115" fmla="*/ 82 h 167"/>
                <a:gd name="T116" fmla="*/ 0 w 302"/>
                <a:gd name="T117" fmla="*/ 82 h 167"/>
                <a:gd name="T118" fmla="*/ 0 w 302"/>
                <a:gd name="T119" fmla="*/ 80 h 167"/>
                <a:gd name="T120" fmla="*/ 4 w 302"/>
                <a:gd name="T121" fmla="*/ 76 h 167"/>
                <a:gd name="T122" fmla="*/ 4 w 302"/>
                <a:gd name="T123" fmla="*/ 72 h 167"/>
                <a:gd name="T124" fmla="*/ 6 w 302"/>
                <a:gd name="T125" fmla="*/ 70 h 16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2" h="167">
                  <a:moveTo>
                    <a:pt x="6" y="70"/>
                  </a:moveTo>
                  <a:lnTo>
                    <a:pt x="8" y="70"/>
                  </a:lnTo>
                  <a:lnTo>
                    <a:pt x="10" y="70"/>
                  </a:lnTo>
                  <a:lnTo>
                    <a:pt x="10" y="72"/>
                  </a:lnTo>
                  <a:lnTo>
                    <a:pt x="12" y="70"/>
                  </a:lnTo>
                  <a:lnTo>
                    <a:pt x="10" y="70"/>
                  </a:lnTo>
                  <a:lnTo>
                    <a:pt x="10" y="68"/>
                  </a:lnTo>
                  <a:lnTo>
                    <a:pt x="8" y="68"/>
                  </a:lnTo>
                  <a:lnTo>
                    <a:pt x="8" y="66"/>
                  </a:lnTo>
                  <a:lnTo>
                    <a:pt x="8" y="64"/>
                  </a:lnTo>
                  <a:lnTo>
                    <a:pt x="8" y="62"/>
                  </a:lnTo>
                  <a:lnTo>
                    <a:pt x="6" y="60"/>
                  </a:lnTo>
                  <a:lnTo>
                    <a:pt x="8" y="58"/>
                  </a:lnTo>
                  <a:lnTo>
                    <a:pt x="8" y="56"/>
                  </a:lnTo>
                  <a:lnTo>
                    <a:pt x="10" y="56"/>
                  </a:lnTo>
                  <a:lnTo>
                    <a:pt x="10" y="54"/>
                  </a:lnTo>
                  <a:lnTo>
                    <a:pt x="14" y="50"/>
                  </a:lnTo>
                  <a:lnTo>
                    <a:pt x="14" y="48"/>
                  </a:lnTo>
                  <a:lnTo>
                    <a:pt x="16" y="48"/>
                  </a:lnTo>
                  <a:lnTo>
                    <a:pt x="18" y="46"/>
                  </a:lnTo>
                  <a:lnTo>
                    <a:pt x="20" y="44"/>
                  </a:lnTo>
                  <a:lnTo>
                    <a:pt x="22" y="42"/>
                  </a:lnTo>
                  <a:lnTo>
                    <a:pt x="24" y="42"/>
                  </a:lnTo>
                  <a:lnTo>
                    <a:pt x="26" y="42"/>
                  </a:lnTo>
                  <a:lnTo>
                    <a:pt x="26" y="40"/>
                  </a:lnTo>
                  <a:lnTo>
                    <a:pt x="28" y="38"/>
                  </a:lnTo>
                  <a:lnTo>
                    <a:pt x="26" y="38"/>
                  </a:lnTo>
                  <a:lnTo>
                    <a:pt x="26" y="36"/>
                  </a:lnTo>
                  <a:lnTo>
                    <a:pt x="26" y="34"/>
                  </a:lnTo>
                  <a:lnTo>
                    <a:pt x="24" y="34"/>
                  </a:lnTo>
                  <a:lnTo>
                    <a:pt x="24" y="32"/>
                  </a:lnTo>
                  <a:lnTo>
                    <a:pt x="26" y="32"/>
                  </a:lnTo>
                  <a:lnTo>
                    <a:pt x="28" y="32"/>
                  </a:lnTo>
                  <a:lnTo>
                    <a:pt x="26" y="32"/>
                  </a:lnTo>
                  <a:lnTo>
                    <a:pt x="24" y="32"/>
                  </a:lnTo>
                  <a:lnTo>
                    <a:pt x="24" y="30"/>
                  </a:lnTo>
                  <a:lnTo>
                    <a:pt x="22" y="30"/>
                  </a:lnTo>
                  <a:lnTo>
                    <a:pt x="24" y="30"/>
                  </a:lnTo>
                  <a:lnTo>
                    <a:pt x="22" y="30"/>
                  </a:lnTo>
                  <a:lnTo>
                    <a:pt x="24" y="30"/>
                  </a:lnTo>
                  <a:lnTo>
                    <a:pt x="22" y="30"/>
                  </a:lnTo>
                  <a:lnTo>
                    <a:pt x="22" y="28"/>
                  </a:lnTo>
                  <a:lnTo>
                    <a:pt x="20" y="26"/>
                  </a:lnTo>
                  <a:lnTo>
                    <a:pt x="18" y="26"/>
                  </a:lnTo>
                  <a:lnTo>
                    <a:pt x="18" y="24"/>
                  </a:lnTo>
                  <a:lnTo>
                    <a:pt x="18" y="22"/>
                  </a:lnTo>
                  <a:lnTo>
                    <a:pt x="18" y="20"/>
                  </a:lnTo>
                  <a:lnTo>
                    <a:pt x="16" y="20"/>
                  </a:lnTo>
                  <a:lnTo>
                    <a:pt x="16" y="18"/>
                  </a:lnTo>
                  <a:lnTo>
                    <a:pt x="14" y="18"/>
                  </a:lnTo>
                  <a:lnTo>
                    <a:pt x="14" y="16"/>
                  </a:lnTo>
                  <a:lnTo>
                    <a:pt x="14" y="14"/>
                  </a:lnTo>
                  <a:lnTo>
                    <a:pt x="16" y="14"/>
                  </a:lnTo>
                  <a:lnTo>
                    <a:pt x="16" y="12"/>
                  </a:lnTo>
                  <a:lnTo>
                    <a:pt x="16" y="10"/>
                  </a:lnTo>
                  <a:lnTo>
                    <a:pt x="44" y="10"/>
                  </a:lnTo>
                  <a:lnTo>
                    <a:pt x="72" y="10"/>
                  </a:lnTo>
                  <a:lnTo>
                    <a:pt x="100" y="16"/>
                  </a:lnTo>
                  <a:lnTo>
                    <a:pt x="128" y="22"/>
                  </a:lnTo>
                  <a:lnTo>
                    <a:pt x="128" y="14"/>
                  </a:lnTo>
                  <a:lnTo>
                    <a:pt x="148" y="4"/>
                  </a:lnTo>
                  <a:lnTo>
                    <a:pt x="160" y="0"/>
                  </a:lnTo>
                  <a:lnTo>
                    <a:pt x="186" y="2"/>
                  </a:lnTo>
                  <a:lnTo>
                    <a:pt x="190" y="8"/>
                  </a:lnTo>
                  <a:lnTo>
                    <a:pt x="210" y="28"/>
                  </a:lnTo>
                  <a:lnTo>
                    <a:pt x="232" y="46"/>
                  </a:lnTo>
                  <a:lnTo>
                    <a:pt x="242" y="44"/>
                  </a:lnTo>
                  <a:lnTo>
                    <a:pt x="268" y="52"/>
                  </a:lnTo>
                  <a:lnTo>
                    <a:pt x="292" y="60"/>
                  </a:lnTo>
                  <a:lnTo>
                    <a:pt x="302" y="88"/>
                  </a:lnTo>
                  <a:lnTo>
                    <a:pt x="290" y="94"/>
                  </a:lnTo>
                  <a:lnTo>
                    <a:pt x="284" y="106"/>
                  </a:lnTo>
                  <a:lnTo>
                    <a:pt x="274" y="108"/>
                  </a:lnTo>
                  <a:lnTo>
                    <a:pt x="248" y="118"/>
                  </a:lnTo>
                  <a:lnTo>
                    <a:pt x="224" y="127"/>
                  </a:lnTo>
                  <a:lnTo>
                    <a:pt x="222" y="131"/>
                  </a:lnTo>
                  <a:lnTo>
                    <a:pt x="218" y="135"/>
                  </a:lnTo>
                  <a:lnTo>
                    <a:pt x="234" y="149"/>
                  </a:lnTo>
                  <a:lnTo>
                    <a:pt x="248" y="149"/>
                  </a:lnTo>
                  <a:lnTo>
                    <a:pt x="238" y="155"/>
                  </a:lnTo>
                  <a:lnTo>
                    <a:pt x="226" y="157"/>
                  </a:lnTo>
                  <a:lnTo>
                    <a:pt x="202" y="167"/>
                  </a:lnTo>
                  <a:lnTo>
                    <a:pt x="200" y="159"/>
                  </a:lnTo>
                  <a:lnTo>
                    <a:pt x="192" y="151"/>
                  </a:lnTo>
                  <a:lnTo>
                    <a:pt x="180" y="145"/>
                  </a:lnTo>
                  <a:lnTo>
                    <a:pt x="198" y="133"/>
                  </a:lnTo>
                  <a:lnTo>
                    <a:pt x="182" y="131"/>
                  </a:lnTo>
                  <a:lnTo>
                    <a:pt x="170" y="127"/>
                  </a:lnTo>
                  <a:lnTo>
                    <a:pt x="162" y="122"/>
                  </a:lnTo>
                  <a:lnTo>
                    <a:pt x="178" y="120"/>
                  </a:lnTo>
                  <a:lnTo>
                    <a:pt x="168" y="118"/>
                  </a:lnTo>
                  <a:lnTo>
                    <a:pt x="166" y="120"/>
                  </a:lnTo>
                  <a:lnTo>
                    <a:pt x="160" y="118"/>
                  </a:lnTo>
                  <a:lnTo>
                    <a:pt x="148" y="127"/>
                  </a:lnTo>
                  <a:lnTo>
                    <a:pt x="134" y="114"/>
                  </a:lnTo>
                  <a:lnTo>
                    <a:pt x="120" y="102"/>
                  </a:lnTo>
                  <a:lnTo>
                    <a:pt x="106" y="90"/>
                  </a:lnTo>
                  <a:lnTo>
                    <a:pt x="94" y="78"/>
                  </a:lnTo>
                  <a:lnTo>
                    <a:pt x="88" y="76"/>
                  </a:lnTo>
                  <a:lnTo>
                    <a:pt x="78" y="86"/>
                  </a:lnTo>
                  <a:lnTo>
                    <a:pt x="76" y="86"/>
                  </a:lnTo>
                  <a:lnTo>
                    <a:pt x="78" y="86"/>
                  </a:lnTo>
                  <a:lnTo>
                    <a:pt x="76" y="86"/>
                  </a:lnTo>
                  <a:lnTo>
                    <a:pt x="74" y="86"/>
                  </a:lnTo>
                  <a:lnTo>
                    <a:pt x="74" y="88"/>
                  </a:lnTo>
                  <a:lnTo>
                    <a:pt x="72" y="86"/>
                  </a:lnTo>
                  <a:lnTo>
                    <a:pt x="72" y="88"/>
                  </a:lnTo>
                  <a:lnTo>
                    <a:pt x="70" y="88"/>
                  </a:lnTo>
                  <a:lnTo>
                    <a:pt x="70" y="90"/>
                  </a:lnTo>
                  <a:lnTo>
                    <a:pt x="68" y="90"/>
                  </a:lnTo>
                  <a:lnTo>
                    <a:pt x="68" y="92"/>
                  </a:lnTo>
                  <a:lnTo>
                    <a:pt x="66" y="92"/>
                  </a:lnTo>
                  <a:lnTo>
                    <a:pt x="64" y="92"/>
                  </a:lnTo>
                  <a:lnTo>
                    <a:pt x="62" y="92"/>
                  </a:lnTo>
                  <a:lnTo>
                    <a:pt x="62" y="94"/>
                  </a:lnTo>
                  <a:lnTo>
                    <a:pt x="60" y="94"/>
                  </a:lnTo>
                  <a:lnTo>
                    <a:pt x="58" y="92"/>
                  </a:lnTo>
                  <a:lnTo>
                    <a:pt x="54" y="94"/>
                  </a:lnTo>
                  <a:lnTo>
                    <a:pt x="52" y="96"/>
                  </a:lnTo>
                  <a:lnTo>
                    <a:pt x="50" y="98"/>
                  </a:lnTo>
                  <a:lnTo>
                    <a:pt x="48" y="98"/>
                  </a:lnTo>
                  <a:lnTo>
                    <a:pt x="46" y="96"/>
                  </a:lnTo>
                  <a:lnTo>
                    <a:pt x="44" y="96"/>
                  </a:lnTo>
                  <a:lnTo>
                    <a:pt x="44" y="94"/>
                  </a:lnTo>
                  <a:lnTo>
                    <a:pt x="42" y="94"/>
                  </a:lnTo>
                  <a:lnTo>
                    <a:pt x="42" y="92"/>
                  </a:lnTo>
                  <a:lnTo>
                    <a:pt x="40" y="92"/>
                  </a:lnTo>
                  <a:lnTo>
                    <a:pt x="38" y="92"/>
                  </a:lnTo>
                  <a:lnTo>
                    <a:pt x="38" y="94"/>
                  </a:lnTo>
                  <a:lnTo>
                    <a:pt x="36" y="94"/>
                  </a:lnTo>
                  <a:lnTo>
                    <a:pt x="34" y="94"/>
                  </a:lnTo>
                  <a:lnTo>
                    <a:pt x="34" y="92"/>
                  </a:lnTo>
                  <a:lnTo>
                    <a:pt x="32" y="92"/>
                  </a:lnTo>
                  <a:lnTo>
                    <a:pt x="30" y="94"/>
                  </a:lnTo>
                  <a:lnTo>
                    <a:pt x="30" y="92"/>
                  </a:lnTo>
                  <a:lnTo>
                    <a:pt x="28" y="92"/>
                  </a:lnTo>
                  <a:lnTo>
                    <a:pt x="26" y="92"/>
                  </a:lnTo>
                  <a:lnTo>
                    <a:pt x="24" y="92"/>
                  </a:lnTo>
                  <a:lnTo>
                    <a:pt x="22" y="92"/>
                  </a:lnTo>
                  <a:lnTo>
                    <a:pt x="22" y="90"/>
                  </a:lnTo>
                  <a:lnTo>
                    <a:pt x="20" y="90"/>
                  </a:lnTo>
                  <a:lnTo>
                    <a:pt x="18" y="90"/>
                  </a:lnTo>
                  <a:lnTo>
                    <a:pt x="18" y="92"/>
                  </a:lnTo>
                  <a:lnTo>
                    <a:pt x="16" y="92"/>
                  </a:lnTo>
                  <a:lnTo>
                    <a:pt x="14" y="92"/>
                  </a:lnTo>
                  <a:lnTo>
                    <a:pt x="12" y="92"/>
                  </a:lnTo>
                  <a:lnTo>
                    <a:pt x="14" y="92"/>
                  </a:lnTo>
                  <a:lnTo>
                    <a:pt x="14" y="90"/>
                  </a:lnTo>
                  <a:lnTo>
                    <a:pt x="12" y="90"/>
                  </a:lnTo>
                  <a:lnTo>
                    <a:pt x="10" y="90"/>
                  </a:lnTo>
                  <a:lnTo>
                    <a:pt x="8" y="90"/>
                  </a:lnTo>
                  <a:lnTo>
                    <a:pt x="8" y="88"/>
                  </a:lnTo>
                  <a:lnTo>
                    <a:pt x="8" y="86"/>
                  </a:lnTo>
                  <a:lnTo>
                    <a:pt x="6" y="86"/>
                  </a:lnTo>
                  <a:lnTo>
                    <a:pt x="4" y="86"/>
                  </a:lnTo>
                  <a:lnTo>
                    <a:pt x="4" y="84"/>
                  </a:lnTo>
                  <a:lnTo>
                    <a:pt x="2" y="84"/>
                  </a:lnTo>
                  <a:lnTo>
                    <a:pt x="4" y="82"/>
                  </a:lnTo>
                  <a:lnTo>
                    <a:pt x="2" y="82"/>
                  </a:lnTo>
                  <a:lnTo>
                    <a:pt x="0" y="84"/>
                  </a:lnTo>
                  <a:lnTo>
                    <a:pt x="0" y="82"/>
                  </a:lnTo>
                  <a:lnTo>
                    <a:pt x="2" y="82"/>
                  </a:lnTo>
                  <a:lnTo>
                    <a:pt x="0" y="82"/>
                  </a:lnTo>
                  <a:lnTo>
                    <a:pt x="0" y="80"/>
                  </a:lnTo>
                  <a:lnTo>
                    <a:pt x="2" y="80"/>
                  </a:lnTo>
                  <a:lnTo>
                    <a:pt x="2" y="78"/>
                  </a:lnTo>
                  <a:lnTo>
                    <a:pt x="4" y="78"/>
                  </a:lnTo>
                  <a:lnTo>
                    <a:pt x="4" y="76"/>
                  </a:lnTo>
                  <a:lnTo>
                    <a:pt x="4" y="74"/>
                  </a:lnTo>
                  <a:lnTo>
                    <a:pt x="4" y="72"/>
                  </a:lnTo>
                  <a:lnTo>
                    <a:pt x="6" y="72"/>
                  </a:lnTo>
                  <a:lnTo>
                    <a:pt x="6" y="7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31" name="Freeform 398">
              <a:extLst>
                <a:ext uri="{FF2B5EF4-FFF2-40B4-BE49-F238E27FC236}">
                  <a16:creationId xmlns:a16="http://schemas.microsoft.com/office/drawing/2014/main" id="{015C3077-E2EE-CDAD-DDA7-74318F829365}"/>
                </a:ext>
              </a:extLst>
            </p:cNvPr>
            <p:cNvSpPr>
              <a:spLocks noChangeAspect="1"/>
            </p:cNvSpPr>
            <p:nvPr/>
          </p:nvSpPr>
          <p:spPr bwMode="auto">
            <a:xfrm>
              <a:off x="2578574" y="3902510"/>
              <a:ext cx="6083" cy="3040"/>
            </a:xfrm>
            <a:custGeom>
              <a:avLst/>
              <a:gdLst>
                <a:gd name="T0" fmla="*/ 4 w 4"/>
                <a:gd name="T1" fmla="*/ 0 h 2"/>
                <a:gd name="T2" fmla="*/ 4 w 4"/>
                <a:gd name="T3" fmla="*/ 0 h 2"/>
                <a:gd name="T4" fmla="*/ 4 w 4"/>
                <a:gd name="T5" fmla="*/ 0 h 2"/>
                <a:gd name="T6" fmla="*/ 2 w 4"/>
                <a:gd name="T7" fmla="*/ 0 h 2"/>
                <a:gd name="T8" fmla="*/ 2 w 4"/>
                <a:gd name="T9" fmla="*/ 0 h 2"/>
                <a:gd name="T10" fmla="*/ 2 w 4"/>
                <a:gd name="T11" fmla="*/ 2 h 2"/>
                <a:gd name="T12" fmla="*/ 0 w 4"/>
                <a:gd name="T13" fmla="*/ 2 h 2"/>
                <a:gd name="T14" fmla="*/ 0 w 4"/>
                <a:gd name="T15" fmla="*/ 0 h 2"/>
                <a:gd name="T16" fmla="*/ 2 w 4"/>
                <a:gd name="T17" fmla="*/ 0 h 2"/>
                <a:gd name="T18" fmla="*/ 2 w 4"/>
                <a:gd name="T19" fmla="*/ 0 h 2"/>
                <a:gd name="T20" fmla="*/ 2 w 4"/>
                <a:gd name="T21" fmla="*/ 0 h 2"/>
                <a:gd name="T22" fmla="*/ 4 w 4"/>
                <a:gd name="T23" fmla="*/ 0 h 2"/>
                <a:gd name="T24" fmla="*/ 4 w 4"/>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 h="2">
                  <a:moveTo>
                    <a:pt x="4" y="0"/>
                  </a:moveTo>
                  <a:lnTo>
                    <a:pt x="4" y="0"/>
                  </a:lnTo>
                  <a:lnTo>
                    <a:pt x="2" y="0"/>
                  </a:lnTo>
                  <a:lnTo>
                    <a:pt x="2" y="2"/>
                  </a:lnTo>
                  <a:lnTo>
                    <a:pt x="0" y="2"/>
                  </a:lnTo>
                  <a:lnTo>
                    <a:pt x="0" y="0"/>
                  </a:lnTo>
                  <a:lnTo>
                    <a:pt x="2" y="0"/>
                  </a:lnTo>
                  <a:lnTo>
                    <a:pt x="4" y="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32" name="Freeform 399">
              <a:extLst>
                <a:ext uri="{FF2B5EF4-FFF2-40B4-BE49-F238E27FC236}">
                  <a16:creationId xmlns:a16="http://schemas.microsoft.com/office/drawing/2014/main" id="{7F791449-A235-0D4D-1D1C-EB983F93A49D}"/>
                </a:ext>
              </a:extLst>
            </p:cNvPr>
            <p:cNvSpPr>
              <a:spLocks noChangeAspect="1"/>
            </p:cNvSpPr>
            <p:nvPr/>
          </p:nvSpPr>
          <p:spPr bwMode="auto">
            <a:xfrm>
              <a:off x="2578574" y="3902510"/>
              <a:ext cx="6083" cy="3040"/>
            </a:xfrm>
            <a:custGeom>
              <a:avLst/>
              <a:gdLst>
                <a:gd name="T0" fmla="*/ 4 w 4"/>
                <a:gd name="T1" fmla="*/ 0 h 2"/>
                <a:gd name="T2" fmla="*/ 4 w 4"/>
                <a:gd name="T3" fmla="*/ 0 h 2"/>
                <a:gd name="T4" fmla="*/ 4 w 4"/>
                <a:gd name="T5" fmla="*/ 0 h 2"/>
                <a:gd name="T6" fmla="*/ 2 w 4"/>
                <a:gd name="T7" fmla="*/ 0 h 2"/>
                <a:gd name="T8" fmla="*/ 2 w 4"/>
                <a:gd name="T9" fmla="*/ 0 h 2"/>
                <a:gd name="T10" fmla="*/ 2 w 4"/>
                <a:gd name="T11" fmla="*/ 2 h 2"/>
                <a:gd name="T12" fmla="*/ 0 w 4"/>
                <a:gd name="T13" fmla="*/ 2 h 2"/>
                <a:gd name="T14" fmla="*/ 0 w 4"/>
                <a:gd name="T15" fmla="*/ 0 h 2"/>
                <a:gd name="T16" fmla="*/ 2 w 4"/>
                <a:gd name="T17" fmla="*/ 0 h 2"/>
                <a:gd name="T18" fmla="*/ 2 w 4"/>
                <a:gd name="T19" fmla="*/ 0 h 2"/>
                <a:gd name="T20" fmla="*/ 2 w 4"/>
                <a:gd name="T21" fmla="*/ 0 h 2"/>
                <a:gd name="T22" fmla="*/ 4 w 4"/>
                <a:gd name="T23" fmla="*/ 0 h 2"/>
                <a:gd name="T24" fmla="*/ 4 w 4"/>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 h="2">
                  <a:moveTo>
                    <a:pt x="4" y="0"/>
                  </a:moveTo>
                  <a:lnTo>
                    <a:pt x="4" y="0"/>
                  </a:lnTo>
                  <a:lnTo>
                    <a:pt x="2" y="0"/>
                  </a:lnTo>
                  <a:lnTo>
                    <a:pt x="2" y="2"/>
                  </a:lnTo>
                  <a:lnTo>
                    <a:pt x="0" y="2"/>
                  </a:lnTo>
                  <a:lnTo>
                    <a:pt x="0" y="0"/>
                  </a:lnTo>
                  <a:lnTo>
                    <a:pt x="2" y="0"/>
                  </a:lnTo>
                  <a:lnTo>
                    <a:pt x="4" y="0"/>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33" name="Freeform 400">
              <a:extLst>
                <a:ext uri="{FF2B5EF4-FFF2-40B4-BE49-F238E27FC236}">
                  <a16:creationId xmlns:a16="http://schemas.microsoft.com/office/drawing/2014/main" id="{DEDC7183-7158-951C-930E-7A7A09A65329}"/>
                </a:ext>
              </a:extLst>
            </p:cNvPr>
            <p:cNvSpPr>
              <a:spLocks noChangeAspect="1" noEditPoints="1"/>
            </p:cNvSpPr>
            <p:nvPr/>
          </p:nvSpPr>
          <p:spPr bwMode="auto">
            <a:xfrm>
              <a:off x="4093083" y="2716344"/>
              <a:ext cx="112522" cy="121659"/>
            </a:xfrm>
            <a:custGeom>
              <a:avLst/>
              <a:gdLst>
                <a:gd name="T0" fmla="*/ 16 w 74"/>
                <a:gd name="T1" fmla="*/ 46 h 80"/>
                <a:gd name="T2" fmla="*/ 16 w 74"/>
                <a:gd name="T3" fmla="*/ 78 h 80"/>
                <a:gd name="T4" fmla="*/ 14 w 74"/>
                <a:gd name="T5" fmla="*/ 42 h 80"/>
                <a:gd name="T6" fmla="*/ 0 w 74"/>
                <a:gd name="T7" fmla="*/ 66 h 80"/>
                <a:gd name="T8" fmla="*/ 12 w 74"/>
                <a:gd name="T9" fmla="*/ 74 h 80"/>
                <a:gd name="T10" fmla="*/ 14 w 74"/>
                <a:gd name="T11" fmla="*/ 44 h 80"/>
                <a:gd name="T12" fmla="*/ 38 w 74"/>
                <a:gd name="T13" fmla="*/ 70 h 80"/>
                <a:gd name="T14" fmla="*/ 8 w 74"/>
                <a:gd name="T15" fmla="*/ 28 h 80"/>
                <a:gd name="T16" fmla="*/ 4 w 74"/>
                <a:gd name="T17" fmla="*/ 68 h 80"/>
                <a:gd name="T18" fmla="*/ 12 w 74"/>
                <a:gd name="T19" fmla="*/ 64 h 80"/>
                <a:gd name="T20" fmla="*/ 4 w 74"/>
                <a:gd name="T21" fmla="*/ 64 h 80"/>
                <a:gd name="T22" fmla="*/ 14 w 74"/>
                <a:gd name="T23" fmla="*/ 62 h 80"/>
                <a:gd name="T24" fmla="*/ 20 w 74"/>
                <a:gd name="T25" fmla="*/ 56 h 80"/>
                <a:gd name="T26" fmla="*/ 24 w 74"/>
                <a:gd name="T27" fmla="*/ 52 h 80"/>
                <a:gd name="T28" fmla="*/ 16 w 74"/>
                <a:gd name="T29" fmla="*/ 54 h 80"/>
                <a:gd name="T30" fmla="*/ 14 w 74"/>
                <a:gd name="T31" fmla="*/ 54 h 80"/>
                <a:gd name="T32" fmla="*/ 20 w 74"/>
                <a:gd name="T33" fmla="*/ 48 h 80"/>
                <a:gd name="T34" fmla="*/ 28 w 74"/>
                <a:gd name="T35" fmla="*/ 44 h 80"/>
                <a:gd name="T36" fmla="*/ 16 w 74"/>
                <a:gd name="T37" fmla="*/ 42 h 80"/>
                <a:gd name="T38" fmla="*/ 14 w 74"/>
                <a:gd name="T39" fmla="*/ 40 h 80"/>
                <a:gd name="T40" fmla="*/ 10 w 74"/>
                <a:gd name="T41" fmla="*/ 38 h 80"/>
                <a:gd name="T42" fmla="*/ 18 w 74"/>
                <a:gd name="T43" fmla="*/ 32 h 80"/>
                <a:gd name="T44" fmla="*/ 14 w 74"/>
                <a:gd name="T45" fmla="*/ 28 h 80"/>
                <a:gd name="T46" fmla="*/ 12 w 74"/>
                <a:gd name="T47" fmla="*/ 24 h 80"/>
                <a:gd name="T48" fmla="*/ 14 w 74"/>
                <a:gd name="T49" fmla="*/ 22 h 80"/>
                <a:gd name="T50" fmla="*/ 22 w 74"/>
                <a:gd name="T51" fmla="*/ 22 h 80"/>
                <a:gd name="T52" fmla="*/ 26 w 74"/>
                <a:gd name="T53" fmla="*/ 24 h 80"/>
                <a:gd name="T54" fmla="*/ 34 w 74"/>
                <a:gd name="T55" fmla="*/ 22 h 80"/>
                <a:gd name="T56" fmla="*/ 40 w 74"/>
                <a:gd name="T57" fmla="*/ 18 h 80"/>
                <a:gd name="T58" fmla="*/ 38 w 74"/>
                <a:gd name="T59" fmla="*/ 16 h 80"/>
                <a:gd name="T60" fmla="*/ 36 w 74"/>
                <a:gd name="T61" fmla="*/ 12 h 80"/>
                <a:gd name="T62" fmla="*/ 38 w 74"/>
                <a:gd name="T63" fmla="*/ 8 h 80"/>
                <a:gd name="T64" fmla="*/ 44 w 74"/>
                <a:gd name="T65" fmla="*/ 2 h 80"/>
                <a:gd name="T66" fmla="*/ 48 w 74"/>
                <a:gd name="T67" fmla="*/ 2 h 80"/>
                <a:gd name="T68" fmla="*/ 52 w 74"/>
                <a:gd name="T69" fmla="*/ 4 h 80"/>
                <a:gd name="T70" fmla="*/ 58 w 74"/>
                <a:gd name="T71" fmla="*/ 2 h 80"/>
                <a:gd name="T72" fmla="*/ 50 w 74"/>
                <a:gd name="T73" fmla="*/ 12 h 80"/>
                <a:gd name="T74" fmla="*/ 44 w 74"/>
                <a:gd name="T75" fmla="*/ 18 h 80"/>
                <a:gd name="T76" fmla="*/ 48 w 74"/>
                <a:gd name="T77" fmla="*/ 24 h 80"/>
                <a:gd name="T78" fmla="*/ 56 w 74"/>
                <a:gd name="T79" fmla="*/ 24 h 80"/>
                <a:gd name="T80" fmla="*/ 64 w 74"/>
                <a:gd name="T81" fmla="*/ 26 h 80"/>
                <a:gd name="T82" fmla="*/ 70 w 74"/>
                <a:gd name="T83" fmla="*/ 26 h 80"/>
                <a:gd name="T84" fmla="*/ 70 w 74"/>
                <a:gd name="T85" fmla="*/ 34 h 80"/>
                <a:gd name="T86" fmla="*/ 72 w 74"/>
                <a:gd name="T87" fmla="*/ 40 h 80"/>
                <a:gd name="T88" fmla="*/ 72 w 74"/>
                <a:gd name="T89" fmla="*/ 42 h 80"/>
                <a:gd name="T90" fmla="*/ 70 w 74"/>
                <a:gd name="T91" fmla="*/ 54 h 80"/>
                <a:gd name="T92" fmla="*/ 66 w 74"/>
                <a:gd name="T93" fmla="*/ 64 h 80"/>
                <a:gd name="T94" fmla="*/ 60 w 74"/>
                <a:gd name="T95" fmla="*/ 64 h 80"/>
                <a:gd name="T96" fmla="*/ 54 w 74"/>
                <a:gd name="T97" fmla="*/ 66 h 80"/>
                <a:gd name="T98" fmla="*/ 44 w 74"/>
                <a:gd name="T99" fmla="*/ 68 h 80"/>
                <a:gd name="T100" fmla="*/ 38 w 74"/>
                <a:gd name="T101" fmla="*/ 70 h 80"/>
                <a:gd name="T102" fmla="*/ 30 w 74"/>
                <a:gd name="T103" fmla="*/ 74 h 80"/>
                <a:gd name="T104" fmla="*/ 20 w 74"/>
                <a:gd name="T105" fmla="*/ 78 h 80"/>
                <a:gd name="T106" fmla="*/ 16 w 74"/>
                <a:gd name="T107" fmla="*/ 76 h 80"/>
                <a:gd name="T108" fmla="*/ 16 w 74"/>
                <a:gd name="T109" fmla="*/ 76 h 80"/>
                <a:gd name="T110" fmla="*/ 14 w 74"/>
                <a:gd name="T111" fmla="*/ 74 h 80"/>
                <a:gd name="T112" fmla="*/ 14 w 74"/>
                <a:gd name="T113" fmla="*/ 70 h 80"/>
                <a:gd name="T114" fmla="*/ 2 w 74"/>
                <a:gd name="T115" fmla="*/ 70 h 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74" h="80">
                  <a:moveTo>
                    <a:pt x="36" y="16"/>
                  </a:moveTo>
                  <a:lnTo>
                    <a:pt x="38" y="16"/>
                  </a:lnTo>
                  <a:lnTo>
                    <a:pt x="36" y="16"/>
                  </a:lnTo>
                  <a:close/>
                  <a:moveTo>
                    <a:pt x="40" y="2"/>
                  </a:moveTo>
                  <a:lnTo>
                    <a:pt x="40" y="2"/>
                  </a:lnTo>
                  <a:close/>
                  <a:moveTo>
                    <a:pt x="16" y="46"/>
                  </a:moveTo>
                  <a:lnTo>
                    <a:pt x="18" y="46"/>
                  </a:lnTo>
                  <a:lnTo>
                    <a:pt x="16" y="46"/>
                  </a:lnTo>
                  <a:close/>
                  <a:moveTo>
                    <a:pt x="8" y="36"/>
                  </a:moveTo>
                  <a:lnTo>
                    <a:pt x="8" y="34"/>
                  </a:lnTo>
                  <a:lnTo>
                    <a:pt x="8" y="36"/>
                  </a:lnTo>
                  <a:close/>
                  <a:moveTo>
                    <a:pt x="16" y="80"/>
                  </a:moveTo>
                  <a:lnTo>
                    <a:pt x="16" y="78"/>
                  </a:lnTo>
                  <a:lnTo>
                    <a:pt x="16" y="80"/>
                  </a:lnTo>
                  <a:close/>
                  <a:moveTo>
                    <a:pt x="10" y="34"/>
                  </a:moveTo>
                  <a:lnTo>
                    <a:pt x="10" y="34"/>
                  </a:lnTo>
                  <a:close/>
                  <a:moveTo>
                    <a:pt x="14" y="42"/>
                  </a:moveTo>
                  <a:lnTo>
                    <a:pt x="16" y="42"/>
                  </a:lnTo>
                  <a:lnTo>
                    <a:pt x="14" y="42"/>
                  </a:lnTo>
                  <a:close/>
                  <a:moveTo>
                    <a:pt x="16" y="46"/>
                  </a:moveTo>
                  <a:lnTo>
                    <a:pt x="16" y="44"/>
                  </a:lnTo>
                  <a:lnTo>
                    <a:pt x="16" y="46"/>
                  </a:lnTo>
                  <a:close/>
                  <a:moveTo>
                    <a:pt x="0" y="66"/>
                  </a:moveTo>
                  <a:lnTo>
                    <a:pt x="0" y="66"/>
                  </a:lnTo>
                  <a:close/>
                  <a:moveTo>
                    <a:pt x="36" y="8"/>
                  </a:moveTo>
                  <a:lnTo>
                    <a:pt x="36" y="6"/>
                  </a:lnTo>
                  <a:lnTo>
                    <a:pt x="36" y="8"/>
                  </a:lnTo>
                  <a:close/>
                  <a:moveTo>
                    <a:pt x="10" y="74"/>
                  </a:moveTo>
                  <a:lnTo>
                    <a:pt x="12" y="74"/>
                  </a:lnTo>
                  <a:lnTo>
                    <a:pt x="10" y="76"/>
                  </a:lnTo>
                  <a:lnTo>
                    <a:pt x="10" y="74"/>
                  </a:lnTo>
                  <a:close/>
                  <a:moveTo>
                    <a:pt x="10" y="32"/>
                  </a:moveTo>
                  <a:lnTo>
                    <a:pt x="12" y="30"/>
                  </a:lnTo>
                  <a:lnTo>
                    <a:pt x="12" y="32"/>
                  </a:lnTo>
                  <a:lnTo>
                    <a:pt x="10" y="32"/>
                  </a:lnTo>
                  <a:close/>
                  <a:moveTo>
                    <a:pt x="14" y="44"/>
                  </a:moveTo>
                  <a:lnTo>
                    <a:pt x="16" y="44"/>
                  </a:lnTo>
                  <a:lnTo>
                    <a:pt x="14" y="44"/>
                  </a:lnTo>
                  <a:lnTo>
                    <a:pt x="16" y="44"/>
                  </a:lnTo>
                  <a:lnTo>
                    <a:pt x="14" y="44"/>
                  </a:lnTo>
                  <a:close/>
                  <a:moveTo>
                    <a:pt x="36" y="70"/>
                  </a:moveTo>
                  <a:lnTo>
                    <a:pt x="36" y="70"/>
                  </a:lnTo>
                  <a:lnTo>
                    <a:pt x="38" y="70"/>
                  </a:lnTo>
                  <a:lnTo>
                    <a:pt x="36" y="70"/>
                  </a:lnTo>
                  <a:close/>
                  <a:moveTo>
                    <a:pt x="14" y="42"/>
                  </a:moveTo>
                  <a:lnTo>
                    <a:pt x="16" y="42"/>
                  </a:lnTo>
                  <a:lnTo>
                    <a:pt x="14" y="42"/>
                  </a:lnTo>
                  <a:close/>
                  <a:moveTo>
                    <a:pt x="8" y="28"/>
                  </a:moveTo>
                  <a:lnTo>
                    <a:pt x="12" y="26"/>
                  </a:lnTo>
                  <a:lnTo>
                    <a:pt x="12" y="28"/>
                  </a:lnTo>
                  <a:lnTo>
                    <a:pt x="12" y="30"/>
                  </a:lnTo>
                  <a:lnTo>
                    <a:pt x="10" y="28"/>
                  </a:lnTo>
                  <a:lnTo>
                    <a:pt x="8" y="28"/>
                  </a:lnTo>
                  <a:close/>
                  <a:moveTo>
                    <a:pt x="4" y="68"/>
                  </a:moveTo>
                  <a:lnTo>
                    <a:pt x="4" y="70"/>
                  </a:lnTo>
                  <a:lnTo>
                    <a:pt x="4" y="68"/>
                  </a:lnTo>
                  <a:lnTo>
                    <a:pt x="10" y="66"/>
                  </a:lnTo>
                  <a:lnTo>
                    <a:pt x="12" y="66"/>
                  </a:lnTo>
                  <a:lnTo>
                    <a:pt x="12" y="64"/>
                  </a:lnTo>
                  <a:lnTo>
                    <a:pt x="10" y="66"/>
                  </a:lnTo>
                  <a:lnTo>
                    <a:pt x="6" y="66"/>
                  </a:lnTo>
                  <a:lnTo>
                    <a:pt x="4" y="66"/>
                  </a:lnTo>
                  <a:lnTo>
                    <a:pt x="2" y="66"/>
                  </a:lnTo>
                  <a:lnTo>
                    <a:pt x="2" y="64"/>
                  </a:lnTo>
                  <a:lnTo>
                    <a:pt x="4" y="64"/>
                  </a:lnTo>
                  <a:lnTo>
                    <a:pt x="6" y="62"/>
                  </a:lnTo>
                  <a:lnTo>
                    <a:pt x="6" y="64"/>
                  </a:lnTo>
                  <a:lnTo>
                    <a:pt x="8" y="62"/>
                  </a:lnTo>
                  <a:lnTo>
                    <a:pt x="10" y="64"/>
                  </a:lnTo>
                  <a:lnTo>
                    <a:pt x="14" y="62"/>
                  </a:lnTo>
                  <a:lnTo>
                    <a:pt x="12" y="62"/>
                  </a:lnTo>
                  <a:lnTo>
                    <a:pt x="12" y="60"/>
                  </a:lnTo>
                  <a:lnTo>
                    <a:pt x="10" y="60"/>
                  </a:lnTo>
                  <a:lnTo>
                    <a:pt x="14" y="58"/>
                  </a:lnTo>
                  <a:lnTo>
                    <a:pt x="14" y="56"/>
                  </a:lnTo>
                  <a:lnTo>
                    <a:pt x="16" y="56"/>
                  </a:lnTo>
                  <a:lnTo>
                    <a:pt x="20" y="56"/>
                  </a:lnTo>
                  <a:lnTo>
                    <a:pt x="24" y="56"/>
                  </a:lnTo>
                  <a:lnTo>
                    <a:pt x="26" y="54"/>
                  </a:lnTo>
                  <a:lnTo>
                    <a:pt x="30" y="54"/>
                  </a:lnTo>
                  <a:lnTo>
                    <a:pt x="26" y="54"/>
                  </a:lnTo>
                  <a:lnTo>
                    <a:pt x="26" y="52"/>
                  </a:lnTo>
                  <a:lnTo>
                    <a:pt x="24" y="52"/>
                  </a:lnTo>
                  <a:lnTo>
                    <a:pt x="22" y="54"/>
                  </a:lnTo>
                  <a:lnTo>
                    <a:pt x="20" y="56"/>
                  </a:lnTo>
                  <a:lnTo>
                    <a:pt x="22" y="54"/>
                  </a:lnTo>
                  <a:lnTo>
                    <a:pt x="18" y="56"/>
                  </a:lnTo>
                  <a:lnTo>
                    <a:pt x="16" y="54"/>
                  </a:lnTo>
                  <a:lnTo>
                    <a:pt x="14" y="56"/>
                  </a:lnTo>
                  <a:lnTo>
                    <a:pt x="12" y="56"/>
                  </a:lnTo>
                  <a:lnTo>
                    <a:pt x="14" y="54"/>
                  </a:lnTo>
                  <a:lnTo>
                    <a:pt x="16" y="52"/>
                  </a:lnTo>
                  <a:lnTo>
                    <a:pt x="18" y="52"/>
                  </a:lnTo>
                  <a:lnTo>
                    <a:pt x="18" y="50"/>
                  </a:lnTo>
                  <a:lnTo>
                    <a:pt x="20" y="48"/>
                  </a:lnTo>
                  <a:lnTo>
                    <a:pt x="18" y="48"/>
                  </a:lnTo>
                  <a:lnTo>
                    <a:pt x="22" y="44"/>
                  </a:lnTo>
                  <a:lnTo>
                    <a:pt x="24" y="44"/>
                  </a:lnTo>
                  <a:lnTo>
                    <a:pt x="26" y="44"/>
                  </a:lnTo>
                  <a:lnTo>
                    <a:pt x="28" y="44"/>
                  </a:lnTo>
                  <a:lnTo>
                    <a:pt x="26" y="44"/>
                  </a:lnTo>
                  <a:lnTo>
                    <a:pt x="28" y="42"/>
                  </a:lnTo>
                  <a:lnTo>
                    <a:pt x="26" y="42"/>
                  </a:lnTo>
                  <a:lnTo>
                    <a:pt x="28" y="42"/>
                  </a:lnTo>
                  <a:lnTo>
                    <a:pt x="18" y="42"/>
                  </a:lnTo>
                  <a:lnTo>
                    <a:pt x="16" y="42"/>
                  </a:lnTo>
                  <a:lnTo>
                    <a:pt x="18" y="40"/>
                  </a:lnTo>
                  <a:lnTo>
                    <a:pt x="16" y="40"/>
                  </a:lnTo>
                  <a:lnTo>
                    <a:pt x="14" y="42"/>
                  </a:lnTo>
                  <a:lnTo>
                    <a:pt x="12" y="42"/>
                  </a:lnTo>
                  <a:lnTo>
                    <a:pt x="12" y="40"/>
                  </a:lnTo>
                  <a:lnTo>
                    <a:pt x="14" y="40"/>
                  </a:lnTo>
                  <a:lnTo>
                    <a:pt x="12" y="40"/>
                  </a:lnTo>
                  <a:lnTo>
                    <a:pt x="10" y="40"/>
                  </a:lnTo>
                  <a:lnTo>
                    <a:pt x="8" y="40"/>
                  </a:lnTo>
                  <a:lnTo>
                    <a:pt x="8" y="38"/>
                  </a:lnTo>
                  <a:lnTo>
                    <a:pt x="10" y="38"/>
                  </a:lnTo>
                  <a:lnTo>
                    <a:pt x="8" y="36"/>
                  </a:lnTo>
                  <a:lnTo>
                    <a:pt x="10" y="36"/>
                  </a:lnTo>
                  <a:lnTo>
                    <a:pt x="14" y="36"/>
                  </a:lnTo>
                  <a:lnTo>
                    <a:pt x="12" y="34"/>
                  </a:lnTo>
                  <a:lnTo>
                    <a:pt x="12" y="32"/>
                  </a:lnTo>
                  <a:lnTo>
                    <a:pt x="18" y="32"/>
                  </a:lnTo>
                  <a:lnTo>
                    <a:pt x="16" y="30"/>
                  </a:lnTo>
                  <a:lnTo>
                    <a:pt x="18" y="30"/>
                  </a:lnTo>
                  <a:lnTo>
                    <a:pt x="12" y="30"/>
                  </a:lnTo>
                  <a:lnTo>
                    <a:pt x="14" y="28"/>
                  </a:lnTo>
                  <a:lnTo>
                    <a:pt x="14" y="26"/>
                  </a:lnTo>
                  <a:lnTo>
                    <a:pt x="14" y="24"/>
                  </a:lnTo>
                  <a:lnTo>
                    <a:pt x="12" y="26"/>
                  </a:lnTo>
                  <a:lnTo>
                    <a:pt x="14" y="24"/>
                  </a:lnTo>
                  <a:lnTo>
                    <a:pt x="12" y="24"/>
                  </a:lnTo>
                  <a:lnTo>
                    <a:pt x="14" y="24"/>
                  </a:lnTo>
                  <a:lnTo>
                    <a:pt x="12" y="24"/>
                  </a:lnTo>
                  <a:lnTo>
                    <a:pt x="10" y="24"/>
                  </a:lnTo>
                  <a:lnTo>
                    <a:pt x="10" y="26"/>
                  </a:lnTo>
                  <a:lnTo>
                    <a:pt x="12" y="24"/>
                  </a:lnTo>
                  <a:lnTo>
                    <a:pt x="10" y="22"/>
                  </a:lnTo>
                  <a:lnTo>
                    <a:pt x="12" y="22"/>
                  </a:lnTo>
                  <a:lnTo>
                    <a:pt x="14" y="22"/>
                  </a:lnTo>
                  <a:lnTo>
                    <a:pt x="12" y="24"/>
                  </a:lnTo>
                  <a:lnTo>
                    <a:pt x="14" y="24"/>
                  </a:lnTo>
                  <a:lnTo>
                    <a:pt x="14" y="22"/>
                  </a:lnTo>
                  <a:lnTo>
                    <a:pt x="14" y="20"/>
                  </a:lnTo>
                  <a:lnTo>
                    <a:pt x="22" y="22"/>
                  </a:lnTo>
                  <a:lnTo>
                    <a:pt x="24" y="22"/>
                  </a:lnTo>
                  <a:lnTo>
                    <a:pt x="24" y="24"/>
                  </a:lnTo>
                  <a:lnTo>
                    <a:pt x="26" y="24"/>
                  </a:lnTo>
                  <a:lnTo>
                    <a:pt x="26" y="22"/>
                  </a:lnTo>
                  <a:lnTo>
                    <a:pt x="30" y="22"/>
                  </a:lnTo>
                  <a:lnTo>
                    <a:pt x="34" y="22"/>
                  </a:lnTo>
                  <a:lnTo>
                    <a:pt x="34" y="24"/>
                  </a:lnTo>
                  <a:lnTo>
                    <a:pt x="36" y="24"/>
                  </a:lnTo>
                  <a:lnTo>
                    <a:pt x="34" y="22"/>
                  </a:lnTo>
                  <a:lnTo>
                    <a:pt x="36" y="22"/>
                  </a:lnTo>
                  <a:lnTo>
                    <a:pt x="34" y="20"/>
                  </a:lnTo>
                  <a:lnTo>
                    <a:pt x="36" y="18"/>
                  </a:lnTo>
                  <a:lnTo>
                    <a:pt x="40" y="18"/>
                  </a:lnTo>
                  <a:lnTo>
                    <a:pt x="38" y="18"/>
                  </a:lnTo>
                  <a:lnTo>
                    <a:pt x="40" y="18"/>
                  </a:lnTo>
                  <a:lnTo>
                    <a:pt x="38" y="18"/>
                  </a:lnTo>
                  <a:lnTo>
                    <a:pt x="40" y="16"/>
                  </a:lnTo>
                  <a:lnTo>
                    <a:pt x="38" y="16"/>
                  </a:lnTo>
                  <a:lnTo>
                    <a:pt x="38" y="14"/>
                  </a:lnTo>
                  <a:lnTo>
                    <a:pt x="38" y="16"/>
                  </a:lnTo>
                  <a:lnTo>
                    <a:pt x="36" y="16"/>
                  </a:lnTo>
                  <a:lnTo>
                    <a:pt x="34" y="16"/>
                  </a:lnTo>
                  <a:lnTo>
                    <a:pt x="32" y="14"/>
                  </a:lnTo>
                  <a:lnTo>
                    <a:pt x="32" y="12"/>
                  </a:lnTo>
                  <a:lnTo>
                    <a:pt x="36" y="12"/>
                  </a:lnTo>
                  <a:lnTo>
                    <a:pt x="36" y="10"/>
                  </a:lnTo>
                  <a:lnTo>
                    <a:pt x="38" y="10"/>
                  </a:lnTo>
                  <a:lnTo>
                    <a:pt x="38" y="8"/>
                  </a:lnTo>
                  <a:lnTo>
                    <a:pt x="38" y="6"/>
                  </a:lnTo>
                  <a:lnTo>
                    <a:pt x="40" y="4"/>
                  </a:lnTo>
                  <a:lnTo>
                    <a:pt x="44" y="4"/>
                  </a:lnTo>
                  <a:lnTo>
                    <a:pt x="44" y="2"/>
                  </a:lnTo>
                  <a:lnTo>
                    <a:pt x="46" y="4"/>
                  </a:lnTo>
                  <a:lnTo>
                    <a:pt x="46" y="2"/>
                  </a:lnTo>
                  <a:lnTo>
                    <a:pt x="48" y="2"/>
                  </a:lnTo>
                  <a:lnTo>
                    <a:pt x="48" y="4"/>
                  </a:lnTo>
                  <a:lnTo>
                    <a:pt x="48" y="2"/>
                  </a:lnTo>
                  <a:lnTo>
                    <a:pt x="50" y="2"/>
                  </a:lnTo>
                  <a:lnTo>
                    <a:pt x="50" y="4"/>
                  </a:lnTo>
                  <a:lnTo>
                    <a:pt x="52" y="4"/>
                  </a:lnTo>
                  <a:lnTo>
                    <a:pt x="50" y="6"/>
                  </a:lnTo>
                  <a:lnTo>
                    <a:pt x="50" y="8"/>
                  </a:lnTo>
                  <a:lnTo>
                    <a:pt x="52" y="4"/>
                  </a:lnTo>
                  <a:lnTo>
                    <a:pt x="52" y="2"/>
                  </a:lnTo>
                  <a:lnTo>
                    <a:pt x="54" y="2"/>
                  </a:lnTo>
                  <a:lnTo>
                    <a:pt x="54" y="0"/>
                  </a:lnTo>
                  <a:lnTo>
                    <a:pt x="58" y="0"/>
                  </a:lnTo>
                  <a:lnTo>
                    <a:pt x="58" y="2"/>
                  </a:lnTo>
                  <a:lnTo>
                    <a:pt x="62" y="2"/>
                  </a:lnTo>
                  <a:lnTo>
                    <a:pt x="56" y="4"/>
                  </a:lnTo>
                  <a:lnTo>
                    <a:pt x="56" y="6"/>
                  </a:lnTo>
                  <a:lnTo>
                    <a:pt x="52" y="8"/>
                  </a:lnTo>
                  <a:lnTo>
                    <a:pt x="52" y="12"/>
                  </a:lnTo>
                  <a:lnTo>
                    <a:pt x="50" y="12"/>
                  </a:lnTo>
                  <a:lnTo>
                    <a:pt x="48" y="14"/>
                  </a:lnTo>
                  <a:lnTo>
                    <a:pt x="46" y="12"/>
                  </a:lnTo>
                  <a:lnTo>
                    <a:pt x="46" y="16"/>
                  </a:lnTo>
                  <a:lnTo>
                    <a:pt x="48" y="16"/>
                  </a:lnTo>
                  <a:lnTo>
                    <a:pt x="46" y="18"/>
                  </a:lnTo>
                  <a:lnTo>
                    <a:pt x="44" y="18"/>
                  </a:lnTo>
                  <a:lnTo>
                    <a:pt x="42" y="18"/>
                  </a:lnTo>
                  <a:lnTo>
                    <a:pt x="40" y="18"/>
                  </a:lnTo>
                  <a:lnTo>
                    <a:pt x="44" y="22"/>
                  </a:lnTo>
                  <a:lnTo>
                    <a:pt x="46" y="24"/>
                  </a:lnTo>
                  <a:lnTo>
                    <a:pt x="48" y="24"/>
                  </a:lnTo>
                  <a:lnTo>
                    <a:pt x="52" y="24"/>
                  </a:lnTo>
                  <a:lnTo>
                    <a:pt x="54" y="24"/>
                  </a:lnTo>
                  <a:lnTo>
                    <a:pt x="56" y="24"/>
                  </a:lnTo>
                  <a:lnTo>
                    <a:pt x="56" y="22"/>
                  </a:lnTo>
                  <a:lnTo>
                    <a:pt x="58" y="20"/>
                  </a:lnTo>
                  <a:lnTo>
                    <a:pt x="60" y="20"/>
                  </a:lnTo>
                  <a:lnTo>
                    <a:pt x="62" y="24"/>
                  </a:lnTo>
                  <a:lnTo>
                    <a:pt x="64" y="24"/>
                  </a:lnTo>
                  <a:lnTo>
                    <a:pt x="64" y="26"/>
                  </a:lnTo>
                  <a:lnTo>
                    <a:pt x="68" y="26"/>
                  </a:lnTo>
                  <a:lnTo>
                    <a:pt x="68" y="24"/>
                  </a:lnTo>
                  <a:lnTo>
                    <a:pt x="70" y="24"/>
                  </a:lnTo>
                  <a:lnTo>
                    <a:pt x="72" y="26"/>
                  </a:lnTo>
                  <a:lnTo>
                    <a:pt x="72" y="28"/>
                  </a:lnTo>
                  <a:lnTo>
                    <a:pt x="70" y="26"/>
                  </a:lnTo>
                  <a:lnTo>
                    <a:pt x="68" y="28"/>
                  </a:lnTo>
                  <a:lnTo>
                    <a:pt x="68" y="30"/>
                  </a:lnTo>
                  <a:lnTo>
                    <a:pt x="70" y="30"/>
                  </a:lnTo>
                  <a:lnTo>
                    <a:pt x="70" y="32"/>
                  </a:lnTo>
                  <a:lnTo>
                    <a:pt x="70" y="34"/>
                  </a:lnTo>
                  <a:lnTo>
                    <a:pt x="72" y="36"/>
                  </a:lnTo>
                  <a:lnTo>
                    <a:pt x="72" y="38"/>
                  </a:lnTo>
                  <a:lnTo>
                    <a:pt x="72" y="40"/>
                  </a:lnTo>
                  <a:lnTo>
                    <a:pt x="70" y="40"/>
                  </a:lnTo>
                  <a:lnTo>
                    <a:pt x="70" y="42"/>
                  </a:lnTo>
                  <a:lnTo>
                    <a:pt x="72" y="42"/>
                  </a:lnTo>
                  <a:lnTo>
                    <a:pt x="72" y="44"/>
                  </a:lnTo>
                  <a:lnTo>
                    <a:pt x="72" y="48"/>
                  </a:lnTo>
                  <a:lnTo>
                    <a:pt x="74" y="48"/>
                  </a:lnTo>
                  <a:lnTo>
                    <a:pt x="72" y="50"/>
                  </a:lnTo>
                  <a:lnTo>
                    <a:pt x="70" y="52"/>
                  </a:lnTo>
                  <a:lnTo>
                    <a:pt x="70" y="54"/>
                  </a:lnTo>
                  <a:lnTo>
                    <a:pt x="70" y="56"/>
                  </a:lnTo>
                  <a:lnTo>
                    <a:pt x="66" y="60"/>
                  </a:lnTo>
                  <a:lnTo>
                    <a:pt x="66" y="62"/>
                  </a:lnTo>
                  <a:lnTo>
                    <a:pt x="68" y="62"/>
                  </a:lnTo>
                  <a:lnTo>
                    <a:pt x="66" y="64"/>
                  </a:lnTo>
                  <a:lnTo>
                    <a:pt x="64" y="64"/>
                  </a:lnTo>
                  <a:lnTo>
                    <a:pt x="62" y="64"/>
                  </a:lnTo>
                  <a:lnTo>
                    <a:pt x="60" y="64"/>
                  </a:lnTo>
                  <a:lnTo>
                    <a:pt x="62" y="62"/>
                  </a:lnTo>
                  <a:lnTo>
                    <a:pt x="60" y="64"/>
                  </a:lnTo>
                  <a:lnTo>
                    <a:pt x="58" y="66"/>
                  </a:lnTo>
                  <a:lnTo>
                    <a:pt x="58" y="64"/>
                  </a:lnTo>
                  <a:lnTo>
                    <a:pt x="58" y="66"/>
                  </a:lnTo>
                  <a:lnTo>
                    <a:pt x="56" y="66"/>
                  </a:lnTo>
                  <a:lnTo>
                    <a:pt x="56" y="64"/>
                  </a:lnTo>
                  <a:lnTo>
                    <a:pt x="54" y="64"/>
                  </a:lnTo>
                  <a:lnTo>
                    <a:pt x="54" y="66"/>
                  </a:lnTo>
                  <a:lnTo>
                    <a:pt x="52" y="66"/>
                  </a:lnTo>
                  <a:lnTo>
                    <a:pt x="48" y="66"/>
                  </a:lnTo>
                  <a:lnTo>
                    <a:pt x="48" y="68"/>
                  </a:lnTo>
                  <a:lnTo>
                    <a:pt x="44" y="68"/>
                  </a:lnTo>
                  <a:lnTo>
                    <a:pt x="42" y="68"/>
                  </a:lnTo>
                  <a:lnTo>
                    <a:pt x="42" y="70"/>
                  </a:lnTo>
                  <a:lnTo>
                    <a:pt x="40" y="70"/>
                  </a:lnTo>
                  <a:lnTo>
                    <a:pt x="40" y="72"/>
                  </a:lnTo>
                  <a:lnTo>
                    <a:pt x="38" y="72"/>
                  </a:lnTo>
                  <a:lnTo>
                    <a:pt x="36" y="72"/>
                  </a:lnTo>
                  <a:lnTo>
                    <a:pt x="38" y="70"/>
                  </a:lnTo>
                  <a:lnTo>
                    <a:pt x="36" y="70"/>
                  </a:lnTo>
                  <a:lnTo>
                    <a:pt x="36" y="72"/>
                  </a:lnTo>
                  <a:lnTo>
                    <a:pt x="32" y="74"/>
                  </a:lnTo>
                  <a:lnTo>
                    <a:pt x="32" y="76"/>
                  </a:lnTo>
                  <a:lnTo>
                    <a:pt x="32" y="74"/>
                  </a:lnTo>
                  <a:lnTo>
                    <a:pt x="30" y="74"/>
                  </a:lnTo>
                  <a:lnTo>
                    <a:pt x="28" y="76"/>
                  </a:lnTo>
                  <a:lnTo>
                    <a:pt x="26" y="76"/>
                  </a:lnTo>
                  <a:lnTo>
                    <a:pt x="24" y="78"/>
                  </a:lnTo>
                  <a:lnTo>
                    <a:pt x="24" y="76"/>
                  </a:lnTo>
                  <a:lnTo>
                    <a:pt x="20" y="78"/>
                  </a:lnTo>
                  <a:lnTo>
                    <a:pt x="18" y="78"/>
                  </a:lnTo>
                  <a:lnTo>
                    <a:pt x="18" y="76"/>
                  </a:lnTo>
                  <a:lnTo>
                    <a:pt x="16" y="76"/>
                  </a:lnTo>
                  <a:lnTo>
                    <a:pt x="16" y="78"/>
                  </a:lnTo>
                  <a:lnTo>
                    <a:pt x="14" y="78"/>
                  </a:lnTo>
                  <a:lnTo>
                    <a:pt x="12" y="78"/>
                  </a:lnTo>
                  <a:lnTo>
                    <a:pt x="14" y="76"/>
                  </a:lnTo>
                  <a:lnTo>
                    <a:pt x="16" y="76"/>
                  </a:lnTo>
                  <a:lnTo>
                    <a:pt x="12" y="76"/>
                  </a:lnTo>
                  <a:lnTo>
                    <a:pt x="14" y="74"/>
                  </a:lnTo>
                  <a:lnTo>
                    <a:pt x="16" y="74"/>
                  </a:lnTo>
                  <a:lnTo>
                    <a:pt x="16" y="72"/>
                  </a:lnTo>
                  <a:lnTo>
                    <a:pt x="16" y="74"/>
                  </a:lnTo>
                  <a:lnTo>
                    <a:pt x="16" y="72"/>
                  </a:lnTo>
                  <a:lnTo>
                    <a:pt x="14" y="74"/>
                  </a:lnTo>
                  <a:lnTo>
                    <a:pt x="10" y="74"/>
                  </a:lnTo>
                  <a:lnTo>
                    <a:pt x="10" y="76"/>
                  </a:lnTo>
                  <a:lnTo>
                    <a:pt x="6" y="76"/>
                  </a:lnTo>
                  <a:lnTo>
                    <a:pt x="8" y="76"/>
                  </a:lnTo>
                  <a:lnTo>
                    <a:pt x="14" y="70"/>
                  </a:lnTo>
                  <a:lnTo>
                    <a:pt x="12" y="72"/>
                  </a:lnTo>
                  <a:lnTo>
                    <a:pt x="6" y="72"/>
                  </a:lnTo>
                  <a:lnTo>
                    <a:pt x="6" y="70"/>
                  </a:lnTo>
                  <a:lnTo>
                    <a:pt x="4" y="72"/>
                  </a:lnTo>
                  <a:lnTo>
                    <a:pt x="2" y="70"/>
                  </a:lnTo>
                  <a:lnTo>
                    <a:pt x="4" y="68"/>
                  </a:lnTo>
                  <a:close/>
                </a:path>
              </a:pathLst>
            </a:custGeom>
            <a:solidFill>
              <a:srgbClr val="53143F"/>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34" name="Freeform 401">
              <a:extLst>
                <a:ext uri="{FF2B5EF4-FFF2-40B4-BE49-F238E27FC236}">
                  <a16:creationId xmlns:a16="http://schemas.microsoft.com/office/drawing/2014/main" id="{BE712D5D-47D4-E42A-D1E4-CF8C3E247F7E}"/>
                </a:ext>
              </a:extLst>
            </p:cNvPr>
            <p:cNvSpPr>
              <a:spLocks noChangeAspect="1" noEditPoints="1"/>
            </p:cNvSpPr>
            <p:nvPr/>
          </p:nvSpPr>
          <p:spPr bwMode="auto">
            <a:xfrm>
              <a:off x="7055200" y="4310068"/>
              <a:ext cx="1307710" cy="515529"/>
            </a:xfrm>
            <a:custGeom>
              <a:avLst/>
              <a:gdLst>
                <a:gd name="T0" fmla="*/ 566 w 860"/>
                <a:gd name="T1" fmla="*/ 159 h 339"/>
                <a:gd name="T2" fmla="*/ 68 w 860"/>
                <a:gd name="T3" fmla="*/ 139 h 339"/>
                <a:gd name="T4" fmla="*/ 732 w 860"/>
                <a:gd name="T5" fmla="*/ 251 h 339"/>
                <a:gd name="T6" fmla="*/ 512 w 860"/>
                <a:gd name="T7" fmla="*/ 239 h 339"/>
                <a:gd name="T8" fmla="*/ 236 w 860"/>
                <a:gd name="T9" fmla="*/ 175 h 339"/>
                <a:gd name="T10" fmla="*/ 42 w 860"/>
                <a:gd name="T11" fmla="*/ 87 h 339"/>
                <a:gd name="T12" fmla="*/ 348 w 860"/>
                <a:gd name="T13" fmla="*/ 267 h 339"/>
                <a:gd name="T14" fmla="*/ 358 w 860"/>
                <a:gd name="T15" fmla="*/ 295 h 339"/>
                <a:gd name="T16" fmla="*/ 358 w 860"/>
                <a:gd name="T17" fmla="*/ 295 h 339"/>
                <a:gd name="T18" fmla="*/ 584 w 860"/>
                <a:gd name="T19" fmla="*/ 197 h 339"/>
                <a:gd name="T20" fmla="*/ 440 w 860"/>
                <a:gd name="T21" fmla="*/ 319 h 339"/>
                <a:gd name="T22" fmla="*/ 440 w 860"/>
                <a:gd name="T23" fmla="*/ 297 h 339"/>
                <a:gd name="T24" fmla="*/ 186 w 860"/>
                <a:gd name="T25" fmla="*/ 163 h 339"/>
                <a:gd name="T26" fmla="*/ 218 w 860"/>
                <a:gd name="T27" fmla="*/ 185 h 339"/>
                <a:gd name="T28" fmla="*/ 534 w 860"/>
                <a:gd name="T29" fmla="*/ 317 h 339"/>
                <a:gd name="T30" fmla="*/ 552 w 860"/>
                <a:gd name="T31" fmla="*/ 311 h 339"/>
                <a:gd name="T32" fmla="*/ 456 w 860"/>
                <a:gd name="T33" fmla="*/ 303 h 339"/>
                <a:gd name="T34" fmla="*/ 516 w 860"/>
                <a:gd name="T35" fmla="*/ 295 h 339"/>
                <a:gd name="T36" fmla="*/ 616 w 860"/>
                <a:gd name="T37" fmla="*/ 185 h 339"/>
                <a:gd name="T38" fmla="*/ 626 w 860"/>
                <a:gd name="T39" fmla="*/ 193 h 339"/>
                <a:gd name="T40" fmla="*/ 612 w 860"/>
                <a:gd name="T41" fmla="*/ 97 h 339"/>
                <a:gd name="T42" fmla="*/ 616 w 860"/>
                <a:gd name="T43" fmla="*/ 113 h 339"/>
                <a:gd name="T44" fmla="*/ 202 w 860"/>
                <a:gd name="T45" fmla="*/ 243 h 339"/>
                <a:gd name="T46" fmla="*/ 302 w 860"/>
                <a:gd name="T47" fmla="*/ 261 h 339"/>
                <a:gd name="T48" fmla="*/ 348 w 860"/>
                <a:gd name="T49" fmla="*/ 281 h 339"/>
                <a:gd name="T50" fmla="*/ 330 w 860"/>
                <a:gd name="T51" fmla="*/ 297 h 339"/>
                <a:gd name="T52" fmla="*/ 208 w 860"/>
                <a:gd name="T53" fmla="*/ 267 h 339"/>
                <a:gd name="T54" fmla="*/ 472 w 860"/>
                <a:gd name="T55" fmla="*/ 101 h 339"/>
                <a:gd name="T56" fmla="*/ 566 w 860"/>
                <a:gd name="T57" fmla="*/ 87 h 339"/>
                <a:gd name="T58" fmla="*/ 498 w 860"/>
                <a:gd name="T59" fmla="*/ 139 h 339"/>
                <a:gd name="T60" fmla="*/ 492 w 860"/>
                <a:gd name="T61" fmla="*/ 157 h 339"/>
                <a:gd name="T62" fmla="*/ 496 w 860"/>
                <a:gd name="T63" fmla="*/ 221 h 339"/>
                <a:gd name="T64" fmla="*/ 472 w 860"/>
                <a:gd name="T65" fmla="*/ 235 h 339"/>
                <a:gd name="T66" fmla="*/ 676 w 860"/>
                <a:gd name="T67" fmla="*/ 149 h 339"/>
                <a:gd name="T68" fmla="*/ 736 w 860"/>
                <a:gd name="T69" fmla="*/ 177 h 339"/>
                <a:gd name="T70" fmla="*/ 824 w 860"/>
                <a:gd name="T71" fmla="*/ 161 h 339"/>
                <a:gd name="T72" fmla="*/ 854 w 860"/>
                <a:gd name="T73" fmla="*/ 261 h 339"/>
                <a:gd name="T74" fmla="*/ 814 w 860"/>
                <a:gd name="T75" fmla="*/ 293 h 339"/>
                <a:gd name="T76" fmla="*/ 814 w 860"/>
                <a:gd name="T77" fmla="*/ 279 h 339"/>
                <a:gd name="T78" fmla="*/ 796 w 860"/>
                <a:gd name="T79" fmla="*/ 231 h 339"/>
                <a:gd name="T80" fmla="*/ 724 w 860"/>
                <a:gd name="T81" fmla="*/ 197 h 339"/>
                <a:gd name="T82" fmla="*/ 716 w 860"/>
                <a:gd name="T83" fmla="*/ 173 h 339"/>
                <a:gd name="T84" fmla="*/ 690 w 860"/>
                <a:gd name="T85" fmla="*/ 155 h 339"/>
                <a:gd name="T86" fmla="*/ 60 w 860"/>
                <a:gd name="T87" fmla="*/ 32 h 339"/>
                <a:gd name="T88" fmla="*/ 150 w 860"/>
                <a:gd name="T89" fmla="*/ 109 h 339"/>
                <a:gd name="T90" fmla="*/ 174 w 860"/>
                <a:gd name="T91" fmla="*/ 141 h 339"/>
                <a:gd name="T92" fmla="*/ 200 w 860"/>
                <a:gd name="T93" fmla="*/ 217 h 339"/>
                <a:gd name="T94" fmla="*/ 150 w 860"/>
                <a:gd name="T95" fmla="*/ 215 h 339"/>
                <a:gd name="T96" fmla="*/ 90 w 860"/>
                <a:gd name="T97" fmla="*/ 129 h 339"/>
                <a:gd name="T98" fmla="*/ 14 w 860"/>
                <a:gd name="T99" fmla="*/ 24 h 339"/>
                <a:gd name="T100" fmla="*/ 278 w 860"/>
                <a:gd name="T101" fmla="*/ 89 h 339"/>
                <a:gd name="T102" fmla="*/ 380 w 860"/>
                <a:gd name="T103" fmla="*/ 56 h 339"/>
                <a:gd name="T104" fmla="*/ 424 w 860"/>
                <a:gd name="T105" fmla="*/ 42 h 339"/>
                <a:gd name="T106" fmla="*/ 448 w 860"/>
                <a:gd name="T107" fmla="*/ 99 h 339"/>
                <a:gd name="T108" fmla="*/ 418 w 860"/>
                <a:gd name="T109" fmla="*/ 139 h 339"/>
                <a:gd name="T110" fmla="*/ 390 w 860"/>
                <a:gd name="T111" fmla="*/ 195 h 339"/>
                <a:gd name="T112" fmla="*/ 314 w 860"/>
                <a:gd name="T113" fmla="*/ 191 h 339"/>
                <a:gd name="T114" fmla="*/ 280 w 860"/>
                <a:gd name="T115" fmla="*/ 143 h 3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60" h="339">
                  <a:moveTo>
                    <a:pt x="726" y="253"/>
                  </a:moveTo>
                  <a:lnTo>
                    <a:pt x="734" y="259"/>
                  </a:lnTo>
                  <a:lnTo>
                    <a:pt x="728" y="265"/>
                  </a:lnTo>
                  <a:lnTo>
                    <a:pt x="726" y="253"/>
                  </a:lnTo>
                  <a:close/>
                  <a:moveTo>
                    <a:pt x="548" y="159"/>
                  </a:moveTo>
                  <a:lnTo>
                    <a:pt x="556" y="155"/>
                  </a:lnTo>
                  <a:lnTo>
                    <a:pt x="566" y="159"/>
                  </a:lnTo>
                  <a:lnTo>
                    <a:pt x="548" y="159"/>
                  </a:lnTo>
                  <a:close/>
                  <a:moveTo>
                    <a:pt x="510" y="233"/>
                  </a:moveTo>
                  <a:lnTo>
                    <a:pt x="512" y="219"/>
                  </a:lnTo>
                  <a:lnTo>
                    <a:pt x="516" y="217"/>
                  </a:lnTo>
                  <a:lnTo>
                    <a:pt x="516" y="223"/>
                  </a:lnTo>
                  <a:lnTo>
                    <a:pt x="510" y="233"/>
                  </a:lnTo>
                  <a:close/>
                  <a:moveTo>
                    <a:pt x="68" y="139"/>
                  </a:moveTo>
                  <a:lnTo>
                    <a:pt x="80" y="155"/>
                  </a:lnTo>
                  <a:lnTo>
                    <a:pt x="72" y="155"/>
                  </a:lnTo>
                  <a:lnTo>
                    <a:pt x="68" y="139"/>
                  </a:lnTo>
                  <a:close/>
                  <a:moveTo>
                    <a:pt x="732" y="239"/>
                  </a:moveTo>
                  <a:lnTo>
                    <a:pt x="738" y="237"/>
                  </a:lnTo>
                  <a:lnTo>
                    <a:pt x="740" y="249"/>
                  </a:lnTo>
                  <a:lnTo>
                    <a:pt x="732" y="251"/>
                  </a:lnTo>
                  <a:lnTo>
                    <a:pt x="732" y="239"/>
                  </a:lnTo>
                  <a:close/>
                  <a:moveTo>
                    <a:pt x="512" y="239"/>
                  </a:moveTo>
                  <a:lnTo>
                    <a:pt x="522" y="215"/>
                  </a:lnTo>
                  <a:lnTo>
                    <a:pt x="522" y="219"/>
                  </a:lnTo>
                  <a:lnTo>
                    <a:pt x="522" y="229"/>
                  </a:lnTo>
                  <a:lnTo>
                    <a:pt x="524" y="231"/>
                  </a:lnTo>
                  <a:lnTo>
                    <a:pt x="512" y="239"/>
                  </a:lnTo>
                  <a:close/>
                  <a:moveTo>
                    <a:pt x="386" y="303"/>
                  </a:moveTo>
                  <a:lnTo>
                    <a:pt x="394" y="293"/>
                  </a:lnTo>
                  <a:lnTo>
                    <a:pt x="398" y="297"/>
                  </a:lnTo>
                  <a:lnTo>
                    <a:pt x="392" y="309"/>
                  </a:lnTo>
                  <a:lnTo>
                    <a:pt x="386" y="303"/>
                  </a:lnTo>
                  <a:close/>
                  <a:moveTo>
                    <a:pt x="234" y="177"/>
                  </a:moveTo>
                  <a:lnTo>
                    <a:pt x="236" y="175"/>
                  </a:lnTo>
                  <a:lnTo>
                    <a:pt x="248" y="179"/>
                  </a:lnTo>
                  <a:lnTo>
                    <a:pt x="248" y="181"/>
                  </a:lnTo>
                  <a:lnTo>
                    <a:pt x="242" y="187"/>
                  </a:lnTo>
                  <a:lnTo>
                    <a:pt x="236" y="187"/>
                  </a:lnTo>
                  <a:lnTo>
                    <a:pt x="234" y="177"/>
                  </a:lnTo>
                  <a:close/>
                  <a:moveTo>
                    <a:pt x="38" y="89"/>
                  </a:moveTo>
                  <a:lnTo>
                    <a:pt x="42" y="87"/>
                  </a:lnTo>
                  <a:lnTo>
                    <a:pt x="54" y="99"/>
                  </a:lnTo>
                  <a:lnTo>
                    <a:pt x="52" y="107"/>
                  </a:lnTo>
                  <a:lnTo>
                    <a:pt x="38" y="89"/>
                  </a:lnTo>
                  <a:close/>
                  <a:moveTo>
                    <a:pt x="326" y="269"/>
                  </a:moveTo>
                  <a:lnTo>
                    <a:pt x="330" y="263"/>
                  </a:lnTo>
                  <a:lnTo>
                    <a:pt x="346" y="263"/>
                  </a:lnTo>
                  <a:lnTo>
                    <a:pt x="348" y="267"/>
                  </a:lnTo>
                  <a:lnTo>
                    <a:pt x="352" y="267"/>
                  </a:lnTo>
                  <a:lnTo>
                    <a:pt x="350" y="269"/>
                  </a:lnTo>
                  <a:lnTo>
                    <a:pt x="348" y="271"/>
                  </a:lnTo>
                  <a:lnTo>
                    <a:pt x="340" y="271"/>
                  </a:lnTo>
                  <a:lnTo>
                    <a:pt x="334" y="271"/>
                  </a:lnTo>
                  <a:lnTo>
                    <a:pt x="326" y="269"/>
                  </a:lnTo>
                  <a:close/>
                  <a:moveTo>
                    <a:pt x="358" y="295"/>
                  </a:moveTo>
                  <a:lnTo>
                    <a:pt x="364" y="295"/>
                  </a:lnTo>
                  <a:lnTo>
                    <a:pt x="368" y="289"/>
                  </a:lnTo>
                  <a:lnTo>
                    <a:pt x="378" y="293"/>
                  </a:lnTo>
                  <a:lnTo>
                    <a:pt x="380" y="297"/>
                  </a:lnTo>
                  <a:lnTo>
                    <a:pt x="368" y="303"/>
                  </a:lnTo>
                  <a:lnTo>
                    <a:pt x="360" y="297"/>
                  </a:lnTo>
                  <a:lnTo>
                    <a:pt x="358" y="295"/>
                  </a:lnTo>
                  <a:close/>
                  <a:moveTo>
                    <a:pt x="580" y="191"/>
                  </a:moveTo>
                  <a:lnTo>
                    <a:pt x="586" y="185"/>
                  </a:lnTo>
                  <a:lnTo>
                    <a:pt x="594" y="185"/>
                  </a:lnTo>
                  <a:lnTo>
                    <a:pt x="602" y="191"/>
                  </a:lnTo>
                  <a:lnTo>
                    <a:pt x="600" y="195"/>
                  </a:lnTo>
                  <a:lnTo>
                    <a:pt x="592" y="199"/>
                  </a:lnTo>
                  <a:lnTo>
                    <a:pt x="584" y="197"/>
                  </a:lnTo>
                  <a:lnTo>
                    <a:pt x="580" y="191"/>
                  </a:lnTo>
                  <a:close/>
                  <a:moveTo>
                    <a:pt x="440" y="319"/>
                  </a:moveTo>
                  <a:lnTo>
                    <a:pt x="460" y="319"/>
                  </a:lnTo>
                  <a:lnTo>
                    <a:pt x="472" y="333"/>
                  </a:lnTo>
                  <a:lnTo>
                    <a:pt x="460" y="335"/>
                  </a:lnTo>
                  <a:lnTo>
                    <a:pt x="444" y="325"/>
                  </a:lnTo>
                  <a:lnTo>
                    <a:pt x="440" y="319"/>
                  </a:lnTo>
                  <a:close/>
                  <a:moveTo>
                    <a:pt x="398" y="311"/>
                  </a:moveTo>
                  <a:lnTo>
                    <a:pt x="402" y="299"/>
                  </a:lnTo>
                  <a:lnTo>
                    <a:pt x="412" y="299"/>
                  </a:lnTo>
                  <a:lnTo>
                    <a:pt x="428" y="301"/>
                  </a:lnTo>
                  <a:lnTo>
                    <a:pt x="420" y="291"/>
                  </a:lnTo>
                  <a:lnTo>
                    <a:pt x="436" y="299"/>
                  </a:lnTo>
                  <a:lnTo>
                    <a:pt x="440" y="297"/>
                  </a:lnTo>
                  <a:lnTo>
                    <a:pt x="444" y="303"/>
                  </a:lnTo>
                  <a:lnTo>
                    <a:pt x="436" y="305"/>
                  </a:lnTo>
                  <a:lnTo>
                    <a:pt x="438" y="307"/>
                  </a:lnTo>
                  <a:lnTo>
                    <a:pt x="430" y="305"/>
                  </a:lnTo>
                  <a:lnTo>
                    <a:pt x="414" y="307"/>
                  </a:lnTo>
                  <a:lnTo>
                    <a:pt x="398" y="311"/>
                  </a:lnTo>
                  <a:close/>
                  <a:moveTo>
                    <a:pt x="186" y="163"/>
                  </a:moveTo>
                  <a:lnTo>
                    <a:pt x="198" y="153"/>
                  </a:lnTo>
                  <a:lnTo>
                    <a:pt x="202" y="151"/>
                  </a:lnTo>
                  <a:lnTo>
                    <a:pt x="208" y="159"/>
                  </a:lnTo>
                  <a:lnTo>
                    <a:pt x="208" y="165"/>
                  </a:lnTo>
                  <a:lnTo>
                    <a:pt x="210" y="169"/>
                  </a:lnTo>
                  <a:lnTo>
                    <a:pt x="220" y="173"/>
                  </a:lnTo>
                  <a:lnTo>
                    <a:pt x="218" y="185"/>
                  </a:lnTo>
                  <a:lnTo>
                    <a:pt x="212" y="185"/>
                  </a:lnTo>
                  <a:lnTo>
                    <a:pt x="202" y="173"/>
                  </a:lnTo>
                  <a:lnTo>
                    <a:pt x="196" y="165"/>
                  </a:lnTo>
                  <a:lnTo>
                    <a:pt x="186" y="163"/>
                  </a:lnTo>
                  <a:close/>
                  <a:moveTo>
                    <a:pt x="522" y="335"/>
                  </a:moveTo>
                  <a:lnTo>
                    <a:pt x="524" y="331"/>
                  </a:lnTo>
                  <a:lnTo>
                    <a:pt x="534" y="317"/>
                  </a:lnTo>
                  <a:lnTo>
                    <a:pt x="538" y="317"/>
                  </a:lnTo>
                  <a:lnTo>
                    <a:pt x="538" y="319"/>
                  </a:lnTo>
                  <a:lnTo>
                    <a:pt x="542" y="317"/>
                  </a:lnTo>
                  <a:lnTo>
                    <a:pt x="542" y="313"/>
                  </a:lnTo>
                  <a:lnTo>
                    <a:pt x="552" y="309"/>
                  </a:lnTo>
                  <a:lnTo>
                    <a:pt x="552" y="311"/>
                  </a:lnTo>
                  <a:lnTo>
                    <a:pt x="556" y="311"/>
                  </a:lnTo>
                  <a:lnTo>
                    <a:pt x="556" y="313"/>
                  </a:lnTo>
                  <a:lnTo>
                    <a:pt x="552" y="313"/>
                  </a:lnTo>
                  <a:lnTo>
                    <a:pt x="554" y="323"/>
                  </a:lnTo>
                  <a:lnTo>
                    <a:pt x="526" y="339"/>
                  </a:lnTo>
                  <a:lnTo>
                    <a:pt x="522" y="335"/>
                  </a:lnTo>
                  <a:close/>
                  <a:moveTo>
                    <a:pt x="456" y="303"/>
                  </a:moveTo>
                  <a:lnTo>
                    <a:pt x="466" y="295"/>
                  </a:lnTo>
                  <a:lnTo>
                    <a:pt x="480" y="297"/>
                  </a:lnTo>
                  <a:lnTo>
                    <a:pt x="496" y="299"/>
                  </a:lnTo>
                  <a:lnTo>
                    <a:pt x="506" y="299"/>
                  </a:lnTo>
                  <a:lnTo>
                    <a:pt x="512" y="293"/>
                  </a:lnTo>
                  <a:lnTo>
                    <a:pt x="516" y="293"/>
                  </a:lnTo>
                  <a:lnTo>
                    <a:pt x="516" y="295"/>
                  </a:lnTo>
                  <a:lnTo>
                    <a:pt x="502" y="305"/>
                  </a:lnTo>
                  <a:lnTo>
                    <a:pt x="490" y="309"/>
                  </a:lnTo>
                  <a:lnTo>
                    <a:pt x="482" y="307"/>
                  </a:lnTo>
                  <a:lnTo>
                    <a:pt x="464" y="307"/>
                  </a:lnTo>
                  <a:lnTo>
                    <a:pt x="456" y="303"/>
                  </a:lnTo>
                  <a:close/>
                  <a:moveTo>
                    <a:pt x="614" y="191"/>
                  </a:moveTo>
                  <a:lnTo>
                    <a:pt x="616" y="185"/>
                  </a:lnTo>
                  <a:lnTo>
                    <a:pt x="628" y="179"/>
                  </a:lnTo>
                  <a:lnTo>
                    <a:pt x="644" y="181"/>
                  </a:lnTo>
                  <a:lnTo>
                    <a:pt x="660" y="183"/>
                  </a:lnTo>
                  <a:lnTo>
                    <a:pt x="670" y="195"/>
                  </a:lnTo>
                  <a:lnTo>
                    <a:pt x="666" y="201"/>
                  </a:lnTo>
                  <a:lnTo>
                    <a:pt x="644" y="191"/>
                  </a:lnTo>
                  <a:lnTo>
                    <a:pt x="626" y="193"/>
                  </a:lnTo>
                  <a:lnTo>
                    <a:pt x="618" y="201"/>
                  </a:lnTo>
                  <a:lnTo>
                    <a:pt x="614" y="191"/>
                  </a:lnTo>
                  <a:close/>
                  <a:moveTo>
                    <a:pt x="604" y="103"/>
                  </a:moveTo>
                  <a:lnTo>
                    <a:pt x="608" y="89"/>
                  </a:lnTo>
                  <a:lnTo>
                    <a:pt x="618" y="73"/>
                  </a:lnTo>
                  <a:lnTo>
                    <a:pt x="616" y="81"/>
                  </a:lnTo>
                  <a:lnTo>
                    <a:pt x="612" y="97"/>
                  </a:lnTo>
                  <a:lnTo>
                    <a:pt x="614" y="101"/>
                  </a:lnTo>
                  <a:lnTo>
                    <a:pt x="620" y="93"/>
                  </a:lnTo>
                  <a:lnTo>
                    <a:pt x="626" y="87"/>
                  </a:lnTo>
                  <a:lnTo>
                    <a:pt x="630" y="91"/>
                  </a:lnTo>
                  <a:lnTo>
                    <a:pt x="624" y="99"/>
                  </a:lnTo>
                  <a:lnTo>
                    <a:pt x="634" y="115"/>
                  </a:lnTo>
                  <a:lnTo>
                    <a:pt x="616" y="113"/>
                  </a:lnTo>
                  <a:lnTo>
                    <a:pt x="624" y="139"/>
                  </a:lnTo>
                  <a:lnTo>
                    <a:pt x="616" y="135"/>
                  </a:lnTo>
                  <a:lnTo>
                    <a:pt x="612" y="119"/>
                  </a:lnTo>
                  <a:lnTo>
                    <a:pt x="604" y="103"/>
                  </a:lnTo>
                  <a:close/>
                  <a:moveTo>
                    <a:pt x="188" y="261"/>
                  </a:moveTo>
                  <a:lnTo>
                    <a:pt x="194" y="259"/>
                  </a:lnTo>
                  <a:lnTo>
                    <a:pt x="202" y="243"/>
                  </a:lnTo>
                  <a:lnTo>
                    <a:pt x="228" y="247"/>
                  </a:lnTo>
                  <a:lnTo>
                    <a:pt x="246" y="253"/>
                  </a:lnTo>
                  <a:lnTo>
                    <a:pt x="256" y="263"/>
                  </a:lnTo>
                  <a:lnTo>
                    <a:pt x="270" y="263"/>
                  </a:lnTo>
                  <a:lnTo>
                    <a:pt x="286" y="263"/>
                  </a:lnTo>
                  <a:lnTo>
                    <a:pt x="294" y="255"/>
                  </a:lnTo>
                  <a:lnTo>
                    <a:pt x="302" y="261"/>
                  </a:lnTo>
                  <a:lnTo>
                    <a:pt x="324" y="267"/>
                  </a:lnTo>
                  <a:lnTo>
                    <a:pt x="330" y="281"/>
                  </a:lnTo>
                  <a:lnTo>
                    <a:pt x="334" y="283"/>
                  </a:lnTo>
                  <a:lnTo>
                    <a:pt x="336" y="283"/>
                  </a:lnTo>
                  <a:lnTo>
                    <a:pt x="340" y="281"/>
                  </a:lnTo>
                  <a:lnTo>
                    <a:pt x="344" y="281"/>
                  </a:lnTo>
                  <a:lnTo>
                    <a:pt x="348" y="281"/>
                  </a:lnTo>
                  <a:lnTo>
                    <a:pt x="352" y="281"/>
                  </a:lnTo>
                  <a:lnTo>
                    <a:pt x="356" y="283"/>
                  </a:lnTo>
                  <a:lnTo>
                    <a:pt x="358" y="285"/>
                  </a:lnTo>
                  <a:lnTo>
                    <a:pt x="358" y="301"/>
                  </a:lnTo>
                  <a:lnTo>
                    <a:pt x="360" y="305"/>
                  </a:lnTo>
                  <a:lnTo>
                    <a:pt x="344" y="301"/>
                  </a:lnTo>
                  <a:lnTo>
                    <a:pt x="330" y="297"/>
                  </a:lnTo>
                  <a:lnTo>
                    <a:pt x="306" y="295"/>
                  </a:lnTo>
                  <a:lnTo>
                    <a:pt x="284" y="291"/>
                  </a:lnTo>
                  <a:lnTo>
                    <a:pt x="264" y="287"/>
                  </a:lnTo>
                  <a:lnTo>
                    <a:pt x="246" y="285"/>
                  </a:lnTo>
                  <a:lnTo>
                    <a:pt x="222" y="279"/>
                  </a:lnTo>
                  <a:lnTo>
                    <a:pt x="208" y="273"/>
                  </a:lnTo>
                  <a:lnTo>
                    <a:pt x="208" y="267"/>
                  </a:lnTo>
                  <a:lnTo>
                    <a:pt x="188" y="261"/>
                  </a:lnTo>
                  <a:close/>
                  <a:moveTo>
                    <a:pt x="446" y="175"/>
                  </a:moveTo>
                  <a:lnTo>
                    <a:pt x="454" y="155"/>
                  </a:lnTo>
                  <a:lnTo>
                    <a:pt x="462" y="135"/>
                  </a:lnTo>
                  <a:lnTo>
                    <a:pt x="464" y="137"/>
                  </a:lnTo>
                  <a:lnTo>
                    <a:pt x="462" y="119"/>
                  </a:lnTo>
                  <a:lnTo>
                    <a:pt x="472" y="101"/>
                  </a:lnTo>
                  <a:lnTo>
                    <a:pt x="476" y="101"/>
                  </a:lnTo>
                  <a:lnTo>
                    <a:pt x="484" y="93"/>
                  </a:lnTo>
                  <a:lnTo>
                    <a:pt x="494" y="95"/>
                  </a:lnTo>
                  <a:lnTo>
                    <a:pt x="518" y="97"/>
                  </a:lnTo>
                  <a:lnTo>
                    <a:pt x="542" y="101"/>
                  </a:lnTo>
                  <a:lnTo>
                    <a:pt x="560" y="83"/>
                  </a:lnTo>
                  <a:lnTo>
                    <a:pt x="566" y="87"/>
                  </a:lnTo>
                  <a:lnTo>
                    <a:pt x="554" y="107"/>
                  </a:lnTo>
                  <a:lnTo>
                    <a:pt x="528" y="111"/>
                  </a:lnTo>
                  <a:lnTo>
                    <a:pt x="502" y="111"/>
                  </a:lnTo>
                  <a:lnTo>
                    <a:pt x="474" y="109"/>
                  </a:lnTo>
                  <a:lnTo>
                    <a:pt x="468" y="127"/>
                  </a:lnTo>
                  <a:lnTo>
                    <a:pt x="484" y="147"/>
                  </a:lnTo>
                  <a:lnTo>
                    <a:pt x="498" y="139"/>
                  </a:lnTo>
                  <a:lnTo>
                    <a:pt x="522" y="135"/>
                  </a:lnTo>
                  <a:lnTo>
                    <a:pt x="528" y="131"/>
                  </a:lnTo>
                  <a:lnTo>
                    <a:pt x="532" y="139"/>
                  </a:lnTo>
                  <a:lnTo>
                    <a:pt x="526" y="139"/>
                  </a:lnTo>
                  <a:lnTo>
                    <a:pt x="512" y="147"/>
                  </a:lnTo>
                  <a:lnTo>
                    <a:pt x="500" y="159"/>
                  </a:lnTo>
                  <a:lnTo>
                    <a:pt x="492" y="157"/>
                  </a:lnTo>
                  <a:lnTo>
                    <a:pt x="502" y="171"/>
                  </a:lnTo>
                  <a:lnTo>
                    <a:pt x="510" y="185"/>
                  </a:lnTo>
                  <a:lnTo>
                    <a:pt x="508" y="191"/>
                  </a:lnTo>
                  <a:lnTo>
                    <a:pt x="520" y="209"/>
                  </a:lnTo>
                  <a:lnTo>
                    <a:pt x="516" y="211"/>
                  </a:lnTo>
                  <a:lnTo>
                    <a:pt x="504" y="217"/>
                  </a:lnTo>
                  <a:lnTo>
                    <a:pt x="496" y="221"/>
                  </a:lnTo>
                  <a:lnTo>
                    <a:pt x="494" y="209"/>
                  </a:lnTo>
                  <a:lnTo>
                    <a:pt x="486" y="197"/>
                  </a:lnTo>
                  <a:lnTo>
                    <a:pt x="486" y="189"/>
                  </a:lnTo>
                  <a:lnTo>
                    <a:pt x="484" y="175"/>
                  </a:lnTo>
                  <a:lnTo>
                    <a:pt x="472" y="185"/>
                  </a:lnTo>
                  <a:lnTo>
                    <a:pt x="472" y="211"/>
                  </a:lnTo>
                  <a:lnTo>
                    <a:pt x="472" y="235"/>
                  </a:lnTo>
                  <a:lnTo>
                    <a:pt x="456" y="239"/>
                  </a:lnTo>
                  <a:lnTo>
                    <a:pt x="452" y="229"/>
                  </a:lnTo>
                  <a:lnTo>
                    <a:pt x="458" y="213"/>
                  </a:lnTo>
                  <a:lnTo>
                    <a:pt x="456" y="195"/>
                  </a:lnTo>
                  <a:lnTo>
                    <a:pt x="448" y="193"/>
                  </a:lnTo>
                  <a:lnTo>
                    <a:pt x="446" y="175"/>
                  </a:lnTo>
                  <a:close/>
                  <a:moveTo>
                    <a:pt x="676" y="149"/>
                  </a:moveTo>
                  <a:lnTo>
                    <a:pt x="678" y="139"/>
                  </a:lnTo>
                  <a:lnTo>
                    <a:pt x="696" y="129"/>
                  </a:lnTo>
                  <a:lnTo>
                    <a:pt x="712" y="131"/>
                  </a:lnTo>
                  <a:lnTo>
                    <a:pt x="730" y="135"/>
                  </a:lnTo>
                  <a:lnTo>
                    <a:pt x="734" y="137"/>
                  </a:lnTo>
                  <a:lnTo>
                    <a:pt x="734" y="153"/>
                  </a:lnTo>
                  <a:lnTo>
                    <a:pt x="736" y="177"/>
                  </a:lnTo>
                  <a:lnTo>
                    <a:pt x="738" y="173"/>
                  </a:lnTo>
                  <a:lnTo>
                    <a:pt x="744" y="183"/>
                  </a:lnTo>
                  <a:lnTo>
                    <a:pt x="752" y="191"/>
                  </a:lnTo>
                  <a:lnTo>
                    <a:pt x="772" y="171"/>
                  </a:lnTo>
                  <a:lnTo>
                    <a:pt x="790" y="161"/>
                  </a:lnTo>
                  <a:lnTo>
                    <a:pt x="802" y="149"/>
                  </a:lnTo>
                  <a:lnTo>
                    <a:pt x="824" y="161"/>
                  </a:lnTo>
                  <a:lnTo>
                    <a:pt x="850" y="169"/>
                  </a:lnTo>
                  <a:lnTo>
                    <a:pt x="860" y="173"/>
                  </a:lnTo>
                  <a:lnTo>
                    <a:pt x="860" y="191"/>
                  </a:lnTo>
                  <a:lnTo>
                    <a:pt x="858" y="209"/>
                  </a:lnTo>
                  <a:lnTo>
                    <a:pt x="856" y="227"/>
                  </a:lnTo>
                  <a:lnTo>
                    <a:pt x="856" y="243"/>
                  </a:lnTo>
                  <a:lnTo>
                    <a:pt x="854" y="261"/>
                  </a:lnTo>
                  <a:lnTo>
                    <a:pt x="854" y="279"/>
                  </a:lnTo>
                  <a:lnTo>
                    <a:pt x="852" y="295"/>
                  </a:lnTo>
                  <a:lnTo>
                    <a:pt x="850" y="313"/>
                  </a:lnTo>
                  <a:lnTo>
                    <a:pt x="840" y="299"/>
                  </a:lnTo>
                  <a:lnTo>
                    <a:pt x="832" y="289"/>
                  </a:lnTo>
                  <a:lnTo>
                    <a:pt x="820" y="291"/>
                  </a:lnTo>
                  <a:lnTo>
                    <a:pt x="814" y="293"/>
                  </a:lnTo>
                  <a:lnTo>
                    <a:pt x="814" y="289"/>
                  </a:lnTo>
                  <a:lnTo>
                    <a:pt x="816" y="283"/>
                  </a:lnTo>
                  <a:lnTo>
                    <a:pt x="808" y="293"/>
                  </a:lnTo>
                  <a:lnTo>
                    <a:pt x="790" y="297"/>
                  </a:lnTo>
                  <a:lnTo>
                    <a:pt x="796" y="287"/>
                  </a:lnTo>
                  <a:lnTo>
                    <a:pt x="802" y="277"/>
                  </a:lnTo>
                  <a:lnTo>
                    <a:pt x="814" y="279"/>
                  </a:lnTo>
                  <a:lnTo>
                    <a:pt x="812" y="273"/>
                  </a:lnTo>
                  <a:lnTo>
                    <a:pt x="820" y="273"/>
                  </a:lnTo>
                  <a:lnTo>
                    <a:pt x="810" y="267"/>
                  </a:lnTo>
                  <a:lnTo>
                    <a:pt x="820" y="267"/>
                  </a:lnTo>
                  <a:lnTo>
                    <a:pt x="814" y="263"/>
                  </a:lnTo>
                  <a:lnTo>
                    <a:pt x="804" y="239"/>
                  </a:lnTo>
                  <a:lnTo>
                    <a:pt x="796" y="231"/>
                  </a:lnTo>
                  <a:lnTo>
                    <a:pt x="784" y="225"/>
                  </a:lnTo>
                  <a:lnTo>
                    <a:pt x="770" y="219"/>
                  </a:lnTo>
                  <a:lnTo>
                    <a:pt x="756" y="215"/>
                  </a:lnTo>
                  <a:lnTo>
                    <a:pt x="742" y="209"/>
                  </a:lnTo>
                  <a:lnTo>
                    <a:pt x="744" y="203"/>
                  </a:lnTo>
                  <a:lnTo>
                    <a:pt x="740" y="203"/>
                  </a:lnTo>
                  <a:lnTo>
                    <a:pt x="724" y="197"/>
                  </a:lnTo>
                  <a:lnTo>
                    <a:pt x="726" y="185"/>
                  </a:lnTo>
                  <a:lnTo>
                    <a:pt x="714" y="205"/>
                  </a:lnTo>
                  <a:lnTo>
                    <a:pt x="704" y="203"/>
                  </a:lnTo>
                  <a:lnTo>
                    <a:pt x="708" y="193"/>
                  </a:lnTo>
                  <a:lnTo>
                    <a:pt x="692" y="181"/>
                  </a:lnTo>
                  <a:lnTo>
                    <a:pt x="700" y="177"/>
                  </a:lnTo>
                  <a:lnTo>
                    <a:pt x="716" y="173"/>
                  </a:lnTo>
                  <a:lnTo>
                    <a:pt x="722" y="173"/>
                  </a:lnTo>
                  <a:lnTo>
                    <a:pt x="724" y="173"/>
                  </a:lnTo>
                  <a:lnTo>
                    <a:pt x="726" y="169"/>
                  </a:lnTo>
                  <a:lnTo>
                    <a:pt x="726" y="167"/>
                  </a:lnTo>
                  <a:lnTo>
                    <a:pt x="712" y="167"/>
                  </a:lnTo>
                  <a:lnTo>
                    <a:pt x="700" y="167"/>
                  </a:lnTo>
                  <a:lnTo>
                    <a:pt x="690" y="155"/>
                  </a:lnTo>
                  <a:lnTo>
                    <a:pt x="676" y="149"/>
                  </a:lnTo>
                  <a:close/>
                  <a:moveTo>
                    <a:pt x="0" y="0"/>
                  </a:moveTo>
                  <a:lnTo>
                    <a:pt x="14" y="2"/>
                  </a:lnTo>
                  <a:lnTo>
                    <a:pt x="28" y="4"/>
                  </a:lnTo>
                  <a:lnTo>
                    <a:pt x="42" y="8"/>
                  </a:lnTo>
                  <a:lnTo>
                    <a:pt x="58" y="26"/>
                  </a:lnTo>
                  <a:lnTo>
                    <a:pt x="60" y="32"/>
                  </a:lnTo>
                  <a:lnTo>
                    <a:pt x="78" y="48"/>
                  </a:lnTo>
                  <a:lnTo>
                    <a:pt x="94" y="62"/>
                  </a:lnTo>
                  <a:lnTo>
                    <a:pt x="108" y="77"/>
                  </a:lnTo>
                  <a:lnTo>
                    <a:pt x="108" y="70"/>
                  </a:lnTo>
                  <a:lnTo>
                    <a:pt x="124" y="83"/>
                  </a:lnTo>
                  <a:lnTo>
                    <a:pt x="134" y="97"/>
                  </a:lnTo>
                  <a:lnTo>
                    <a:pt x="150" y="109"/>
                  </a:lnTo>
                  <a:lnTo>
                    <a:pt x="152" y="109"/>
                  </a:lnTo>
                  <a:lnTo>
                    <a:pt x="164" y="119"/>
                  </a:lnTo>
                  <a:lnTo>
                    <a:pt x="156" y="123"/>
                  </a:lnTo>
                  <a:lnTo>
                    <a:pt x="158" y="127"/>
                  </a:lnTo>
                  <a:lnTo>
                    <a:pt x="156" y="129"/>
                  </a:lnTo>
                  <a:lnTo>
                    <a:pt x="160" y="137"/>
                  </a:lnTo>
                  <a:lnTo>
                    <a:pt x="174" y="141"/>
                  </a:lnTo>
                  <a:lnTo>
                    <a:pt x="178" y="157"/>
                  </a:lnTo>
                  <a:lnTo>
                    <a:pt x="182" y="161"/>
                  </a:lnTo>
                  <a:lnTo>
                    <a:pt x="182" y="169"/>
                  </a:lnTo>
                  <a:lnTo>
                    <a:pt x="196" y="169"/>
                  </a:lnTo>
                  <a:lnTo>
                    <a:pt x="206" y="187"/>
                  </a:lnTo>
                  <a:lnTo>
                    <a:pt x="204" y="189"/>
                  </a:lnTo>
                  <a:lnTo>
                    <a:pt x="200" y="217"/>
                  </a:lnTo>
                  <a:lnTo>
                    <a:pt x="198" y="243"/>
                  </a:lnTo>
                  <a:lnTo>
                    <a:pt x="188" y="235"/>
                  </a:lnTo>
                  <a:lnTo>
                    <a:pt x="188" y="239"/>
                  </a:lnTo>
                  <a:lnTo>
                    <a:pt x="178" y="237"/>
                  </a:lnTo>
                  <a:lnTo>
                    <a:pt x="178" y="243"/>
                  </a:lnTo>
                  <a:lnTo>
                    <a:pt x="158" y="225"/>
                  </a:lnTo>
                  <a:lnTo>
                    <a:pt x="150" y="215"/>
                  </a:lnTo>
                  <a:lnTo>
                    <a:pt x="140" y="203"/>
                  </a:lnTo>
                  <a:lnTo>
                    <a:pt x="130" y="193"/>
                  </a:lnTo>
                  <a:lnTo>
                    <a:pt x="120" y="183"/>
                  </a:lnTo>
                  <a:lnTo>
                    <a:pt x="112" y="167"/>
                  </a:lnTo>
                  <a:lnTo>
                    <a:pt x="104" y="149"/>
                  </a:lnTo>
                  <a:lnTo>
                    <a:pt x="102" y="145"/>
                  </a:lnTo>
                  <a:lnTo>
                    <a:pt x="90" y="129"/>
                  </a:lnTo>
                  <a:lnTo>
                    <a:pt x="80" y="115"/>
                  </a:lnTo>
                  <a:lnTo>
                    <a:pt x="76" y="99"/>
                  </a:lnTo>
                  <a:lnTo>
                    <a:pt x="70" y="85"/>
                  </a:lnTo>
                  <a:lnTo>
                    <a:pt x="54" y="70"/>
                  </a:lnTo>
                  <a:lnTo>
                    <a:pt x="42" y="52"/>
                  </a:lnTo>
                  <a:lnTo>
                    <a:pt x="28" y="40"/>
                  </a:lnTo>
                  <a:lnTo>
                    <a:pt x="14" y="24"/>
                  </a:lnTo>
                  <a:lnTo>
                    <a:pt x="0" y="0"/>
                  </a:lnTo>
                  <a:close/>
                  <a:moveTo>
                    <a:pt x="258" y="113"/>
                  </a:moveTo>
                  <a:lnTo>
                    <a:pt x="260" y="101"/>
                  </a:lnTo>
                  <a:lnTo>
                    <a:pt x="258" y="95"/>
                  </a:lnTo>
                  <a:lnTo>
                    <a:pt x="268" y="87"/>
                  </a:lnTo>
                  <a:lnTo>
                    <a:pt x="272" y="75"/>
                  </a:lnTo>
                  <a:lnTo>
                    <a:pt x="278" y="89"/>
                  </a:lnTo>
                  <a:lnTo>
                    <a:pt x="294" y="99"/>
                  </a:lnTo>
                  <a:lnTo>
                    <a:pt x="320" y="95"/>
                  </a:lnTo>
                  <a:lnTo>
                    <a:pt x="326" y="85"/>
                  </a:lnTo>
                  <a:lnTo>
                    <a:pt x="352" y="91"/>
                  </a:lnTo>
                  <a:lnTo>
                    <a:pt x="366" y="85"/>
                  </a:lnTo>
                  <a:lnTo>
                    <a:pt x="376" y="66"/>
                  </a:lnTo>
                  <a:lnTo>
                    <a:pt x="380" y="56"/>
                  </a:lnTo>
                  <a:lnTo>
                    <a:pt x="384" y="40"/>
                  </a:lnTo>
                  <a:lnTo>
                    <a:pt x="388" y="26"/>
                  </a:lnTo>
                  <a:lnTo>
                    <a:pt x="404" y="28"/>
                  </a:lnTo>
                  <a:lnTo>
                    <a:pt x="420" y="30"/>
                  </a:lnTo>
                  <a:lnTo>
                    <a:pt x="418" y="32"/>
                  </a:lnTo>
                  <a:lnTo>
                    <a:pt x="420" y="34"/>
                  </a:lnTo>
                  <a:lnTo>
                    <a:pt x="424" y="42"/>
                  </a:lnTo>
                  <a:lnTo>
                    <a:pt x="420" y="40"/>
                  </a:lnTo>
                  <a:lnTo>
                    <a:pt x="426" y="50"/>
                  </a:lnTo>
                  <a:lnTo>
                    <a:pt x="416" y="50"/>
                  </a:lnTo>
                  <a:lnTo>
                    <a:pt x="430" y="73"/>
                  </a:lnTo>
                  <a:lnTo>
                    <a:pt x="426" y="79"/>
                  </a:lnTo>
                  <a:lnTo>
                    <a:pt x="438" y="89"/>
                  </a:lnTo>
                  <a:lnTo>
                    <a:pt x="448" y="99"/>
                  </a:lnTo>
                  <a:lnTo>
                    <a:pt x="440" y="101"/>
                  </a:lnTo>
                  <a:lnTo>
                    <a:pt x="430" y="99"/>
                  </a:lnTo>
                  <a:lnTo>
                    <a:pt x="430" y="97"/>
                  </a:lnTo>
                  <a:lnTo>
                    <a:pt x="422" y="111"/>
                  </a:lnTo>
                  <a:lnTo>
                    <a:pt x="420" y="125"/>
                  </a:lnTo>
                  <a:lnTo>
                    <a:pt x="422" y="129"/>
                  </a:lnTo>
                  <a:lnTo>
                    <a:pt x="418" y="139"/>
                  </a:lnTo>
                  <a:lnTo>
                    <a:pt x="408" y="143"/>
                  </a:lnTo>
                  <a:lnTo>
                    <a:pt x="400" y="157"/>
                  </a:lnTo>
                  <a:lnTo>
                    <a:pt x="400" y="167"/>
                  </a:lnTo>
                  <a:lnTo>
                    <a:pt x="404" y="167"/>
                  </a:lnTo>
                  <a:lnTo>
                    <a:pt x="398" y="173"/>
                  </a:lnTo>
                  <a:lnTo>
                    <a:pt x="394" y="181"/>
                  </a:lnTo>
                  <a:lnTo>
                    <a:pt x="390" y="195"/>
                  </a:lnTo>
                  <a:lnTo>
                    <a:pt x="366" y="205"/>
                  </a:lnTo>
                  <a:lnTo>
                    <a:pt x="364" y="193"/>
                  </a:lnTo>
                  <a:lnTo>
                    <a:pt x="360" y="191"/>
                  </a:lnTo>
                  <a:lnTo>
                    <a:pt x="346" y="191"/>
                  </a:lnTo>
                  <a:lnTo>
                    <a:pt x="336" y="183"/>
                  </a:lnTo>
                  <a:lnTo>
                    <a:pt x="324" y="191"/>
                  </a:lnTo>
                  <a:lnTo>
                    <a:pt x="314" y="191"/>
                  </a:lnTo>
                  <a:lnTo>
                    <a:pt x="310" y="181"/>
                  </a:lnTo>
                  <a:lnTo>
                    <a:pt x="294" y="183"/>
                  </a:lnTo>
                  <a:lnTo>
                    <a:pt x="296" y="181"/>
                  </a:lnTo>
                  <a:lnTo>
                    <a:pt x="292" y="183"/>
                  </a:lnTo>
                  <a:lnTo>
                    <a:pt x="284" y="181"/>
                  </a:lnTo>
                  <a:lnTo>
                    <a:pt x="278" y="159"/>
                  </a:lnTo>
                  <a:lnTo>
                    <a:pt x="280" y="143"/>
                  </a:lnTo>
                  <a:lnTo>
                    <a:pt x="268" y="135"/>
                  </a:lnTo>
                  <a:lnTo>
                    <a:pt x="264" y="131"/>
                  </a:lnTo>
                  <a:lnTo>
                    <a:pt x="266" y="119"/>
                  </a:lnTo>
                  <a:lnTo>
                    <a:pt x="258" y="113"/>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35" name="Freeform 402">
              <a:extLst>
                <a:ext uri="{FF2B5EF4-FFF2-40B4-BE49-F238E27FC236}">
                  <a16:creationId xmlns:a16="http://schemas.microsoft.com/office/drawing/2014/main" id="{AD644BDE-3587-D260-092B-BC27F056DFC6}"/>
                </a:ext>
              </a:extLst>
            </p:cNvPr>
            <p:cNvSpPr>
              <a:spLocks noChangeAspect="1"/>
            </p:cNvSpPr>
            <p:nvPr/>
          </p:nvSpPr>
          <p:spPr bwMode="auto">
            <a:xfrm>
              <a:off x="5397753" y="3286614"/>
              <a:ext cx="279789" cy="273733"/>
            </a:xfrm>
            <a:custGeom>
              <a:avLst/>
              <a:gdLst>
                <a:gd name="T0" fmla="*/ 120 w 184"/>
                <a:gd name="T1" fmla="*/ 74 h 180"/>
                <a:gd name="T2" fmla="*/ 130 w 184"/>
                <a:gd name="T3" fmla="*/ 88 h 180"/>
                <a:gd name="T4" fmla="*/ 144 w 184"/>
                <a:gd name="T5" fmla="*/ 98 h 180"/>
                <a:gd name="T6" fmla="*/ 160 w 184"/>
                <a:gd name="T7" fmla="*/ 106 h 180"/>
                <a:gd name="T8" fmla="*/ 166 w 184"/>
                <a:gd name="T9" fmla="*/ 116 h 180"/>
                <a:gd name="T10" fmla="*/ 166 w 184"/>
                <a:gd name="T11" fmla="*/ 134 h 180"/>
                <a:gd name="T12" fmla="*/ 172 w 184"/>
                <a:gd name="T13" fmla="*/ 134 h 180"/>
                <a:gd name="T14" fmla="*/ 178 w 184"/>
                <a:gd name="T15" fmla="*/ 146 h 180"/>
                <a:gd name="T16" fmla="*/ 184 w 184"/>
                <a:gd name="T17" fmla="*/ 154 h 180"/>
                <a:gd name="T18" fmla="*/ 172 w 184"/>
                <a:gd name="T19" fmla="*/ 154 h 180"/>
                <a:gd name="T20" fmla="*/ 158 w 184"/>
                <a:gd name="T21" fmla="*/ 156 h 180"/>
                <a:gd name="T22" fmla="*/ 150 w 184"/>
                <a:gd name="T23" fmla="*/ 174 h 180"/>
                <a:gd name="T24" fmla="*/ 132 w 184"/>
                <a:gd name="T25" fmla="*/ 180 h 180"/>
                <a:gd name="T26" fmla="*/ 116 w 184"/>
                <a:gd name="T27" fmla="*/ 170 h 180"/>
                <a:gd name="T28" fmla="*/ 94 w 184"/>
                <a:gd name="T29" fmla="*/ 162 h 180"/>
                <a:gd name="T30" fmla="*/ 94 w 184"/>
                <a:gd name="T31" fmla="*/ 146 h 180"/>
                <a:gd name="T32" fmla="*/ 84 w 184"/>
                <a:gd name="T33" fmla="*/ 146 h 180"/>
                <a:gd name="T34" fmla="*/ 82 w 184"/>
                <a:gd name="T35" fmla="*/ 138 h 180"/>
                <a:gd name="T36" fmla="*/ 64 w 184"/>
                <a:gd name="T37" fmla="*/ 130 h 180"/>
                <a:gd name="T38" fmla="*/ 46 w 184"/>
                <a:gd name="T39" fmla="*/ 122 h 180"/>
                <a:gd name="T40" fmla="*/ 30 w 184"/>
                <a:gd name="T41" fmla="*/ 116 h 180"/>
                <a:gd name="T42" fmla="*/ 12 w 184"/>
                <a:gd name="T43" fmla="*/ 106 h 180"/>
                <a:gd name="T44" fmla="*/ 0 w 184"/>
                <a:gd name="T45" fmla="*/ 82 h 180"/>
                <a:gd name="T46" fmla="*/ 18 w 184"/>
                <a:gd name="T47" fmla="*/ 72 h 180"/>
                <a:gd name="T48" fmla="*/ 36 w 184"/>
                <a:gd name="T49" fmla="*/ 60 h 180"/>
                <a:gd name="T50" fmla="*/ 36 w 184"/>
                <a:gd name="T51" fmla="*/ 40 h 180"/>
                <a:gd name="T52" fmla="*/ 36 w 184"/>
                <a:gd name="T53" fmla="*/ 20 h 180"/>
                <a:gd name="T54" fmla="*/ 52 w 184"/>
                <a:gd name="T55" fmla="*/ 4 h 180"/>
                <a:gd name="T56" fmla="*/ 56 w 184"/>
                <a:gd name="T57" fmla="*/ 0 h 180"/>
                <a:gd name="T58" fmla="*/ 80 w 184"/>
                <a:gd name="T59" fmla="*/ 0 h 180"/>
                <a:gd name="T60" fmla="*/ 84 w 184"/>
                <a:gd name="T61" fmla="*/ 4 h 180"/>
                <a:gd name="T62" fmla="*/ 94 w 184"/>
                <a:gd name="T63" fmla="*/ 2 h 180"/>
                <a:gd name="T64" fmla="*/ 112 w 184"/>
                <a:gd name="T65" fmla="*/ 26 h 180"/>
                <a:gd name="T66" fmla="*/ 124 w 184"/>
                <a:gd name="T67" fmla="*/ 32 h 180"/>
                <a:gd name="T68" fmla="*/ 124 w 184"/>
                <a:gd name="T69" fmla="*/ 44 h 180"/>
                <a:gd name="T70" fmla="*/ 118 w 184"/>
                <a:gd name="T71" fmla="*/ 62 h 180"/>
                <a:gd name="T72" fmla="*/ 120 w 184"/>
                <a:gd name="T73" fmla="*/ 74 h 1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84" h="180">
                  <a:moveTo>
                    <a:pt x="120" y="74"/>
                  </a:moveTo>
                  <a:lnTo>
                    <a:pt x="130" y="88"/>
                  </a:lnTo>
                  <a:lnTo>
                    <a:pt x="144" y="98"/>
                  </a:lnTo>
                  <a:lnTo>
                    <a:pt x="160" y="106"/>
                  </a:lnTo>
                  <a:lnTo>
                    <a:pt x="166" y="116"/>
                  </a:lnTo>
                  <a:lnTo>
                    <a:pt x="166" y="134"/>
                  </a:lnTo>
                  <a:lnTo>
                    <a:pt x="172" y="134"/>
                  </a:lnTo>
                  <a:lnTo>
                    <a:pt x="178" y="146"/>
                  </a:lnTo>
                  <a:lnTo>
                    <a:pt x="184" y="154"/>
                  </a:lnTo>
                  <a:lnTo>
                    <a:pt x="172" y="154"/>
                  </a:lnTo>
                  <a:lnTo>
                    <a:pt x="158" y="156"/>
                  </a:lnTo>
                  <a:lnTo>
                    <a:pt x="150" y="174"/>
                  </a:lnTo>
                  <a:lnTo>
                    <a:pt x="132" y="180"/>
                  </a:lnTo>
                  <a:lnTo>
                    <a:pt x="116" y="170"/>
                  </a:lnTo>
                  <a:lnTo>
                    <a:pt x="94" y="162"/>
                  </a:lnTo>
                  <a:lnTo>
                    <a:pt x="94" y="146"/>
                  </a:lnTo>
                  <a:lnTo>
                    <a:pt x="84" y="146"/>
                  </a:lnTo>
                  <a:lnTo>
                    <a:pt x="82" y="138"/>
                  </a:lnTo>
                  <a:lnTo>
                    <a:pt x="64" y="130"/>
                  </a:lnTo>
                  <a:lnTo>
                    <a:pt x="46" y="122"/>
                  </a:lnTo>
                  <a:lnTo>
                    <a:pt x="30" y="116"/>
                  </a:lnTo>
                  <a:lnTo>
                    <a:pt x="12" y="106"/>
                  </a:lnTo>
                  <a:lnTo>
                    <a:pt x="0" y="82"/>
                  </a:lnTo>
                  <a:lnTo>
                    <a:pt x="18" y="72"/>
                  </a:lnTo>
                  <a:lnTo>
                    <a:pt x="36" y="60"/>
                  </a:lnTo>
                  <a:lnTo>
                    <a:pt x="36" y="40"/>
                  </a:lnTo>
                  <a:lnTo>
                    <a:pt x="36" y="20"/>
                  </a:lnTo>
                  <a:lnTo>
                    <a:pt x="52" y="4"/>
                  </a:lnTo>
                  <a:lnTo>
                    <a:pt x="56" y="0"/>
                  </a:lnTo>
                  <a:lnTo>
                    <a:pt x="80" y="0"/>
                  </a:lnTo>
                  <a:lnTo>
                    <a:pt x="84" y="4"/>
                  </a:lnTo>
                  <a:lnTo>
                    <a:pt x="94" y="2"/>
                  </a:lnTo>
                  <a:lnTo>
                    <a:pt x="112" y="26"/>
                  </a:lnTo>
                  <a:lnTo>
                    <a:pt x="124" y="32"/>
                  </a:lnTo>
                  <a:lnTo>
                    <a:pt x="124" y="44"/>
                  </a:lnTo>
                  <a:lnTo>
                    <a:pt x="118" y="62"/>
                  </a:lnTo>
                  <a:lnTo>
                    <a:pt x="120" y="7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36" name="Freeform 403">
              <a:extLst>
                <a:ext uri="{FF2B5EF4-FFF2-40B4-BE49-F238E27FC236}">
                  <a16:creationId xmlns:a16="http://schemas.microsoft.com/office/drawing/2014/main" id="{984C8817-6294-49F6-B05D-8F3DD1849AB1}"/>
                </a:ext>
              </a:extLst>
            </p:cNvPr>
            <p:cNvSpPr>
              <a:spLocks noChangeAspect="1"/>
            </p:cNvSpPr>
            <p:nvPr/>
          </p:nvSpPr>
          <p:spPr bwMode="auto">
            <a:xfrm>
              <a:off x="2529915" y="3914676"/>
              <a:ext cx="9123" cy="3040"/>
            </a:xfrm>
            <a:custGeom>
              <a:avLst/>
              <a:gdLst>
                <a:gd name="T0" fmla="*/ 6 w 6"/>
                <a:gd name="T1" fmla="*/ 2 h 2"/>
                <a:gd name="T2" fmla="*/ 0 w 6"/>
                <a:gd name="T3" fmla="*/ 2 h 2"/>
                <a:gd name="T4" fmla="*/ 2 w 6"/>
                <a:gd name="T5" fmla="*/ 0 h 2"/>
                <a:gd name="T6" fmla="*/ 6 w 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
                  <a:moveTo>
                    <a:pt x="6" y="2"/>
                  </a:moveTo>
                  <a:lnTo>
                    <a:pt x="0" y="2"/>
                  </a:lnTo>
                  <a:lnTo>
                    <a:pt x="2" y="0"/>
                  </a:lnTo>
                  <a:lnTo>
                    <a:pt x="6" y="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37" name="Freeform 404">
              <a:extLst>
                <a:ext uri="{FF2B5EF4-FFF2-40B4-BE49-F238E27FC236}">
                  <a16:creationId xmlns:a16="http://schemas.microsoft.com/office/drawing/2014/main" id="{5A15BA38-A5D2-F74A-251D-730591E826BF}"/>
                </a:ext>
              </a:extLst>
            </p:cNvPr>
            <p:cNvSpPr>
              <a:spLocks noChangeAspect="1"/>
            </p:cNvSpPr>
            <p:nvPr/>
          </p:nvSpPr>
          <p:spPr bwMode="auto">
            <a:xfrm>
              <a:off x="2529915" y="3914676"/>
              <a:ext cx="9123" cy="3040"/>
            </a:xfrm>
            <a:custGeom>
              <a:avLst/>
              <a:gdLst>
                <a:gd name="T0" fmla="*/ 6 w 6"/>
                <a:gd name="T1" fmla="*/ 2 h 2"/>
                <a:gd name="T2" fmla="*/ 0 w 6"/>
                <a:gd name="T3" fmla="*/ 2 h 2"/>
                <a:gd name="T4" fmla="*/ 2 w 6"/>
                <a:gd name="T5" fmla="*/ 0 h 2"/>
                <a:gd name="T6" fmla="*/ 6 w 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2">
                  <a:moveTo>
                    <a:pt x="6" y="2"/>
                  </a:moveTo>
                  <a:lnTo>
                    <a:pt x="0" y="2"/>
                  </a:lnTo>
                  <a:lnTo>
                    <a:pt x="2" y="0"/>
                  </a:lnTo>
                  <a:lnTo>
                    <a:pt x="6" y="2"/>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38" name="Freeform 405">
              <a:extLst>
                <a:ext uri="{FF2B5EF4-FFF2-40B4-BE49-F238E27FC236}">
                  <a16:creationId xmlns:a16="http://schemas.microsoft.com/office/drawing/2014/main" id="{B39C0C08-1CFA-D54B-04BC-74DB5BB532C4}"/>
                </a:ext>
              </a:extLst>
            </p:cNvPr>
            <p:cNvSpPr>
              <a:spLocks noChangeAspect="1"/>
            </p:cNvSpPr>
            <p:nvPr/>
          </p:nvSpPr>
          <p:spPr bwMode="auto">
            <a:xfrm>
              <a:off x="4762144" y="4136705"/>
              <a:ext cx="367983" cy="284378"/>
            </a:xfrm>
            <a:custGeom>
              <a:avLst/>
              <a:gdLst>
                <a:gd name="T0" fmla="*/ 84 w 242"/>
                <a:gd name="T1" fmla="*/ 52 h 187"/>
                <a:gd name="T2" fmla="*/ 82 w 242"/>
                <a:gd name="T3" fmla="*/ 44 h 187"/>
                <a:gd name="T4" fmla="*/ 108 w 242"/>
                <a:gd name="T5" fmla="*/ 40 h 187"/>
                <a:gd name="T6" fmla="*/ 122 w 242"/>
                <a:gd name="T7" fmla="*/ 22 h 187"/>
                <a:gd name="T8" fmla="*/ 136 w 242"/>
                <a:gd name="T9" fmla="*/ 4 h 187"/>
                <a:gd name="T10" fmla="*/ 154 w 242"/>
                <a:gd name="T11" fmla="*/ 0 h 187"/>
                <a:gd name="T12" fmla="*/ 162 w 242"/>
                <a:gd name="T13" fmla="*/ 14 h 187"/>
                <a:gd name="T14" fmla="*/ 172 w 242"/>
                <a:gd name="T15" fmla="*/ 28 h 187"/>
                <a:gd name="T16" fmla="*/ 168 w 242"/>
                <a:gd name="T17" fmla="*/ 48 h 187"/>
                <a:gd name="T18" fmla="*/ 180 w 242"/>
                <a:gd name="T19" fmla="*/ 50 h 187"/>
                <a:gd name="T20" fmla="*/ 184 w 242"/>
                <a:gd name="T21" fmla="*/ 58 h 187"/>
                <a:gd name="T22" fmla="*/ 200 w 242"/>
                <a:gd name="T23" fmla="*/ 68 h 187"/>
                <a:gd name="T24" fmla="*/ 204 w 242"/>
                <a:gd name="T25" fmla="*/ 78 h 187"/>
                <a:gd name="T26" fmla="*/ 222 w 242"/>
                <a:gd name="T27" fmla="*/ 94 h 187"/>
                <a:gd name="T28" fmla="*/ 228 w 242"/>
                <a:gd name="T29" fmla="*/ 106 h 187"/>
                <a:gd name="T30" fmla="*/ 240 w 242"/>
                <a:gd name="T31" fmla="*/ 118 h 187"/>
                <a:gd name="T32" fmla="*/ 242 w 242"/>
                <a:gd name="T33" fmla="*/ 126 h 187"/>
                <a:gd name="T34" fmla="*/ 232 w 242"/>
                <a:gd name="T35" fmla="*/ 124 h 187"/>
                <a:gd name="T36" fmla="*/ 218 w 242"/>
                <a:gd name="T37" fmla="*/ 122 h 187"/>
                <a:gd name="T38" fmla="*/ 202 w 242"/>
                <a:gd name="T39" fmla="*/ 120 h 187"/>
                <a:gd name="T40" fmla="*/ 196 w 242"/>
                <a:gd name="T41" fmla="*/ 126 h 187"/>
                <a:gd name="T42" fmla="*/ 182 w 242"/>
                <a:gd name="T43" fmla="*/ 126 h 187"/>
                <a:gd name="T44" fmla="*/ 164 w 242"/>
                <a:gd name="T45" fmla="*/ 134 h 187"/>
                <a:gd name="T46" fmla="*/ 154 w 242"/>
                <a:gd name="T47" fmla="*/ 132 h 187"/>
                <a:gd name="T48" fmla="*/ 148 w 242"/>
                <a:gd name="T49" fmla="*/ 144 h 187"/>
                <a:gd name="T50" fmla="*/ 128 w 242"/>
                <a:gd name="T51" fmla="*/ 138 h 187"/>
                <a:gd name="T52" fmla="*/ 112 w 242"/>
                <a:gd name="T53" fmla="*/ 134 h 187"/>
                <a:gd name="T54" fmla="*/ 92 w 242"/>
                <a:gd name="T55" fmla="*/ 124 h 187"/>
                <a:gd name="T56" fmla="*/ 76 w 242"/>
                <a:gd name="T57" fmla="*/ 142 h 187"/>
                <a:gd name="T58" fmla="*/ 78 w 242"/>
                <a:gd name="T59" fmla="*/ 158 h 187"/>
                <a:gd name="T60" fmla="*/ 62 w 242"/>
                <a:gd name="T61" fmla="*/ 158 h 187"/>
                <a:gd name="T62" fmla="*/ 48 w 242"/>
                <a:gd name="T63" fmla="*/ 156 h 187"/>
                <a:gd name="T64" fmla="*/ 38 w 242"/>
                <a:gd name="T65" fmla="*/ 162 h 187"/>
                <a:gd name="T66" fmla="*/ 32 w 242"/>
                <a:gd name="T67" fmla="*/ 187 h 187"/>
                <a:gd name="T68" fmla="*/ 26 w 242"/>
                <a:gd name="T69" fmla="*/ 166 h 187"/>
                <a:gd name="T70" fmla="*/ 16 w 242"/>
                <a:gd name="T71" fmla="*/ 152 h 187"/>
                <a:gd name="T72" fmla="*/ 6 w 242"/>
                <a:gd name="T73" fmla="*/ 136 h 187"/>
                <a:gd name="T74" fmla="*/ 0 w 242"/>
                <a:gd name="T75" fmla="*/ 106 h 187"/>
                <a:gd name="T76" fmla="*/ 8 w 242"/>
                <a:gd name="T77" fmla="*/ 90 h 187"/>
                <a:gd name="T78" fmla="*/ 18 w 242"/>
                <a:gd name="T79" fmla="*/ 72 h 187"/>
                <a:gd name="T80" fmla="*/ 36 w 242"/>
                <a:gd name="T81" fmla="*/ 66 h 187"/>
                <a:gd name="T82" fmla="*/ 40 w 242"/>
                <a:gd name="T83" fmla="*/ 68 h 187"/>
                <a:gd name="T84" fmla="*/ 50 w 242"/>
                <a:gd name="T85" fmla="*/ 68 h 187"/>
                <a:gd name="T86" fmla="*/ 76 w 242"/>
                <a:gd name="T87" fmla="*/ 62 h 187"/>
                <a:gd name="T88" fmla="*/ 84 w 242"/>
                <a:gd name="T89" fmla="*/ 52 h 1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2" h="187">
                  <a:moveTo>
                    <a:pt x="84" y="52"/>
                  </a:moveTo>
                  <a:lnTo>
                    <a:pt x="82" y="44"/>
                  </a:lnTo>
                  <a:lnTo>
                    <a:pt x="108" y="40"/>
                  </a:lnTo>
                  <a:lnTo>
                    <a:pt x="122" y="22"/>
                  </a:lnTo>
                  <a:lnTo>
                    <a:pt x="136" y="4"/>
                  </a:lnTo>
                  <a:lnTo>
                    <a:pt x="154" y="0"/>
                  </a:lnTo>
                  <a:lnTo>
                    <a:pt x="162" y="14"/>
                  </a:lnTo>
                  <a:lnTo>
                    <a:pt x="172" y="28"/>
                  </a:lnTo>
                  <a:lnTo>
                    <a:pt x="168" y="48"/>
                  </a:lnTo>
                  <a:lnTo>
                    <a:pt x="180" y="50"/>
                  </a:lnTo>
                  <a:lnTo>
                    <a:pt x="184" y="58"/>
                  </a:lnTo>
                  <a:lnTo>
                    <a:pt x="200" y="68"/>
                  </a:lnTo>
                  <a:lnTo>
                    <a:pt x="204" y="78"/>
                  </a:lnTo>
                  <a:lnTo>
                    <a:pt x="222" y="94"/>
                  </a:lnTo>
                  <a:lnTo>
                    <a:pt x="228" y="106"/>
                  </a:lnTo>
                  <a:lnTo>
                    <a:pt x="240" y="118"/>
                  </a:lnTo>
                  <a:lnTo>
                    <a:pt x="242" y="126"/>
                  </a:lnTo>
                  <a:lnTo>
                    <a:pt x="232" y="124"/>
                  </a:lnTo>
                  <a:lnTo>
                    <a:pt x="218" y="122"/>
                  </a:lnTo>
                  <a:lnTo>
                    <a:pt x="202" y="120"/>
                  </a:lnTo>
                  <a:lnTo>
                    <a:pt x="196" y="126"/>
                  </a:lnTo>
                  <a:lnTo>
                    <a:pt x="182" y="126"/>
                  </a:lnTo>
                  <a:lnTo>
                    <a:pt x="164" y="134"/>
                  </a:lnTo>
                  <a:lnTo>
                    <a:pt x="154" y="132"/>
                  </a:lnTo>
                  <a:lnTo>
                    <a:pt x="148" y="144"/>
                  </a:lnTo>
                  <a:lnTo>
                    <a:pt x="128" y="138"/>
                  </a:lnTo>
                  <a:lnTo>
                    <a:pt x="112" y="134"/>
                  </a:lnTo>
                  <a:lnTo>
                    <a:pt x="92" y="124"/>
                  </a:lnTo>
                  <a:lnTo>
                    <a:pt x="76" y="142"/>
                  </a:lnTo>
                  <a:lnTo>
                    <a:pt x="78" y="158"/>
                  </a:lnTo>
                  <a:lnTo>
                    <a:pt x="62" y="158"/>
                  </a:lnTo>
                  <a:lnTo>
                    <a:pt x="48" y="156"/>
                  </a:lnTo>
                  <a:lnTo>
                    <a:pt x="38" y="162"/>
                  </a:lnTo>
                  <a:lnTo>
                    <a:pt x="32" y="187"/>
                  </a:lnTo>
                  <a:lnTo>
                    <a:pt x="26" y="166"/>
                  </a:lnTo>
                  <a:lnTo>
                    <a:pt x="16" y="152"/>
                  </a:lnTo>
                  <a:lnTo>
                    <a:pt x="6" y="136"/>
                  </a:lnTo>
                  <a:lnTo>
                    <a:pt x="0" y="106"/>
                  </a:lnTo>
                  <a:lnTo>
                    <a:pt x="8" y="90"/>
                  </a:lnTo>
                  <a:lnTo>
                    <a:pt x="18" y="72"/>
                  </a:lnTo>
                  <a:lnTo>
                    <a:pt x="36" y="66"/>
                  </a:lnTo>
                  <a:lnTo>
                    <a:pt x="40" y="68"/>
                  </a:lnTo>
                  <a:lnTo>
                    <a:pt x="50" y="68"/>
                  </a:lnTo>
                  <a:lnTo>
                    <a:pt x="76" y="62"/>
                  </a:lnTo>
                  <a:lnTo>
                    <a:pt x="84" y="5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39" name="Freeform 406">
              <a:extLst>
                <a:ext uri="{FF2B5EF4-FFF2-40B4-BE49-F238E27FC236}">
                  <a16:creationId xmlns:a16="http://schemas.microsoft.com/office/drawing/2014/main" id="{8E617A7C-1B0B-BD30-EDEF-C2056F00FF18}"/>
                </a:ext>
              </a:extLst>
            </p:cNvPr>
            <p:cNvSpPr>
              <a:spLocks noChangeAspect="1"/>
            </p:cNvSpPr>
            <p:nvPr/>
          </p:nvSpPr>
          <p:spPr bwMode="auto">
            <a:xfrm>
              <a:off x="4388078" y="3113251"/>
              <a:ext cx="6083" cy="9123"/>
            </a:xfrm>
            <a:custGeom>
              <a:avLst/>
              <a:gdLst>
                <a:gd name="T0" fmla="*/ 0 w 4"/>
                <a:gd name="T1" fmla="*/ 2 h 6"/>
                <a:gd name="T2" fmla="*/ 0 w 4"/>
                <a:gd name="T3" fmla="*/ 2 h 6"/>
                <a:gd name="T4" fmla="*/ 0 w 4"/>
                <a:gd name="T5" fmla="*/ 0 h 6"/>
                <a:gd name="T6" fmla="*/ 2 w 4"/>
                <a:gd name="T7" fmla="*/ 0 h 6"/>
                <a:gd name="T8" fmla="*/ 2 w 4"/>
                <a:gd name="T9" fmla="*/ 0 h 6"/>
                <a:gd name="T10" fmla="*/ 4 w 4"/>
                <a:gd name="T11" fmla="*/ 2 h 6"/>
                <a:gd name="T12" fmla="*/ 4 w 4"/>
                <a:gd name="T13" fmla="*/ 2 h 6"/>
                <a:gd name="T14" fmla="*/ 4 w 4"/>
                <a:gd name="T15" fmla="*/ 4 h 6"/>
                <a:gd name="T16" fmla="*/ 4 w 4"/>
                <a:gd name="T17" fmla="*/ 4 h 6"/>
                <a:gd name="T18" fmla="*/ 2 w 4"/>
                <a:gd name="T19" fmla="*/ 4 h 6"/>
                <a:gd name="T20" fmla="*/ 2 w 4"/>
                <a:gd name="T21" fmla="*/ 6 h 6"/>
                <a:gd name="T22" fmla="*/ 0 w 4"/>
                <a:gd name="T23" fmla="*/ 6 h 6"/>
                <a:gd name="T24" fmla="*/ 0 w 4"/>
                <a:gd name="T25" fmla="*/ 6 h 6"/>
                <a:gd name="T26" fmla="*/ 0 w 4"/>
                <a:gd name="T27" fmla="*/ 4 h 6"/>
                <a:gd name="T28" fmla="*/ 0 w 4"/>
                <a:gd name="T29" fmla="*/ 4 h 6"/>
                <a:gd name="T30" fmla="*/ 0 w 4"/>
                <a:gd name="T31" fmla="*/ 4 h 6"/>
                <a:gd name="T32" fmla="*/ 0 w 4"/>
                <a:gd name="T33" fmla="*/ 2 h 6"/>
                <a:gd name="T34" fmla="*/ 0 w 4"/>
                <a:gd name="T35" fmla="*/ 2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6">
                  <a:moveTo>
                    <a:pt x="0" y="2"/>
                  </a:moveTo>
                  <a:lnTo>
                    <a:pt x="0" y="2"/>
                  </a:lnTo>
                  <a:lnTo>
                    <a:pt x="0" y="0"/>
                  </a:lnTo>
                  <a:lnTo>
                    <a:pt x="2" y="0"/>
                  </a:lnTo>
                  <a:lnTo>
                    <a:pt x="4" y="2"/>
                  </a:lnTo>
                  <a:lnTo>
                    <a:pt x="4" y="4"/>
                  </a:lnTo>
                  <a:lnTo>
                    <a:pt x="2" y="4"/>
                  </a:lnTo>
                  <a:lnTo>
                    <a:pt x="2" y="6"/>
                  </a:lnTo>
                  <a:lnTo>
                    <a:pt x="0" y="6"/>
                  </a:lnTo>
                  <a:lnTo>
                    <a:pt x="0" y="4"/>
                  </a:lnTo>
                  <a:lnTo>
                    <a:pt x="0" y="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40" name="Freeform 407">
              <a:extLst>
                <a:ext uri="{FF2B5EF4-FFF2-40B4-BE49-F238E27FC236}">
                  <a16:creationId xmlns:a16="http://schemas.microsoft.com/office/drawing/2014/main" id="{CC65CFF1-12B6-D2F9-BDBA-4D29E2F148F2}"/>
                </a:ext>
              </a:extLst>
            </p:cNvPr>
            <p:cNvSpPr>
              <a:spLocks noChangeAspect="1"/>
            </p:cNvSpPr>
            <p:nvPr/>
          </p:nvSpPr>
          <p:spPr bwMode="auto">
            <a:xfrm>
              <a:off x="4388078" y="3113251"/>
              <a:ext cx="6083" cy="9123"/>
            </a:xfrm>
            <a:custGeom>
              <a:avLst/>
              <a:gdLst>
                <a:gd name="T0" fmla="*/ 0 w 4"/>
                <a:gd name="T1" fmla="*/ 2 h 6"/>
                <a:gd name="T2" fmla="*/ 0 w 4"/>
                <a:gd name="T3" fmla="*/ 2 h 6"/>
                <a:gd name="T4" fmla="*/ 0 w 4"/>
                <a:gd name="T5" fmla="*/ 0 h 6"/>
                <a:gd name="T6" fmla="*/ 2 w 4"/>
                <a:gd name="T7" fmla="*/ 0 h 6"/>
                <a:gd name="T8" fmla="*/ 2 w 4"/>
                <a:gd name="T9" fmla="*/ 0 h 6"/>
                <a:gd name="T10" fmla="*/ 4 w 4"/>
                <a:gd name="T11" fmla="*/ 2 h 6"/>
                <a:gd name="T12" fmla="*/ 4 w 4"/>
                <a:gd name="T13" fmla="*/ 2 h 6"/>
                <a:gd name="T14" fmla="*/ 4 w 4"/>
                <a:gd name="T15" fmla="*/ 4 h 6"/>
                <a:gd name="T16" fmla="*/ 4 w 4"/>
                <a:gd name="T17" fmla="*/ 4 h 6"/>
                <a:gd name="T18" fmla="*/ 2 w 4"/>
                <a:gd name="T19" fmla="*/ 4 h 6"/>
                <a:gd name="T20" fmla="*/ 2 w 4"/>
                <a:gd name="T21" fmla="*/ 6 h 6"/>
                <a:gd name="T22" fmla="*/ 0 w 4"/>
                <a:gd name="T23" fmla="*/ 6 h 6"/>
                <a:gd name="T24" fmla="*/ 0 w 4"/>
                <a:gd name="T25" fmla="*/ 6 h 6"/>
                <a:gd name="T26" fmla="*/ 0 w 4"/>
                <a:gd name="T27" fmla="*/ 4 h 6"/>
                <a:gd name="T28" fmla="*/ 0 w 4"/>
                <a:gd name="T29" fmla="*/ 4 h 6"/>
                <a:gd name="T30" fmla="*/ 0 w 4"/>
                <a:gd name="T31" fmla="*/ 4 h 6"/>
                <a:gd name="T32" fmla="*/ 0 w 4"/>
                <a:gd name="T33" fmla="*/ 2 h 6"/>
                <a:gd name="T34" fmla="*/ 0 w 4"/>
                <a:gd name="T35" fmla="*/ 2 h 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6">
                  <a:moveTo>
                    <a:pt x="0" y="2"/>
                  </a:moveTo>
                  <a:lnTo>
                    <a:pt x="0" y="2"/>
                  </a:lnTo>
                  <a:lnTo>
                    <a:pt x="0" y="0"/>
                  </a:lnTo>
                  <a:lnTo>
                    <a:pt x="2" y="0"/>
                  </a:lnTo>
                  <a:lnTo>
                    <a:pt x="4" y="2"/>
                  </a:lnTo>
                  <a:lnTo>
                    <a:pt x="4" y="4"/>
                  </a:lnTo>
                  <a:lnTo>
                    <a:pt x="2" y="4"/>
                  </a:lnTo>
                  <a:lnTo>
                    <a:pt x="2" y="6"/>
                  </a:lnTo>
                  <a:lnTo>
                    <a:pt x="0" y="6"/>
                  </a:lnTo>
                  <a:lnTo>
                    <a:pt x="0" y="4"/>
                  </a:lnTo>
                  <a:lnTo>
                    <a:pt x="0" y="2"/>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41" name="Freeform 408">
              <a:extLst>
                <a:ext uri="{FF2B5EF4-FFF2-40B4-BE49-F238E27FC236}">
                  <a16:creationId xmlns:a16="http://schemas.microsoft.com/office/drawing/2014/main" id="{CD3A0EC1-4112-0AAD-2434-8B9ADD0BF87E}"/>
                </a:ext>
              </a:extLst>
            </p:cNvPr>
            <p:cNvSpPr>
              <a:spLocks noChangeAspect="1"/>
            </p:cNvSpPr>
            <p:nvPr/>
          </p:nvSpPr>
          <p:spPr bwMode="auto">
            <a:xfrm>
              <a:off x="4345503" y="4130622"/>
              <a:ext cx="51701" cy="161197"/>
            </a:xfrm>
            <a:custGeom>
              <a:avLst/>
              <a:gdLst>
                <a:gd name="T0" fmla="*/ 16 w 34"/>
                <a:gd name="T1" fmla="*/ 2 h 106"/>
                <a:gd name="T2" fmla="*/ 20 w 34"/>
                <a:gd name="T3" fmla="*/ 2 h 106"/>
                <a:gd name="T4" fmla="*/ 18 w 34"/>
                <a:gd name="T5" fmla="*/ 12 h 106"/>
                <a:gd name="T6" fmla="*/ 28 w 34"/>
                <a:gd name="T7" fmla="*/ 24 h 106"/>
                <a:gd name="T8" fmla="*/ 32 w 34"/>
                <a:gd name="T9" fmla="*/ 42 h 106"/>
                <a:gd name="T10" fmla="*/ 32 w 34"/>
                <a:gd name="T11" fmla="*/ 56 h 106"/>
                <a:gd name="T12" fmla="*/ 32 w 34"/>
                <a:gd name="T13" fmla="*/ 72 h 106"/>
                <a:gd name="T14" fmla="*/ 34 w 34"/>
                <a:gd name="T15" fmla="*/ 88 h 106"/>
                <a:gd name="T16" fmla="*/ 34 w 34"/>
                <a:gd name="T17" fmla="*/ 104 h 106"/>
                <a:gd name="T18" fmla="*/ 26 w 34"/>
                <a:gd name="T19" fmla="*/ 106 h 106"/>
                <a:gd name="T20" fmla="*/ 16 w 34"/>
                <a:gd name="T21" fmla="*/ 96 h 106"/>
                <a:gd name="T22" fmla="*/ 16 w 34"/>
                <a:gd name="T23" fmla="*/ 80 h 106"/>
                <a:gd name="T24" fmla="*/ 14 w 34"/>
                <a:gd name="T25" fmla="*/ 64 h 106"/>
                <a:gd name="T26" fmla="*/ 12 w 34"/>
                <a:gd name="T27" fmla="*/ 50 h 106"/>
                <a:gd name="T28" fmla="*/ 10 w 34"/>
                <a:gd name="T29" fmla="*/ 36 h 106"/>
                <a:gd name="T30" fmla="*/ 10 w 34"/>
                <a:gd name="T31" fmla="*/ 26 h 106"/>
                <a:gd name="T32" fmla="*/ 2 w 34"/>
                <a:gd name="T33" fmla="*/ 6 h 106"/>
                <a:gd name="T34" fmla="*/ 0 w 34"/>
                <a:gd name="T35" fmla="*/ 0 h 106"/>
                <a:gd name="T36" fmla="*/ 16 w 34"/>
                <a:gd name="T37" fmla="*/ 2 h 1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4" h="106">
                  <a:moveTo>
                    <a:pt x="16" y="2"/>
                  </a:moveTo>
                  <a:lnTo>
                    <a:pt x="20" y="2"/>
                  </a:lnTo>
                  <a:lnTo>
                    <a:pt x="18" y="12"/>
                  </a:lnTo>
                  <a:lnTo>
                    <a:pt x="28" y="24"/>
                  </a:lnTo>
                  <a:lnTo>
                    <a:pt x="32" y="42"/>
                  </a:lnTo>
                  <a:lnTo>
                    <a:pt x="32" y="56"/>
                  </a:lnTo>
                  <a:lnTo>
                    <a:pt x="32" y="72"/>
                  </a:lnTo>
                  <a:lnTo>
                    <a:pt x="34" y="88"/>
                  </a:lnTo>
                  <a:lnTo>
                    <a:pt x="34" y="104"/>
                  </a:lnTo>
                  <a:lnTo>
                    <a:pt x="26" y="106"/>
                  </a:lnTo>
                  <a:lnTo>
                    <a:pt x="16" y="96"/>
                  </a:lnTo>
                  <a:lnTo>
                    <a:pt x="16" y="80"/>
                  </a:lnTo>
                  <a:lnTo>
                    <a:pt x="14" y="64"/>
                  </a:lnTo>
                  <a:lnTo>
                    <a:pt x="12" y="50"/>
                  </a:lnTo>
                  <a:lnTo>
                    <a:pt x="10" y="36"/>
                  </a:lnTo>
                  <a:lnTo>
                    <a:pt x="10" y="26"/>
                  </a:lnTo>
                  <a:lnTo>
                    <a:pt x="2" y="6"/>
                  </a:lnTo>
                  <a:lnTo>
                    <a:pt x="0" y="0"/>
                  </a:lnTo>
                  <a:lnTo>
                    <a:pt x="16" y="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42" name="Freeform 409">
              <a:extLst>
                <a:ext uri="{FF2B5EF4-FFF2-40B4-BE49-F238E27FC236}">
                  <a16:creationId xmlns:a16="http://schemas.microsoft.com/office/drawing/2014/main" id="{3D02712C-2426-D39F-AB4E-7E8664094298}"/>
                </a:ext>
              </a:extLst>
            </p:cNvPr>
            <p:cNvSpPr>
              <a:spLocks noChangeAspect="1"/>
            </p:cNvSpPr>
            <p:nvPr/>
          </p:nvSpPr>
          <p:spPr bwMode="auto">
            <a:xfrm>
              <a:off x="5315639" y="4340481"/>
              <a:ext cx="225048" cy="299584"/>
            </a:xfrm>
            <a:custGeom>
              <a:avLst/>
              <a:gdLst>
                <a:gd name="T0" fmla="*/ 68 w 148"/>
                <a:gd name="T1" fmla="*/ 163 h 197"/>
                <a:gd name="T2" fmla="*/ 52 w 148"/>
                <a:gd name="T3" fmla="*/ 151 h 197"/>
                <a:gd name="T4" fmla="*/ 34 w 148"/>
                <a:gd name="T5" fmla="*/ 141 h 197"/>
                <a:gd name="T6" fmla="*/ 18 w 148"/>
                <a:gd name="T7" fmla="*/ 131 h 197"/>
                <a:gd name="T8" fmla="*/ 0 w 148"/>
                <a:gd name="T9" fmla="*/ 121 h 197"/>
                <a:gd name="T10" fmla="*/ 0 w 148"/>
                <a:gd name="T11" fmla="*/ 97 h 197"/>
                <a:gd name="T12" fmla="*/ 12 w 148"/>
                <a:gd name="T13" fmla="*/ 77 h 197"/>
                <a:gd name="T14" fmla="*/ 20 w 148"/>
                <a:gd name="T15" fmla="*/ 59 h 197"/>
                <a:gd name="T16" fmla="*/ 14 w 148"/>
                <a:gd name="T17" fmla="*/ 42 h 197"/>
                <a:gd name="T18" fmla="*/ 8 w 148"/>
                <a:gd name="T19" fmla="*/ 26 h 197"/>
                <a:gd name="T20" fmla="*/ 0 w 148"/>
                <a:gd name="T21" fmla="*/ 8 h 197"/>
                <a:gd name="T22" fmla="*/ 8 w 148"/>
                <a:gd name="T23" fmla="*/ 0 h 197"/>
                <a:gd name="T24" fmla="*/ 22 w 148"/>
                <a:gd name="T25" fmla="*/ 0 h 197"/>
                <a:gd name="T26" fmla="*/ 36 w 148"/>
                <a:gd name="T27" fmla="*/ 0 h 197"/>
                <a:gd name="T28" fmla="*/ 52 w 148"/>
                <a:gd name="T29" fmla="*/ 4 h 197"/>
                <a:gd name="T30" fmla="*/ 76 w 148"/>
                <a:gd name="T31" fmla="*/ 20 h 197"/>
                <a:gd name="T32" fmla="*/ 102 w 148"/>
                <a:gd name="T33" fmla="*/ 24 h 197"/>
                <a:gd name="T34" fmla="*/ 110 w 148"/>
                <a:gd name="T35" fmla="*/ 16 h 197"/>
                <a:gd name="T36" fmla="*/ 130 w 148"/>
                <a:gd name="T37" fmla="*/ 10 h 197"/>
                <a:gd name="T38" fmla="*/ 148 w 148"/>
                <a:gd name="T39" fmla="*/ 14 h 197"/>
                <a:gd name="T40" fmla="*/ 140 w 148"/>
                <a:gd name="T41" fmla="*/ 26 h 197"/>
                <a:gd name="T42" fmla="*/ 132 w 148"/>
                <a:gd name="T43" fmla="*/ 38 h 197"/>
                <a:gd name="T44" fmla="*/ 132 w 148"/>
                <a:gd name="T45" fmla="*/ 59 h 197"/>
                <a:gd name="T46" fmla="*/ 132 w 148"/>
                <a:gd name="T47" fmla="*/ 77 h 197"/>
                <a:gd name="T48" fmla="*/ 132 w 148"/>
                <a:gd name="T49" fmla="*/ 99 h 197"/>
                <a:gd name="T50" fmla="*/ 132 w 148"/>
                <a:gd name="T51" fmla="*/ 117 h 197"/>
                <a:gd name="T52" fmla="*/ 144 w 148"/>
                <a:gd name="T53" fmla="*/ 135 h 197"/>
                <a:gd name="T54" fmla="*/ 134 w 148"/>
                <a:gd name="T55" fmla="*/ 141 h 197"/>
                <a:gd name="T56" fmla="*/ 126 w 148"/>
                <a:gd name="T57" fmla="*/ 153 h 197"/>
                <a:gd name="T58" fmla="*/ 118 w 148"/>
                <a:gd name="T59" fmla="*/ 161 h 197"/>
                <a:gd name="T60" fmla="*/ 110 w 148"/>
                <a:gd name="T61" fmla="*/ 179 h 197"/>
                <a:gd name="T62" fmla="*/ 102 w 148"/>
                <a:gd name="T63" fmla="*/ 195 h 197"/>
                <a:gd name="T64" fmla="*/ 100 w 148"/>
                <a:gd name="T65" fmla="*/ 197 h 197"/>
                <a:gd name="T66" fmla="*/ 98 w 148"/>
                <a:gd name="T67" fmla="*/ 197 h 197"/>
                <a:gd name="T68" fmla="*/ 84 w 148"/>
                <a:gd name="T69" fmla="*/ 185 h 197"/>
                <a:gd name="T70" fmla="*/ 70 w 148"/>
                <a:gd name="T71" fmla="*/ 171 h 197"/>
                <a:gd name="T72" fmla="*/ 68 w 148"/>
                <a:gd name="T73" fmla="*/ 163 h 1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8" h="197">
                  <a:moveTo>
                    <a:pt x="68" y="163"/>
                  </a:moveTo>
                  <a:lnTo>
                    <a:pt x="52" y="151"/>
                  </a:lnTo>
                  <a:lnTo>
                    <a:pt x="34" y="141"/>
                  </a:lnTo>
                  <a:lnTo>
                    <a:pt x="18" y="131"/>
                  </a:lnTo>
                  <a:lnTo>
                    <a:pt x="0" y="121"/>
                  </a:lnTo>
                  <a:lnTo>
                    <a:pt x="0" y="97"/>
                  </a:lnTo>
                  <a:lnTo>
                    <a:pt x="12" y="77"/>
                  </a:lnTo>
                  <a:lnTo>
                    <a:pt x="20" y="59"/>
                  </a:lnTo>
                  <a:lnTo>
                    <a:pt x="14" y="42"/>
                  </a:lnTo>
                  <a:lnTo>
                    <a:pt x="8" y="26"/>
                  </a:lnTo>
                  <a:lnTo>
                    <a:pt x="0" y="8"/>
                  </a:lnTo>
                  <a:lnTo>
                    <a:pt x="8" y="0"/>
                  </a:lnTo>
                  <a:lnTo>
                    <a:pt x="22" y="0"/>
                  </a:lnTo>
                  <a:lnTo>
                    <a:pt x="36" y="0"/>
                  </a:lnTo>
                  <a:lnTo>
                    <a:pt x="52" y="4"/>
                  </a:lnTo>
                  <a:lnTo>
                    <a:pt x="76" y="20"/>
                  </a:lnTo>
                  <a:lnTo>
                    <a:pt x="102" y="24"/>
                  </a:lnTo>
                  <a:lnTo>
                    <a:pt x="110" y="16"/>
                  </a:lnTo>
                  <a:lnTo>
                    <a:pt x="130" y="10"/>
                  </a:lnTo>
                  <a:lnTo>
                    <a:pt x="148" y="14"/>
                  </a:lnTo>
                  <a:lnTo>
                    <a:pt x="140" y="26"/>
                  </a:lnTo>
                  <a:lnTo>
                    <a:pt x="132" y="38"/>
                  </a:lnTo>
                  <a:lnTo>
                    <a:pt x="132" y="59"/>
                  </a:lnTo>
                  <a:lnTo>
                    <a:pt x="132" y="77"/>
                  </a:lnTo>
                  <a:lnTo>
                    <a:pt x="132" y="99"/>
                  </a:lnTo>
                  <a:lnTo>
                    <a:pt x="132" y="117"/>
                  </a:lnTo>
                  <a:lnTo>
                    <a:pt x="144" y="135"/>
                  </a:lnTo>
                  <a:lnTo>
                    <a:pt x="134" y="141"/>
                  </a:lnTo>
                  <a:lnTo>
                    <a:pt x="126" y="153"/>
                  </a:lnTo>
                  <a:lnTo>
                    <a:pt x="118" y="161"/>
                  </a:lnTo>
                  <a:lnTo>
                    <a:pt x="110" y="179"/>
                  </a:lnTo>
                  <a:lnTo>
                    <a:pt x="102" y="195"/>
                  </a:lnTo>
                  <a:lnTo>
                    <a:pt x="100" y="197"/>
                  </a:lnTo>
                  <a:lnTo>
                    <a:pt x="98" y="197"/>
                  </a:lnTo>
                  <a:lnTo>
                    <a:pt x="84" y="185"/>
                  </a:lnTo>
                  <a:lnTo>
                    <a:pt x="70" y="171"/>
                  </a:lnTo>
                  <a:lnTo>
                    <a:pt x="68" y="163"/>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43" name="Freeform 410">
              <a:extLst>
                <a:ext uri="{FF2B5EF4-FFF2-40B4-BE49-F238E27FC236}">
                  <a16:creationId xmlns:a16="http://schemas.microsoft.com/office/drawing/2014/main" id="{D3DF0527-7B7E-31B5-D8DA-9ECECFAB8A1F}"/>
                </a:ext>
              </a:extLst>
            </p:cNvPr>
            <p:cNvSpPr>
              <a:spLocks noChangeAspect="1"/>
            </p:cNvSpPr>
            <p:nvPr/>
          </p:nvSpPr>
          <p:spPr bwMode="auto">
            <a:xfrm>
              <a:off x="5172705" y="4527532"/>
              <a:ext cx="54741" cy="51705"/>
            </a:xfrm>
            <a:custGeom>
              <a:avLst/>
              <a:gdLst>
                <a:gd name="T0" fmla="*/ 14 w 36"/>
                <a:gd name="T1" fmla="*/ 6 h 34"/>
                <a:gd name="T2" fmla="*/ 18 w 36"/>
                <a:gd name="T3" fmla="*/ 6 h 34"/>
                <a:gd name="T4" fmla="*/ 30 w 36"/>
                <a:gd name="T5" fmla="*/ 0 h 34"/>
                <a:gd name="T6" fmla="*/ 36 w 36"/>
                <a:gd name="T7" fmla="*/ 26 h 34"/>
                <a:gd name="T8" fmla="*/ 30 w 36"/>
                <a:gd name="T9" fmla="*/ 26 h 34"/>
                <a:gd name="T10" fmla="*/ 22 w 36"/>
                <a:gd name="T11" fmla="*/ 26 h 34"/>
                <a:gd name="T12" fmla="*/ 20 w 36"/>
                <a:gd name="T13" fmla="*/ 32 h 34"/>
                <a:gd name="T14" fmla="*/ 2 w 36"/>
                <a:gd name="T15" fmla="*/ 34 h 34"/>
                <a:gd name="T16" fmla="*/ 0 w 36"/>
                <a:gd name="T17" fmla="*/ 34 h 34"/>
                <a:gd name="T18" fmla="*/ 0 w 36"/>
                <a:gd name="T19" fmla="*/ 32 h 34"/>
                <a:gd name="T20" fmla="*/ 4 w 36"/>
                <a:gd name="T21" fmla="*/ 20 h 34"/>
                <a:gd name="T22" fmla="*/ 14 w 36"/>
                <a:gd name="T23" fmla="*/ 6 h 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6" h="34">
                  <a:moveTo>
                    <a:pt x="14" y="6"/>
                  </a:moveTo>
                  <a:lnTo>
                    <a:pt x="18" y="6"/>
                  </a:lnTo>
                  <a:lnTo>
                    <a:pt x="30" y="0"/>
                  </a:lnTo>
                  <a:lnTo>
                    <a:pt x="36" y="26"/>
                  </a:lnTo>
                  <a:lnTo>
                    <a:pt x="30" y="26"/>
                  </a:lnTo>
                  <a:lnTo>
                    <a:pt x="22" y="26"/>
                  </a:lnTo>
                  <a:lnTo>
                    <a:pt x="20" y="32"/>
                  </a:lnTo>
                  <a:lnTo>
                    <a:pt x="2" y="34"/>
                  </a:lnTo>
                  <a:lnTo>
                    <a:pt x="0" y="34"/>
                  </a:lnTo>
                  <a:lnTo>
                    <a:pt x="0" y="32"/>
                  </a:lnTo>
                  <a:lnTo>
                    <a:pt x="4" y="20"/>
                  </a:lnTo>
                  <a:lnTo>
                    <a:pt x="14" y="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44" name="Freeform 411">
              <a:extLst>
                <a:ext uri="{FF2B5EF4-FFF2-40B4-BE49-F238E27FC236}">
                  <a16:creationId xmlns:a16="http://schemas.microsoft.com/office/drawing/2014/main" id="{C74B3465-FBFC-6C6D-BBD8-EE1E6B065AED}"/>
                </a:ext>
              </a:extLst>
            </p:cNvPr>
            <p:cNvSpPr>
              <a:spLocks noChangeAspect="1"/>
            </p:cNvSpPr>
            <p:nvPr/>
          </p:nvSpPr>
          <p:spPr bwMode="auto">
            <a:xfrm>
              <a:off x="5534604" y="4085000"/>
              <a:ext cx="39535" cy="48665"/>
            </a:xfrm>
            <a:custGeom>
              <a:avLst/>
              <a:gdLst>
                <a:gd name="T0" fmla="*/ 0 w 26"/>
                <a:gd name="T1" fmla="*/ 32 h 32"/>
                <a:gd name="T2" fmla="*/ 12 w 26"/>
                <a:gd name="T3" fmla="*/ 2 h 32"/>
                <a:gd name="T4" fmla="*/ 18 w 26"/>
                <a:gd name="T5" fmla="*/ 0 h 32"/>
                <a:gd name="T6" fmla="*/ 26 w 26"/>
                <a:gd name="T7" fmla="*/ 22 h 32"/>
                <a:gd name="T8" fmla="*/ 20 w 26"/>
                <a:gd name="T9" fmla="*/ 32 h 32"/>
                <a:gd name="T10" fmla="*/ 0 w 26"/>
                <a:gd name="T11" fmla="*/ 32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 h="32">
                  <a:moveTo>
                    <a:pt x="0" y="32"/>
                  </a:moveTo>
                  <a:lnTo>
                    <a:pt x="12" y="2"/>
                  </a:lnTo>
                  <a:lnTo>
                    <a:pt x="18" y="0"/>
                  </a:lnTo>
                  <a:lnTo>
                    <a:pt x="26" y="22"/>
                  </a:lnTo>
                  <a:lnTo>
                    <a:pt x="20" y="32"/>
                  </a:lnTo>
                  <a:lnTo>
                    <a:pt x="0" y="3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45" name="Freeform 412">
              <a:extLst>
                <a:ext uri="{FF2B5EF4-FFF2-40B4-BE49-F238E27FC236}">
                  <a16:creationId xmlns:a16="http://schemas.microsoft.com/office/drawing/2014/main" id="{5A03BAF0-3D2A-80B2-4C8E-D351A208B304}"/>
                </a:ext>
              </a:extLst>
            </p:cNvPr>
            <p:cNvSpPr>
              <a:spLocks noChangeAspect="1" noEditPoints="1"/>
            </p:cNvSpPr>
            <p:nvPr/>
          </p:nvSpPr>
          <p:spPr bwMode="auto">
            <a:xfrm>
              <a:off x="2335280" y="3783894"/>
              <a:ext cx="18246" cy="3040"/>
            </a:xfrm>
            <a:custGeom>
              <a:avLst/>
              <a:gdLst>
                <a:gd name="T0" fmla="*/ 12 w 12"/>
                <a:gd name="T1" fmla="*/ 2 h 2"/>
                <a:gd name="T2" fmla="*/ 12 w 12"/>
                <a:gd name="T3" fmla="*/ 2 h 2"/>
                <a:gd name="T4" fmla="*/ 8 w 12"/>
                <a:gd name="T5" fmla="*/ 2 h 2"/>
                <a:gd name="T6" fmla="*/ 12 w 12"/>
                <a:gd name="T7" fmla="*/ 2 h 2"/>
                <a:gd name="T8" fmla="*/ 12 w 12"/>
                <a:gd name="T9" fmla="*/ 2 h 2"/>
                <a:gd name="T10" fmla="*/ 2 w 12"/>
                <a:gd name="T11" fmla="*/ 2 h 2"/>
                <a:gd name="T12" fmla="*/ 0 w 12"/>
                <a:gd name="T13" fmla="*/ 2 h 2"/>
                <a:gd name="T14" fmla="*/ 0 w 12"/>
                <a:gd name="T15" fmla="*/ 0 h 2"/>
                <a:gd name="T16" fmla="*/ 2 w 12"/>
                <a:gd name="T17" fmla="*/ 2 h 2"/>
                <a:gd name="T18" fmla="*/ 2 w 12"/>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2">
                  <a:moveTo>
                    <a:pt x="12" y="2"/>
                  </a:moveTo>
                  <a:lnTo>
                    <a:pt x="12" y="2"/>
                  </a:lnTo>
                  <a:lnTo>
                    <a:pt x="8" y="2"/>
                  </a:lnTo>
                  <a:lnTo>
                    <a:pt x="12" y="2"/>
                  </a:lnTo>
                  <a:close/>
                  <a:moveTo>
                    <a:pt x="2" y="2"/>
                  </a:moveTo>
                  <a:lnTo>
                    <a:pt x="0" y="2"/>
                  </a:lnTo>
                  <a:lnTo>
                    <a:pt x="0" y="0"/>
                  </a:lnTo>
                  <a:lnTo>
                    <a:pt x="2" y="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46" name="Freeform 413">
              <a:extLst>
                <a:ext uri="{FF2B5EF4-FFF2-40B4-BE49-F238E27FC236}">
                  <a16:creationId xmlns:a16="http://schemas.microsoft.com/office/drawing/2014/main" id="{A11C087D-BF49-41E5-AD79-45CF6E3EBDA8}"/>
                </a:ext>
              </a:extLst>
            </p:cNvPr>
            <p:cNvSpPr>
              <a:spLocks noChangeAspect="1" noEditPoints="1"/>
            </p:cNvSpPr>
            <p:nvPr/>
          </p:nvSpPr>
          <p:spPr bwMode="auto">
            <a:xfrm>
              <a:off x="2335280" y="3783894"/>
              <a:ext cx="18246" cy="3040"/>
            </a:xfrm>
            <a:custGeom>
              <a:avLst/>
              <a:gdLst>
                <a:gd name="T0" fmla="*/ 12 w 12"/>
                <a:gd name="T1" fmla="*/ 2 h 2"/>
                <a:gd name="T2" fmla="*/ 12 w 12"/>
                <a:gd name="T3" fmla="*/ 2 h 2"/>
                <a:gd name="T4" fmla="*/ 8 w 12"/>
                <a:gd name="T5" fmla="*/ 2 h 2"/>
                <a:gd name="T6" fmla="*/ 12 w 12"/>
                <a:gd name="T7" fmla="*/ 2 h 2"/>
                <a:gd name="T8" fmla="*/ 12 w 12"/>
                <a:gd name="T9" fmla="*/ 2 h 2"/>
                <a:gd name="T10" fmla="*/ 2 w 12"/>
                <a:gd name="T11" fmla="*/ 2 h 2"/>
                <a:gd name="T12" fmla="*/ 0 w 12"/>
                <a:gd name="T13" fmla="*/ 2 h 2"/>
                <a:gd name="T14" fmla="*/ 0 w 12"/>
                <a:gd name="T15" fmla="*/ 0 h 2"/>
                <a:gd name="T16" fmla="*/ 2 w 12"/>
                <a:gd name="T17" fmla="*/ 2 h 2"/>
                <a:gd name="T18" fmla="*/ 2 w 12"/>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 h="2">
                  <a:moveTo>
                    <a:pt x="12" y="2"/>
                  </a:moveTo>
                  <a:lnTo>
                    <a:pt x="12" y="2"/>
                  </a:lnTo>
                  <a:lnTo>
                    <a:pt x="8" y="2"/>
                  </a:lnTo>
                  <a:lnTo>
                    <a:pt x="12" y="2"/>
                  </a:lnTo>
                  <a:close/>
                  <a:moveTo>
                    <a:pt x="2" y="2"/>
                  </a:moveTo>
                  <a:lnTo>
                    <a:pt x="0" y="2"/>
                  </a:lnTo>
                  <a:lnTo>
                    <a:pt x="0" y="0"/>
                  </a:lnTo>
                  <a:lnTo>
                    <a:pt x="2" y="2"/>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47" name="Freeform 414">
              <a:extLst>
                <a:ext uri="{FF2B5EF4-FFF2-40B4-BE49-F238E27FC236}">
                  <a16:creationId xmlns:a16="http://schemas.microsoft.com/office/drawing/2014/main" id="{7836A9F9-77C4-6113-B009-B027B23FACB0}"/>
                </a:ext>
              </a:extLst>
            </p:cNvPr>
            <p:cNvSpPr>
              <a:spLocks noChangeAspect="1"/>
            </p:cNvSpPr>
            <p:nvPr/>
          </p:nvSpPr>
          <p:spPr bwMode="auto">
            <a:xfrm>
              <a:off x="2152810" y="3893387"/>
              <a:ext cx="60824" cy="24332"/>
            </a:xfrm>
            <a:custGeom>
              <a:avLst/>
              <a:gdLst>
                <a:gd name="T0" fmla="*/ 16 w 40"/>
                <a:gd name="T1" fmla="*/ 0 h 16"/>
                <a:gd name="T2" fmla="*/ 26 w 40"/>
                <a:gd name="T3" fmla="*/ 2 h 16"/>
                <a:gd name="T4" fmla="*/ 28 w 40"/>
                <a:gd name="T5" fmla="*/ 4 h 16"/>
                <a:gd name="T6" fmla="*/ 36 w 40"/>
                <a:gd name="T7" fmla="*/ 8 h 16"/>
                <a:gd name="T8" fmla="*/ 40 w 40"/>
                <a:gd name="T9" fmla="*/ 12 h 16"/>
                <a:gd name="T10" fmla="*/ 36 w 40"/>
                <a:gd name="T11" fmla="*/ 14 h 16"/>
                <a:gd name="T12" fmla="*/ 32 w 40"/>
                <a:gd name="T13" fmla="*/ 12 h 16"/>
                <a:gd name="T14" fmla="*/ 28 w 40"/>
                <a:gd name="T15" fmla="*/ 12 h 16"/>
                <a:gd name="T16" fmla="*/ 24 w 40"/>
                <a:gd name="T17" fmla="*/ 14 h 16"/>
                <a:gd name="T18" fmla="*/ 22 w 40"/>
                <a:gd name="T19" fmla="*/ 14 h 16"/>
                <a:gd name="T20" fmla="*/ 20 w 40"/>
                <a:gd name="T21" fmla="*/ 16 h 16"/>
                <a:gd name="T22" fmla="*/ 16 w 40"/>
                <a:gd name="T23" fmla="*/ 14 h 16"/>
                <a:gd name="T24" fmla="*/ 10 w 40"/>
                <a:gd name="T25" fmla="*/ 12 h 16"/>
                <a:gd name="T26" fmla="*/ 4 w 40"/>
                <a:gd name="T27" fmla="*/ 8 h 16"/>
                <a:gd name="T28" fmla="*/ 0 w 40"/>
                <a:gd name="T29" fmla="*/ 6 h 16"/>
                <a:gd name="T30" fmla="*/ 2 w 40"/>
                <a:gd name="T31" fmla="*/ 0 h 16"/>
                <a:gd name="T32" fmla="*/ 16 w 40"/>
                <a:gd name="T33" fmla="*/ 0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 h="16">
                  <a:moveTo>
                    <a:pt x="16" y="0"/>
                  </a:moveTo>
                  <a:lnTo>
                    <a:pt x="26" y="2"/>
                  </a:lnTo>
                  <a:lnTo>
                    <a:pt x="28" y="4"/>
                  </a:lnTo>
                  <a:lnTo>
                    <a:pt x="36" y="8"/>
                  </a:lnTo>
                  <a:lnTo>
                    <a:pt x="40" y="12"/>
                  </a:lnTo>
                  <a:lnTo>
                    <a:pt x="36" y="14"/>
                  </a:lnTo>
                  <a:lnTo>
                    <a:pt x="32" y="12"/>
                  </a:lnTo>
                  <a:lnTo>
                    <a:pt x="28" y="12"/>
                  </a:lnTo>
                  <a:lnTo>
                    <a:pt x="24" y="14"/>
                  </a:lnTo>
                  <a:lnTo>
                    <a:pt x="22" y="14"/>
                  </a:lnTo>
                  <a:lnTo>
                    <a:pt x="20" y="16"/>
                  </a:lnTo>
                  <a:lnTo>
                    <a:pt x="16" y="14"/>
                  </a:lnTo>
                  <a:lnTo>
                    <a:pt x="10" y="12"/>
                  </a:lnTo>
                  <a:lnTo>
                    <a:pt x="4" y="8"/>
                  </a:lnTo>
                  <a:lnTo>
                    <a:pt x="0" y="6"/>
                  </a:lnTo>
                  <a:lnTo>
                    <a:pt x="2" y="0"/>
                  </a:lnTo>
                  <a:lnTo>
                    <a:pt x="16" y="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48" name="Freeform 415">
              <a:extLst>
                <a:ext uri="{FF2B5EF4-FFF2-40B4-BE49-F238E27FC236}">
                  <a16:creationId xmlns:a16="http://schemas.microsoft.com/office/drawing/2014/main" id="{15C48F25-9302-9E89-4036-18B7B0D98D4F}"/>
                </a:ext>
              </a:extLst>
            </p:cNvPr>
            <p:cNvSpPr>
              <a:spLocks noChangeAspect="1" noEditPoints="1"/>
            </p:cNvSpPr>
            <p:nvPr/>
          </p:nvSpPr>
          <p:spPr bwMode="auto">
            <a:xfrm>
              <a:off x="4229937" y="2847126"/>
              <a:ext cx="367983" cy="308710"/>
            </a:xfrm>
            <a:custGeom>
              <a:avLst/>
              <a:gdLst>
                <a:gd name="T0" fmla="*/ 56 w 242"/>
                <a:gd name="T1" fmla="*/ 101 h 203"/>
                <a:gd name="T2" fmla="*/ 60 w 242"/>
                <a:gd name="T3" fmla="*/ 109 h 203"/>
                <a:gd name="T4" fmla="*/ 230 w 242"/>
                <a:gd name="T5" fmla="*/ 177 h 203"/>
                <a:gd name="T6" fmla="*/ 238 w 242"/>
                <a:gd name="T7" fmla="*/ 169 h 203"/>
                <a:gd name="T8" fmla="*/ 238 w 242"/>
                <a:gd name="T9" fmla="*/ 197 h 203"/>
                <a:gd name="T10" fmla="*/ 228 w 242"/>
                <a:gd name="T11" fmla="*/ 199 h 203"/>
                <a:gd name="T12" fmla="*/ 226 w 242"/>
                <a:gd name="T13" fmla="*/ 193 h 203"/>
                <a:gd name="T14" fmla="*/ 224 w 242"/>
                <a:gd name="T15" fmla="*/ 181 h 203"/>
                <a:gd name="T16" fmla="*/ 196 w 242"/>
                <a:gd name="T17" fmla="*/ 133 h 203"/>
                <a:gd name="T18" fmla="*/ 202 w 242"/>
                <a:gd name="T19" fmla="*/ 145 h 203"/>
                <a:gd name="T20" fmla="*/ 206 w 242"/>
                <a:gd name="T21" fmla="*/ 153 h 203"/>
                <a:gd name="T22" fmla="*/ 196 w 242"/>
                <a:gd name="T23" fmla="*/ 161 h 203"/>
                <a:gd name="T24" fmla="*/ 182 w 242"/>
                <a:gd name="T25" fmla="*/ 169 h 203"/>
                <a:gd name="T26" fmla="*/ 170 w 242"/>
                <a:gd name="T27" fmla="*/ 165 h 203"/>
                <a:gd name="T28" fmla="*/ 160 w 242"/>
                <a:gd name="T29" fmla="*/ 161 h 203"/>
                <a:gd name="T30" fmla="*/ 142 w 242"/>
                <a:gd name="T31" fmla="*/ 161 h 203"/>
                <a:gd name="T32" fmla="*/ 132 w 242"/>
                <a:gd name="T33" fmla="*/ 179 h 203"/>
                <a:gd name="T34" fmla="*/ 116 w 242"/>
                <a:gd name="T35" fmla="*/ 181 h 203"/>
                <a:gd name="T36" fmla="*/ 104 w 242"/>
                <a:gd name="T37" fmla="*/ 177 h 203"/>
                <a:gd name="T38" fmla="*/ 90 w 242"/>
                <a:gd name="T39" fmla="*/ 173 h 203"/>
                <a:gd name="T40" fmla="*/ 72 w 242"/>
                <a:gd name="T41" fmla="*/ 173 h 203"/>
                <a:gd name="T42" fmla="*/ 58 w 242"/>
                <a:gd name="T43" fmla="*/ 169 h 203"/>
                <a:gd name="T44" fmla="*/ 48 w 242"/>
                <a:gd name="T45" fmla="*/ 161 h 203"/>
                <a:gd name="T46" fmla="*/ 62 w 242"/>
                <a:gd name="T47" fmla="*/ 135 h 203"/>
                <a:gd name="T48" fmla="*/ 68 w 242"/>
                <a:gd name="T49" fmla="*/ 125 h 203"/>
                <a:gd name="T50" fmla="*/ 58 w 242"/>
                <a:gd name="T51" fmla="*/ 111 h 203"/>
                <a:gd name="T52" fmla="*/ 60 w 242"/>
                <a:gd name="T53" fmla="*/ 101 h 203"/>
                <a:gd name="T54" fmla="*/ 46 w 242"/>
                <a:gd name="T55" fmla="*/ 92 h 203"/>
                <a:gd name="T56" fmla="*/ 44 w 242"/>
                <a:gd name="T57" fmla="*/ 78 h 203"/>
                <a:gd name="T58" fmla="*/ 38 w 242"/>
                <a:gd name="T59" fmla="*/ 76 h 203"/>
                <a:gd name="T60" fmla="*/ 32 w 242"/>
                <a:gd name="T61" fmla="*/ 72 h 203"/>
                <a:gd name="T62" fmla="*/ 26 w 242"/>
                <a:gd name="T63" fmla="*/ 70 h 203"/>
                <a:gd name="T64" fmla="*/ 18 w 242"/>
                <a:gd name="T65" fmla="*/ 68 h 203"/>
                <a:gd name="T66" fmla="*/ 6 w 242"/>
                <a:gd name="T67" fmla="*/ 66 h 203"/>
                <a:gd name="T68" fmla="*/ 6 w 242"/>
                <a:gd name="T69" fmla="*/ 58 h 203"/>
                <a:gd name="T70" fmla="*/ 0 w 242"/>
                <a:gd name="T71" fmla="*/ 58 h 203"/>
                <a:gd name="T72" fmla="*/ 10 w 242"/>
                <a:gd name="T73" fmla="*/ 50 h 203"/>
                <a:gd name="T74" fmla="*/ 26 w 242"/>
                <a:gd name="T75" fmla="*/ 48 h 203"/>
                <a:gd name="T76" fmla="*/ 38 w 242"/>
                <a:gd name="T77" fmla="*/ 52 h 203"/>
                <a:gd name="T78" fmla="*/ 48 w 242"/>
                <a:gd name="T79" fmla="*/ 50 h 203"/>
                <a:gd name="T80" fmla="*/ 52 w 242"/>
                <a:gd name="T81" fmla="*/ 42 h 203"/>
                <a:gd name="T82" fmla="*/ 52 w 242"/>
                <a:gd name="T83" fmla="*/ 30 h 203"/>
                <a:gd name="T84" fmla="*/ 64 w 242"/>
                <a:gd name="T85" fmla="*/ 34 h 203"/>
                <a:gd name="T86" fmla="*/ 80 w 242"/>
                <a:gd name="T87" fmla="*/ 32 h 203"/>
                <a:gd name="T88" fmla="*/ 104 w 242"/>
                <a:gd name="T89" fmla="*/ 18 h 203"/>
                <a:gd name="T90" fmla="*/ 104 w 242"/>
                <a:gd name="T91" fmla="*/ 4 h 203"/>
                <a:gd name="T92" fmla="*/ 122 w 242"/>
                <a:gd name="T93" fmla="*/ 6 h 203"/>
                <a:gd name="T94" fmla="*/ 132 w 242"/>
                <a:gd name="T95" fmla="*/ 10 h 203"/>
                <a:gd name="T96" fmla="*/ 140 w 242"/>
                <a:gd name="T97" fmla="*/ 16 h 203"/>
                <a:gd name="T98" fmla="*/ 146 w 242"/>
                <a:gd name="T99" fmla="*/ 20 h 203"/>
                <a:gd name="T100" fmla="*/ 156 w 242"/>
                <a:gd name="T101" fmla="*/ 20 h 203"/>
                <a:gd name="T102" fmla="*/ 162 w 242"/>
                <a:gd name="T103" fmla="*/ 28 h 203"/>
                <a:gd name="T104" fmla="*/ 170 w 242"/>
                <a:gd name="T105" fmla="*/ 32 h 203"/>
                <a:gd name="T106" fmla="*/ 186 w 242"/>
                <a:gd name="T107" fmla="*/ 38 h 203"/>
                <a:gd name="T108" fmla="*/ 202 w 242"/>
                <a:gd name="T109" fmla="*/ 40 h 203"/>
                <a:gd name="T110" fmla="*/ 210 w 242"/>
                <a:gd name="T111" fmla="*/ 50 h 203"/>
                <a:gd name="T112" fmla="*/ 204 w 242"/>
                <a:gd name="T113" fmla="*/ 68 h 203"/>
                <a:gd name="T114" fmla="*/ 194 w 242"/>
                <a:gd name="T115" fmla="*/ 74 h 203"/>
                <a:gd name="T116" fmla="*/ 186 w 242"/>
                <a:gd name="T117" fmla="*/ 86 h 203"/>
                <a:gd name="T118" fmla="*/ 182 w 242"/>
                <a:gd name="T119" fmla="*/ 103 h 203"/>
                <a:gd name="T120" fmla="*/ 192 w 242"/>
                <a:gd name="T121" fmla="*/ 99 h 203"/>
                <a:gd name="T122" fmla="*/ 192 w 242"/>
                <a:gd name="T123" fmla="*/ 111 h 203"/>
                <a:gd name="T124" fmla="*/ 194 w 242"/>
                <a:gd name="T125" fmla="*/ 125 h 20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2" h="203">
                  <a:moveTo>
                    <a:pt x="26" y="76"/>
                  </a:moveTo>
                  <a:lnTo>
                    <a:pt x="26" y="76"/>
                  </a:lnTo>
                  <a:lnTo>
                    <a:pt x="26" y="78"/>
                  </a:lnTo>
                  <a:lnTo>
                    <a:pt x="28" y="78"/>
                  </a:lnTo>
                  <a:lnTo>
                    <a:pt x="26" y="78"/>
                  </a:lnTo>
                  <a:lnTo>
                    <a:pt x="26" y="76"/>
                  </a:lnTo>
                  <a:close/>
                  <a:moveTo>
                    <a:pt x="52" y="101"/>
                  </a:moveTo>
                  <a:lnTo>
                    <a:pt x="54" y="101"/>
                  </a:lnTo>
                  <a:lnTo>
                    <a:pt x="56" y="101"/>
                  </a:lnTo>
                  <a:lnTo>
                    <a:pt x="58" y="101"/>
                  </a:lnTo>
                  <a:lnTo>
                    <a:pt x="58" y="103"/>
                  </a:lnTo>
                  <a:lnTo>
                    <a:pt x="56" y="103"/>
                  </a:lnTo>
                  <a:lnTo>
                    <a:pt x="54" y="101"/>
                  </a:lnTo>
                  <a:lnTo>
                    <a:pt x="52" y="101"/>
                  </a:lnTo>
                  <a:close/>
                  <a:moveTo>
                    <a:pt x="56" y="105"/>
                  </a:moveTo>
                  <a:lnTo>
                    <a:pt x="56" y="105"/>
                  </a:lnTo>
                  <a:lnTo>
                    <a:pt x="58" y="105"/>
                  </a:lnTo>
                  <a:lnTo>
                    <a:pt x="58" y="107"/>
                  </a:lnTo>
                  <a:lnTo>
                    <a:pt x="60" y="109"/>
                  </a:lnTo>
                  <a:lnTo>
                    <a:pt x="58" y="109"/>
                  </a:lnTo>
                  <a:lnTo>
                    <a:pt x="58" y="111"/>
                  </a:lnTo>
                  <a:lnTo>
                    <a:pt x="58" y="109"/>
                  </a:lnTo>
                  <a:lnTo>
                    <a:pt x="56" y="107"/>
                  </a:lnTo>
                  <a:lnTo>
                    <a:pt x="56" y="105"/>
                  </a:lnTo>
                  <a:close/>
                  <a:moveTo>
                    <a:pt x="226" y="181"/>
                  </a:moveTo>
                  <a:lnTo>
                    <a:pt x="226" y="181"/>
                  </a:lnTo>
                  <a:lnTo>
                    <a:pt x="226" y="179"/>
                  </a:lnTo>
                  <a:lnTo>
                    <a:pt x="228" y="179"/>
                  </a:lnTo>
                  <a:lnTo>
                    <a:pt x="228" y="177"/>
                  </a:lnTo>
                  <a:lnTo>
                    <a:pt x="230" y="177"/>
                  </a:lnTo>
                  <a:lnTo>
                    <a:pt x="232" y="175"/>
                  </a:lnTo>
                  <a:lnTo>
                    <a:pt x="232" y="177"/>
                  </a:lnTo>
                  <a:lnTo>
                    <a:pt x="234" y="175"/>
                  </a:lnTo>
                  <a:lnTo>
                    <a:pt x="236" y="175"/>
                  </a:lnTo>
                  <a:lnTo>
                    <a:pt x="238" y="175"/>
                  </a:lnTo>
                  <a:lnTo>
                    <a:pt x="238" y="173"/>
                  </a:lnTo>
                  <a:lnTo>
                    <a:pt x="238" y="171"/>
                  </a:lnTo>
                  <a:lnTo>
                    <a:pt x="238" y="169"/>
                  </a:lnTo>
                  <a:lnTo>
                    <a:pt x="240" y="169"/>
                  </a:lnTo>
                  <a:lnTo>
                    <a:pt x="240" y="171"/>
                  </a:lnTo>
                  <a:lnTo>
                    <a:pt x="240" y="173"/>
                  </a:lnTo>
                  <a:lnTo>
                    <a:pt x="240" y="175"/>
                  </a:lnTo>
                  <a:lnTo>
                    <a:pt x="240" y="177"/>
                  </a:lnTo>
                  <a:lnTo>
                    <a:pt x="242" y="179"/>
                  </a:lnTo>
                  <a:lnTo>
                    <a:pt x="242" y="185"/>
                  </a:lnTo>
                  <a:lnTo>
                    <a:pt x="242" y="187"/>
                  </a:lnTo>
                  <a:lnTo>
                    <a:pt x="242" y="189"/>
                  </a:lnTo>
                  <a:lnTo>
                    <a:pt x="240" y="191"/>
                  </a:lnTo>
                  <a:lnTo>
                    <a:pt x="240" y="193"/>
                  </a:lnTo>
                  <a:lnTo>
                    <a:pt x="240" y="197"/>
                  </a:lnTo>
                  <a:lnTo>
                    <a:pt x="238" y="197"/>
                  </a:lnTo>
                  <a:lnTo>
                    <a:pt x="238" y="199"/>
                  </a:lnTo>
                  <a:lnTo>
                    <a:pt x="236" y="199"/>
                  </a:lnTo>
                  <a:lnTo>
                    <a:pt x="236" y="201"/>
                  </a:lnTo>
                  <a:lnTo>
                    <a:pt x="236" y="203"/>
                  </a:lnTo>
                  <a:lnTo>
                    <a:pt x="234" y="203"/>
                  </a:lnTo>
                  <a:lnTo>
                    <a:pt x="234" y="201"/>
                  </a:lnTo>
                  <a:lnTo>
                    <a:pt x="232" y="201"/>
                  </a:lnTo>
                  <a:lnTo>
                    <a:pt x="230" y="201"/>
                  </a:lnTo>
                  <a:lnTo>
                    <a:pt x="230" y="199"/>
                  </a:lnTo>
                  <a:lnTo>
                    <a:pt x="228" y="199"/>
                  </a:lnTo>
                  <a:lnTo>
                    <a:pt x="228" y="197"/>
                  </a:lnTo>
                  <a:lnTo>
                    <a:pt x="230" y="197"/>
                  </a:lnTo>
                  <a:lnTo>
                    <a:pt x="230" y="195"/>
                  </a:lnTo>
                  <a:lnTo>
                    <a:pt x="228" y="195"/>
                  </a:lnTo>
                  <a:lnTo>
                    <a:pt x="226" y="195"/>
                  </a:lnTo>
                  <a:lnTo>
                    <a:pt x="228" y="195"/>
                  </a:lnTo>
                  <a:lnTo>
                    <a:pt x="228" y="193"/>
                  </a:lnTo>
                  <a:lnTo>
                    <a:pt x="230" y="193"/>
                  </a:lnTo>
                  <a:lnTo>
                    <a:pt x="228" y="191"/>
                  </a:lnTo>
                  <a:lnTo>
                    <a:pt x="228" y="193"/>
                  </a:lnTo>
                  <a:lnTo>
                    <a:pt x="226" y="193"/>
                  </a:lnTo>
                  <a:lnTo>
                    <a:pt x="226" y="191"/>
                  </a:lnTo>
                  <a:lnTo>
                    <a:pt x="226" y="189"/>
                  </a:lnTo>
                  <a:lnTo>
                    <a:pt x="228" y="189"/>
                  </a:lnTo>
                  <a:lnTo>
                    <a:pt x="226" y="187"/>
                  </a:lnTo>
                  <a:lnTo>
                    <a:pt x="226" y="185"/>
                  </a:lnTo>
                  <a:lnTo>
                    <a:pt x="224" y="185"/>
                  </a:lnTo>
                  <a:lnTo>
                    <a:pt x="226" y="185"/>
                  </a:lnTo>
                  <a:lnTo>
                    <a:pt x="226" y="183"/>
                  </a:lnTo>
                  <a:lnTo>
                    <a:pt x="224" y="183"/>
                  </a:lnTo>
                  <a:lnTo>
                    <a:pt x="224" y="181"/>
                  </a:lnTo>
                  <a:lnTo>
                    <a:pt x="226" y="181"/>
                  </a:lnTo>
                  <a:close/>
                  <a:moveTo>
                    <a:pt x="190" y="125"/>
                  </a:moveTo>
                  <a:lnTo>
                    <a:pt x="190" y="125"/>
                  </a:lnTo>
                  <a:lnTo>
                    <a:pt x="190" y="127"/>
                  </a:lnTo>
                  <a:lnTo>
                    <a:pt x="192" y="127"/>
                  </a:lnTo>
                  <a:lnTo>
                    <a:pt x="192" y="129"/>
                  </a:lnTo>
                  <a:lnTo>
                    <a:pt x="194" y="129"/>
                  </a:lnTo>
                  <a:lnTo>
                    <a:pt x="196" y="129"/>
                  </a:lnTo>
                  <a:lnTo>
                    <a:pt x="196" y="131"/>
                  </a:lnTo>
                  <a:lnTo>
                    <a:pt x="196" y="133"/>
                  </a:lnTo>
                  <a:lnTo>
                    <a:pt x="198" y="133"/>
                  </a:lnTo>
                  <a:lnTo>
                    <a:pt x="196" y="133"/>
                  </a:lnTo>
                  <a:lnTo>
                    <a:pt x="196" y="135"/>
                  </a:lnTo>
                  <a:lnTo>
                    <a:pt x="196" y="137"/>
                  </a:lnTo>
                  <a:lnTo>
                    <a:pt x="194" y="137"/>
                  </a:lnTo>
                  <a:lnTo>
                    <a:pt x="194" y="139"/>
                  </a:lnTo>
                  <a:lnTo>
                    <a:pt x="196" y="139"/>
                  </a:lnTo>
                  <a:lnTo>
                    <a:pt x="194" y="139"/>
                  </a:lnTo>
                  <a:lnTo>
                    <a:pt x="196" y="139"/>
                  </a:lnTo>
                  <a:lnTo>
                    <a:pt x="194" y="141"/>
                  </a:lnTo>
                  <a:lnTo>
                    <a:pt x="196" y="143"/>
                  </a:lnTo>
                  <a:lnTo>
                    <a:pt x="198" y="143"/>
                  </a:lnTo>
                  <a:lnTo>
                    <a:pt x="200" y="145"/>
                  </a:lnTo>
                  <a:lnTo>
                    <a:pt x="202" y="145"/>
                  </a:lnTo>
                  <a:lnTo>
                    <a:pt x="204" y="145"/>
                  </a:lnTo>
                  <a:lnTo>
                    <a:pt x="206" y="145"/>
                  </a:lnTo>
                  <a:lnTo>
                    <a:pt x="208" y="145"/>
                  </a:lnTo>
                  <a:lnTo>
                    <a:pt x="210" y="147"/>
                  </a:lnTo>
                  <a:lnTo>
                    <a:pt x="208" y="147"/>
                  </a:lnTo>
                  <a:lnTo>
                    <a:pt x="208" y="149"/>
                  </a:lnTo>
                  <a:lnTo>
                    <a:pt x="206" y="149"/>
                  </a:lnTo>
                  <a:lnTo>
                    <a:pt x="206" y="151"/>
                  </a:lnTo>
                  <a:lnTo>
                    <a:pt x="206" y="153"/>
                  </a:lnTo>
                  <a:lnTo>
                    <a:pt x="204" y="153"/>
                  </a:lnTo>
                  <a:lnTo>
                    <a:pt x="204" y="155"/>
                  </a:lnTo>
                  <a:lnTo>
                    <a:pt x="202" y="155"/>
                  </a:lnTo>
                  <a:lnTo>
                    <a:pt x="200" y="157"/>
                  </a:lnTo>
                  <a:lnTo>
                    <a:pt x="198" y="157"/>
                  </a:lnTo>
                  <a:lnTo>
                    <a:pt x="196" y="157"/>
                  </a:lnTo>
                  <a:lnTo>
                    <a:pt x="196" y="159"/>
                  </a:lnTo>
                  <a:lnTo>
                    <a:pt x="196" y="161"/>
                  </a:lnTo>
                  <a:lnTo>
                    <a:pt x="194" y="161"/>
                  </a:lnTo>
                  <a:lnTo>
                    <a:pt x="192" y="161"/>
                  </a:lnTo>
                  <a:lnTo>
                    <a:pt x="190" y="163"/>
                  </a:lnTo>
                  <a:lnTo>
                    <a:pt x="192" y="163"/>
                  </a:lnTo>
                  <a:lnTo>
                    <a:pt x="192" y="165"/>
                  </a:lnTo>
                  <a:lnTo>
                    <a:pt x="190" y="165"/>
                  </a:lnTo>
                  <a:lnTo>
                    <a:pt x="186" y="167"/>
                  </a:lnTo>
                  <a:lnTo>
                    <a:pt x="184" y="167"/>
                  </a:lnTo>
                  <a:lnTo>
                    <a:pt x="184" y="169"/>
                  </a:lnTo>
                  <a:lnTo>
                    <a:pt x="182" y="169"/>
                  </a:lnTo>
                  <a:lnTo>
                    <a:pt x="184" y="167"/>
                  </a:lnTo>
                  <a:lnTo>
                    <a:pt x="182" y="167"/>
                  </a:lnTo>
                  <a:lnTo>
                    <a:pt x="180" y="167"/>
                  </a:lnTo>
                  <a:lnTo>
                    <a:pt x="178" y="167"/>
                  </a:lnTo>
                  <a:lnTo>
                    <a:pt x="176" y="165"/>
                  </a:lnTo>
                  <a:lnTo>
                    <a:pt x="174" y="165"/>
                  </a:lnTo>
                  <a:lnTo>
                    <a:pt x="172" y="165"/>
                  </a:lnTo>
                  <a:lnTo>
                    <a:pt x="170" y="165"/>
                  </a:lnTo>
                  <a:lnTo>
                    <a:pt x="170" y="163"/>
                  </a:lnTo>
                  <a:lnTo>
                    <a:pt x="168" y="161"/>
                  </a:lnTo>
                  <a:lnTo>
                    <a:pt x="168" y="163"/>
                  </a:lnTo>
                  <a:lnTo>
                    <a:pt x="166" y="161"/>
                  </a:lnTo>
                  <a:lnTo>
                    <a:pt x="164" y="163"/>
                  </a:lnTo>
                  <a:lnTo>
                    <a:pt x="164" y="161"/>
                  </a:lnTo>
                  <a:lnTo>
                    <a:pt x="162" y="159"/>
                  </a:lnTo>
                  <a:lnTo>
                    <a:pt x="162" y="161"/>
                  </a:lnTo>
                  <a:lnTo>
                    <a:pt x="162" y="159"/>
                  </a:lnTo>
                  <a:lnTo>
                    <a:pt x="162" y="161"/>
                  </a:lnTo>
                  <a:lnTo>
                    <a:pt x="160" y="161"/>
                  </a:lnTo>
                  <a:lnTo>
                    <a:pt x="162" y="161"/>
                  </a:lnTo>
                  <a:lnTo>
                    <a:pt x="162" y="163"/>
                  </a:lnTo>
                  <a:lnTo>
                    <a:pt x="160" y="161"/>
                  </a:lnTo>
                  <a:lnTo>
                    <a:pt x="158" y="161"/>
                  </a:lnTo>
                  <a:lnTo>
                    <a:pt x="156" y="161"/>
                  </a:lnTo>
                  <a:lnTo>
                    <a:pt x="158" y="161"/>
                  </a:lnTo>
                  <a:lnTo>
                    <a:pt x="156" y="159"/>
                  </a:lnTo>
                  <a:lnTo>
                    <a:pt x="154" y="159"/>
                  </a:lnTo>
                  <a:lnTo>
                    <a:pt x="152" y="159"/>
                  </a:lnTo>
                  <a:lnTo>
                    <a:pt x="150" y="159"/>
                  </a:lnTo>
                  <a:lnTo>
                    <a:pt x="148" y="159"/>
                  </a:lnTo>
                  <a:lnTo>
                    <a:pt x="148" y="157"/>
                  </a:lnTo>
                  <a:lnTo>
                    <a:pt x="146" y="157"/>
                  </a:lnTo>
                  <a:lnTo>
                    <a:pt x="142" y="159"/>
                  </a:lnTo>
                  <a:lnTo>
                    <a:pt x="142" y="161"/>
                  </a:lnTo>
                  <a:lnTo>
                    <a:pt x="140" y="161"/>
                  </a:lnTo>
                  <a:lnTo>
                    <a:pt x="138" y="163"/>
                  </a:lnTo>
                  <a:lnTo>
                    <a:pt x="136" y="163"/>
                  </a:lnTo>
                  <a:lnTo>
                    <a:pt x="134" y="165"/>
                  </a:lnTo>
                  <a:lnTo>
                    <a:pt x="132" y="167"/>
                  </a:lnTo>
                  <a:lnTo>
                    <a:pt x="130" y="167"/>
                  </a:lnTo>
                  <a:lnTo>
                    <a:pt x="132" y="167"/>
                  </a:lnTo>
                  <a:lnTo>
                    <a:pt x="130" y="169"/>
                  </a:lnTo>
                  <a:lnTo>
                    <a:pt x="130" y="171"/>
                  </a:lnTo>
                  <a:lnTo>
                    <a:pt x="130" y="173"/>
                  </a:lnTo>
                  <a:lnTo>
                    <a:pt x="130" y="175"/>
                  </a:lnTo>
                  <a:lnTo>
                    <a:pt x="132" y="179"/>
                  </a:lnTo>
                  <a:lnTo>
                    <a:pt x="134" y="179"/>
                  </a:lnTo>
                  <a:lnTo>
                    <a:pt x="132" y="181"/>
                  </a:lnTo>
                  <a:lnTo>
                    <a:pt x="130" y="179"/>
                  </a:lnTo>
                  <a:lnTo>
                    <a:pt x="128" y="179"/>
                  </a:lnTo>
                  <a:lnTo>
                    <a:pt x="126" y="181"/>
                  </a:lnTo>
                  <a:lnTo>
                    <a:pt x="124" y="181"/>
                  </a:lnTo>
                  <a:lnTo>
                    <a:pt x="124" y="183"/>
                  </a:lnTo>
                  <a:lnTo>
                    <a:pt x="122" y="181"/>
                  </a:lnTo>
                  <a:lnTo>
                    <a:pt x="120" y="181"/>
                  </a:lnTo>
                  <a:lnTo>
                    <a:pt x="118" y="181"/>
                  </a:lnTo>
                  <a:lnTo>
                    <a:pt x="116" y="181"/>
                  </a:lnTo>
                  <a:lnTo>
                    <a:pt x="114" y="181"/>
                  </a:lnTo>
                  <a:lnTo>
                    <a:pt x="112" y="181"/>
                  </a:lnTo>
                  <a:lnTo>
                    <a:pt x="110" y="179"/>
                  </a:lnTo>
                  <a:lnTo>
                    <a:pt x="108" y="179"/>
                  </a:lnTo>
                  <a:lnTo>
                    <a:pt x="108" y="177"/>
                  </a:lnTo>
                  <a:lnTo>
                    <a:pt x="106" y="175"/>
                  </a:lnTo>
                  <a:lnTo>
                    <a:pt x="104" y="175"/>
                  </a:lnTo>
                  <a:lnTo>
                    <a:pt x="104" y="177"/>
                  </a:lnTo>
                  <a:lnTo>
                    <a:pt x="102" y="175"/>
                  </a:lnTo>
                  <a:lnTo>
                    <a:pt x="100" y="175"/>
                  </a:lnTo>
                  <a:lnTo>
                    <a:pt x="98" y="175"/>
                  </a:lnTo>
                  <a:lnTo>
                    <a:pt x="98" y="173"/>
                  </a:lnTo>
                  <a:lnTo>
                    <a:pt x="96" y="173"/>
                  </a:lnTo>
                  <a:lnTo>
                    <a:pt x="94" y="173"/>
                  </a:lnTo>
                  <a:lnTo>
                    <a:pt x="92" y="173"/>
                  </a:lnTo>
                  <a:lnTo>
                    <a:pt x="90" y="173"/>
                  </a:lnTo>
                  <a:lnTo>
                    <a:pt x="92" y="175"/>
                  </a:lnTo>
                  <a:lnTo>
                    <a:pt x="90" y="175"/>
                  </a:lnTo>
                  <a:lnTo>
                    <a:pt x="88" y="175"/>
                  </a:lnTo>
                  <a:lnTo>
                    <a:pt x="86" y="175"/>
                  </a:lnTo>
                  <a:lnTo>
                    <a:pt x="84" y="175"/>
                  </a:lnTo>
                  <a:lnTo>
                    <a:pt x="82" y="175"/>
                  </a:lnTo>
                  <a:lnTo>
                    <a:pt x="82" y="173"/>
                  </a:lnTo>
                  <a:lnTo>
                    <a:pt x="78" y="175"/>
                  </a:lnTo>
                  <a:lnTo>
                    <a:pt x="78" y="173"/>
                  </a:lnTo>
                  <a:lnTo>
                    <a:pt x="76" y="173"/>
                  </a:lnTo>
                  <a:lnTo>
                    <a:pt x="74" y="173"/>
                  </a:lnTo>
                  <a:lnTo>
                    <a:pt x="72" y="173"/>
                  </a:lnTo>
                  <a:lnTo>
                    <a:pt x="70" y="173"/>
                  </a:lnTo>
                  <a:lnTo>
                    <a:pt x="68" y="173"/>
                  </a:lnTo>
                  <a:lnTo>
                    <a:pt x="68" y="171"/>
                  </a:lnTo>
                  <a:lnTo>
                    <a:pt x="66" y="171"/>
                  </a:lnTo>
                  <a:lnTo>
                    <a:pt x="66" y="169"/>
                  </a:lnTo>
                  <a:lnTo>
                    <a:pt x="64" y="171"/>
                  </a:lnTo>
                  <a:lnTo>
                    <a:pt x="62" y="169"/>
                  </a:lnTo>
                  <a:lnTo>
                    <a:pt x="60" y="169"/>
                  </a:lnTo>
                  <a:lnTo>
                    <a:pt x="58" y="169"/>
                  </a:lnTo>
                  <a:lnTo>
                    <a:pt x="58" y="167"/>
                  </a:lnTo>
                  <a:lnTo>
                    <a:pt x="56" y="167"/>
                  </a:lnTo>
                  <a:lnTo>
                    <a:pt x="56" y="169"/>
                  </a:lnTo>
                  <a:lnTo>
                    <a:pt x="54" y="169"/>
                  </a:lnTo>
                  <a:lnTo>
                    <a:pt x="54" y="167"/>
                  </a:lnTo>
                  <a:lnTo>
                    <a:pt x="56" y="163"/>
                  </a:lnTo>
                  <a:lnTo>
                    <a:pt x="52" y="163"/>
                  </a:lnTo>
                  <a:lnTo>
                    <a:pt x="50" y="163"/>
                  </a:lnTo>
                  <a:lnTo>
                    <a:pt x="50" y="161"/>
                  </a:lnTo>
                  <a:lnTo>
                    <a:pt x="48" y="161"/>
                  </a:lnTo>
                  <a:lnTo>
                    <a:pt x="50" y="161"/>
                  </a:lnTo>
                  <a:lnTo>
                    <a:pt x="52" y="159"/>
                  </a:lnTo>
                  <a:lnTo>
                    <a:pt x="54" y="157"/>
                  </a:lnTo>
                  <a:lnTo>
                    <a:pt x="54" y="155"/>
                  </a:lnTo>
                  <a:lnTo>
                    <a:pt x="54" y="153"/>
                  </a:lnTo>
                  <a:lnTo>
                    <a:pt x="56" y="149"/>
                  </a:lnTo>
                  <a:lnTo>
                    <a:pt x="58" y="143"/>
                  </a:lnTo>
                  <a:lnTo>
                    <a:pt x="58" y="139"/>
                  </a:lnTo>
                  <a:lnTo>
                    <a:pt x="58" y="137"/>
                  </a:lnTo>
                  <a:lnTo>
                    <a:pt x="58" y="135"/>
                  </a:lnTo>
                  <a:lnTo>
                    <a:pt x="60" y="135"/>
                  </a:lnTo>
                  <a:lnTo>
                    <a:pt x="62" y="135"/>
                  </a:lnTo>
                  <a:lnTo>
                    <a:pt x="62" y="133"/>
                  </a:lnTo>
                  <a:lnTo>
                    <a:pt x="60" y="131"/>
                  </a:lnTo>
                  <a:lnTo>
                    <a:pt x="60" y="133"/>
                  </a:lnTo>
                  <a:lnTo>
                    <a:pt x="58" y="133"/>
                  </a:lnTo>
                  <a:lnTo>
                    <a:pt x="58" y="135"/>
                  </a:lnTo>
                  <a:lnTo>
                    <a:pt x="60" y="125"/>
                  </a:lnTo>
                  <a:lnTo>
                    <a:pt x="60" y="117"/>
                  </a:lnTo>
                  <a:lnTo>
                    <a:pt x="62" y="115"/>
                  </a:lnTo>
                  <a:lnTo>
                    <a:pt x="62" y="117"/>
                  </a:lnTo>
                  <a:lnTo>
                    <a:pt x="64" y="119"/>
                  </a:lnTo>
                  <a:lnTo>
                    <a:pt x="66" y="119"/>
                  </a:lnTo>
                  <a:lnTo>
                    <a:pt x="66" y="121"/>
                  </a:lnTo>
                  <a:lnTo>
                    <a:pt x="68" y="125"/>
                  </a:lnTo>
                  <a:lnTo>
                    <a:pt x="68" y="127"/>
                  </a:lnTo>
                  <a:lnTo>
                    <a:pt x="70" y="127"/>
                  </a:lnTo>
                  <a:lnTo>
                    <a:pt x="70" y="125"/>
                  </a:lnTo>
                  <a:lnTo>
                    <a:pt x="68" y="125"/>
                  </a:lnTo>
                  <a:lnTo>
                    <a:pt x="68" y="121"/>
                  </a:lnTo>
                  <a:lnTo>
                    <a:pt x="68" y="119"/>
                  </a:lnTo>
                  <a:lnTo>
                    <a:pt x="66" y="117"/>
                  </a:lnTo>
                  <a:lnTo>
                    <a:pt x="64" y="115"/>
                  </a:lnTo>
                  <a:lnTo>
                    <a:pt x="62" y="115"/>
                  </a:lnTo>
                  <a:lnTo>
                    <a:pt x="60" y="113"/>
                  </a:lnTo>
                  <a:lnTo>
                    <a:pt x="58" y="111"/>
                  </a:lnTo>
                  <a:lnTo>
                    <a:pt x="60" y="111"/>
                  </a:lnTo>
                  <a:lnTo>
                    <a:pt x="62" y="111"/>
                  </a:lnTo>
                  <a:lnTo>
                    <a:pt x="60" y="111"/>
                  </a:lnTo>
                  <a:lnTo>
                    <a:pt x="60" y="109"/>
                  </a:lnTo>
                  <a:lnTo>
                    <a:pt x="62" y="109"/>
                  </a:lnTo>
                  <a:lnTo>
                    <a:pt x="62" y="107"/>
                  </a:lnTo>
                  <a:lnTo>
                    <a:pt x="60" y="107"/>
                  </a:lnTo>
                  <a:lnTo>
                    <a:pt x="62" y="107"/>
                  </a:lnTo>
                  <a:lnTo>
                    <a:pt x="62" y="105"/>
                  </a:lnTo>
                  <a:lnTo>
                    <a:pt x="60" y="103"/>
                  </a:lnTo>
                  <a:lnTo>
                    <a:pt x="60" y="101"/>
                  </a:lnTo>
                  <a:lnTo>
                    <a:pt x="58" y="101"/>
                  </a:lnTo>
                  <a:lnTo>
                    <a:pt x="56" y="99"/>
                  </a:lnTo>
                  <a:lnTo>
                    <a:pt x="54" y="99"/>
                  </a:lnTo>
                  <a:lnTo>
                    <a:pt x="52" y="99"/>
                  </a:lnTo>
                  <a:lnTo>
                    <a:pt x="52" y="97"/>
                  </a:lnTo>
                  <a:lnTo>
                    <a:pt x="50" y="97"/>
                  </a:lnTo>
                  <a:lnTo>
                    <a:pt x="48" y="97"/>
                  </a:lnTo>
                  <a:lnTo>
                    <a:pt x="48" y="94"/>
                  </a:lnTo>
                  <a:lnTo>
                    <a:pt x="48" y="92"/>
                  </a:lnTo>
                  <a:lnTo>
                    <a:pt x="46" y="92"/>
                  </a:lnTo>
                  <a:lnTo>
                    <a:pt x="46" y="90"/>
                  </a:lnTo>
                  <a:lnTo>
                    <a:pt x="44" y="90"/>
                  </a:lnTo>
                  <a:lnTo>
                    <a:pt x="44" y="88"/>
                  </a:lnTo>
                  <a:lnTo>
                    <a:pt x="44" y="86"/>
                  </a:lnTo>
                  <a:lnTo>
                    <a:pt x="46" y="84"/>
                  </a:lnTo>
                  <a:lnTo>
                    <a:pt x="44" y="82"/>
                  </a:lnTo>
                  <a:lnTo>
                    <a:pt x="42" y="82"/>
                  </a:lnTo>
                  <a:lnTo>
                    <a:pt x="44" y="82"/>
                  </a:lnTo>
                  <a:lnTo>
                    <a:pt x="44" y="80"/>
                  </a:lnTo>
                  <a:lnTo>
                    <a:pt x="44" y="78"/>
                  </a:lnTo>
                  <a:lnTo>
                    <a:pt x="46" y="78"/>
                  </a:lnTo>
                  <a:lnTo>
                    <a:pt x="48" y="78"/>
                  </a:lnTo>
                  <a:lnTo>
                    <a:pt x="46" y="78"/>
                  </a:lnTo>
                  <a:lnTo>
                    <a:pt x="44" y="78"/>
                  </a:lnTo>
                  <a:lnTo>
                    <a:pt x="42" y="78"/>
                  </a:lnTo>
                  <a:lnTo>
                    <a:pt x="42" y="80"/>
                  </a:lnTo>
                  <a:lnTo>
                    <a:pt x="40" y="80"/>
                  </a:lnTo>
                  <a:lnTo>
                    <a:pt x="40" y="78"/>
                  </a:lnTo>
                  <a:lnTo>
                    <a:pt x="38" y="78"/>
                  </a:lnTo>
                  <a:lnTo>
                    <a:pt x="38" y="76"/>
                  </a:lnTo>
                  <a:lnTo>
                    <a:pt x="40" y="76"/>
                  </a:lnTo>
                  <a:lnTo>
                    <a:pt x="38" y="76"/>
                  </a:lnTo>
                  <a:lnTo>
                    <a:pt x="40" y="76"/>
                  </a:lnTo>
                  <a:lnTo>
                    <a:pt x="40" y="74"/>
                  </a:lnTo>
                  <a:lnTo>
                    <a:pt x="38" y="74"/>
                  </a:lnTo>
                  <a:lnTo>
                    <a:pt x="36" y="74"/>
                  </a:lnTo>
                  <a:lnTo>
                    <a:pt x="34" y="74"/>
                  </a:lnTo>
                  <a:lnTo>
                    <a:pt x="32" y="76"/>
                  </a:lnTo>
                  <a:lnTo>
                    <a:pt x="32" y="74"/>
                  </a:lnTo>
                  <a:lnTo>
                    <a:pt x="34" y="74"/>
                  </a:lnTo>
                  <a:lnTo>
                    <a:pt x="34" y="72"/>
                  </a:lnTo>
                  <a:lnTo>
                    <a:pt x="32" y="72"/>
                  </a:lnTo>
                  <a:lnTo>
                    <a:pt x="30" y="72"/>
                  </a:lnTo>
                  <a:lnTo>
                    <a:pt x="30" y="74"/>
                  </a:lnTo>
                  <a:lnTo>
                    <a:pt x="28" y="74"/>
                  </a:lnTo>
                  <a:lnTo>
                    <a:pt x="28" y="76"/>
                  </a:lnTo>
                  <a:lnTo>
                    <a:pt x="28" y="74"/>
                  </a:lnTo>
                  <a:lnTo>
                    <a:pt x="28" y="72"/>
                  </a:lnTo>
                  <a:lnTo>
                    <a:pt x="26" y="72"/>
                  </a:lnTo>
                  <a:lnTo>
                    <a:pt x="26" y="70"/>
                  </a:lnTo>
                  <a:lnTo>
                    <a:pt x="28" y="70"/>
                  </a:lnTo>
                  <a:lnTo>
                    <a:pt x="26" y="70"/>
                  </a:lnTo>
                  <a:lnTo>
                    <a:pt x="26" y="72"/>
                  </a:lnTo>
                  <a:lnTo>
                    <a:pt x="24" y="70"/>
                  </a:lnTo>
                  <a:lnTo>
                    <a:pt x="24" y="68"/>
                  </a:lnTo>
                  <a:lnTo>
                    <a:pt x="24" y="70"/>
                  </a:lnTo>
                  <a:lnTo>
                    <a:pt x="22" y="70"/>
                  </a:lnTo>
                  <a:lnTo>
                    <a:pt x="20" y="68"/>
                  </a:lnTo>
                  <a:lnTo>
                    <a:pt x="18" y="68"/>
                  </a:lnTo>
                  <a:lnTo>
                    <a:pt x="16" y="68"/>
                  </a:lnTo>
                  <a:lnTo>
                    <a:pt x="14" y="66"/>
                  </a:lnTo>
                  <a:lnTo>
                    <a:pt x="14" y="68"/>
                  </a:lnTo>
                  <a:lnTo>
                    <a:pt x="12" y="68"/>
                  </a:lnTo>
                  <a:lnTo>
                    <a:pt x="12" y="66"/>
                  </a:lnTo>
                  <a:lnTo>
                    <a:pt x="12" y="64"/>
                  </a:lnTo>
                  <a:lnTo>
                    <a:pt x="12" y="66"/>
                  </a:lnTo>
                  <a:lnTo>
                    <a:pt x="12" y="68"/>
                  </a:lnTo>
                  <a:lnTo>
                    <a:pt x="10" y="66"/>
                  </a:lnTo>
                  <a:lnTo>
                    <a:pt x="10" y="68"/>
                  </a:lnTo>
                  <a:lnTo>
                    <a:pt x="8" y="68"/>
                  </a:lnTo>
                  <a:lnTo>
                    <a:pt x="8" y="66"/>
                  </a:lnTo>
                  <a:lnTo>
                    <a:pt x="6" y="66"/>
                  </a:lnTo>
                  <a:lnTo>
                    <a:pt x="4" y="64"/>
                  </a:lnTo>
                  <a:lnTo>
                    <a:pt x="2" y="64"/>
                  </a:lnTo>
                  <a:lnTo>
                    <a:pt x="2" y="62"/>
                  </a:lnTo>
                  <a:lnTo>
                    <a:pt x="8" y="62"/>
                  </a:lnTo>
                  <a:lnTo>
                    <a:pt x="8" y="60"/>
                  </a:lnTo>
                  <a:lnTo>
                    <a:pt x="6" y="60"/>
                  </a:lnTo>
                  <a:lnTo>
                    <a:pt x="4" y="60"/>
                  </a:lnTo>
                  <a:lnTo>
                    <a:pt x="4" y="58"/>
                  </a:lnTo>
                  <a:lnTo>
                    <a:pt x="6" y="58"/>
                  </a:lnTo>
                  <a:lnTo>
                    <a:pt x="8" y="58"/>
                  </a:lnTo>
                  <a:lnTo>
                    <a:pt x="10" y="58"/>
                  </a:lnTo>
                  <a:lnTo>
                    <a:pt x="8" y="58"/>
                  </a:lnTo>
                  <a:lnTo>
                    <a:pt x="8" y="56"/>
                  </a:lnTo>
                  <a:lnTo>
                    <a:pt x="8" y="58"/>
                  </a:lnTo>
                  <a:lnTo>
                    <a:pt x="6" y="56"/>
                  </a:lnTo>
                  <a:lnTo>
                    <a:pt x="8" y="56"/>
                  </a:lnTo>
                  <a:lnTo>
                    <a:pt x="6" y="56"/>
                  </a:lnTo>
                  <a:lnTo>
                    <a:pt x="4" y="56"/>
                  </a:lnTo>
                  <a:lnTo>
                    <a:pt x="2" y="56"/>
                  </a:lnTo>
                  <a:lnTo>
                    <a:pt x="2" y="58"/>
                  </a:lnTo>
                  <a:lnTo>
                    <a:pt x="0" y="58"/>
                  </a:lnTo>
                  <a:lnTo>
                    <a:pt x="0" y="56"/>
                  </a:lnTo>
                  <a:lnTo>
                    <a:pt x="0" y="54"/>
                  </a:lnTo>
                  <a:lnTo>
                    <a:pt x="2" y="54"/>
                  </a:lnTo>
                  <a:lnTo>
                    <a:pt x="0" y="54"/>
                  </a:lnTo>
                  <a:lnTo>
                    <a:pt x="0" y="52"/>
                  </a:lnTo>
                  <a:lnTo>
                    <a:pt x="2" y="52"/>
                  </a:lnTo>
                  <a:lnTo>
                    <a:pt x="4" y="52"/>
                  </a:lnTo>
                  <a:lnTo>
                    <a:pt x="6" y="52"/>
                  </a:lnTo>
                  <a:lnTo>
                    <a:pt x="8" y="50"/>
                  </a:lnTo>
                  <a:lnTo>
                    <a:pt x="8" y="52"/>
                  </a:lnTo>
                  <a:lnTo>
                    <a:pt x="10" y="50"/>
                  </a:lnTo>
                  <a:lnTo>
                    <a:pt x="12" y="50"/>
                  </a:lnTo>
                  <a:lnTo>
                    <a:pt x="14" y="50"/>
                  </a:lnTo>
                  <a:lnTo>
                    <a:pt x="14" y="52"/>
                  </a:lnTo>
                  <a:lnTo>
                    <a:pt x="16" y="50"/>
                  </a:lnTo>
                  <a:lnTo>
                    <a:pt x="16" y="52"/>
                  </a:lnTo>
                  <a:lnTo>
                    <a:pt x="16" y="50"/>
                  </a:lnTo>
                  <a:lnTo>
                    <a:pt x="18" y="50"/>
                  </a:lnTo>
                  <a:lnTo>
                    <a:pt x="20" y="50"/>
                  </a:lnTo>
                  <a:lnTo>
                    <a:pt x="20" y="48"/>
                  </a:lnTo>
                  <a:lnTo>
                    <a:pt x="22" y="48"/>
                  </a:lnTo>
                  <a:lnTo>
                    <a:pt x="24" y="48"/>
                  </a:lnTo>
                  <a:lnTo>
                    <a:pt x="26" y="48"/>
                  </a:lnTo>
                  <a:lnTo>
                    <a:pt x="26" y="46"/>
                  </a:lnTo>
                  <a:lnTo>
                    <a:pt x="26" y="48"/>
                  </a:lnTo>
                  <a:lnTo>
                    <a:pt x="26" y="46"/>
                  </a:lnTo>
                  <a:lnTo>
                    <a:pt x="28" y="46"/>
                  </a:lnTo>
                  <a:lnTo>
                    <a:pt x="28" y="48"/>
                  </a:lnTo>
                  <a:lnTo>
                    <a:pt x="30" y="48"/>
                  </a:lnTo>
                  <a:lnTo>
                    <a:pt x="32" y="50"/>
                  </a:lnTo>
                  <a:lnTo>
                    <a:pt x="34" y="52"/>
                  </a:lnTo>
                  <a:lnTo>
                    <a:pt x="36" y="52"/>
                  </a:lnTo>
                  <a:lnTo>
                    <a:pt x="38" y="52"/>
                  </a:lnTo>
                  <a:lnTo>
                    <a:pt x="40" y="52"/>
                  </a:lnTo>
                  <a:lnTo>
                    <a:pt x="42" y="50"/>
                  </a:lnTo>
                  <a:lnTo>
                    <a:pt x="42" y="52"/>
                  </a:lnTo>
                  <a:lnTo>
                    <a:pt x="44" y="52"/>
                  </a:lnTo>
                  <a:lnTo>
                    <a:pt x="46" y="52"/>
                  </a:lnTo>
                  <a:lnTo>
                    <a:pt x="46" y="50"/>
                  </a:lnTo>
                  <a:lnTo>
                    <a:pt x="48" y="50"/>
                  </a:lnTo>
                  <a:lnTo>
                    <a:pt x="50" y="50"/>
                  </a:lnTo>
                  <a:lnTo>
                    <a:pt x="48" y="50"/>
                  </a:lnTo>
                  <a:lnTo>
                    <a:pt x="48" y="52"/>
                  </a:lnTo>
                  <a:lnTo>
                    <a:pt x="50" y="52"/>
                  </a:lnTo>
                  <a:lnTo>
                    <a:pt x="54" y="52"/>
                  </a:lnTo>
                  <a:lnTo>
                    <a:pt x="56" y="52"/>
                  </a:lnTo>
                  <a:lnTo>
                    <a:pt x="56" y="50"/>
                  </a:lnTo>
                  <a:lnTo>
                    <a:pt x="54" y="50"/>
                  </a:lnTo>
                  <a:lnTo>
                    <a:pt x="54" y="48"/>
                  </a:lnTo>
                  <a:lnTo>
                    <a:pt x="52" y="46"/>
                  </a:lnTo>
                  <a:lnTo>
                    <a:pt x="54" y="46"/>
                  </a:lnTo>
                  <a:lnTo>
                    <a:pt x="54" y="42"/>
                  </a:lnTo>
                  <a:lnTo>
                    <a:pt x="52" y="44"/>
                  </a:lnTo>
                  <a:lnTo>
                    <a:pt x="52" y="42"/>
                  </a:lnTo>
                  <a:lnTo>
                    <a:pt x="52" y="38"/>
                  </a:lnTo>
                  <a:lnTo>
                    <a:pt x="54" y="38"/>
                  </a:lnTo>
                  <a:lnTo>
                    <a:pt x="52" y="38"/>
                  </a:lnTo>
                  <a:lnTo>
                    <a:pt x="50" y="36"/>
                  </a:lnTo>
                  <a:lnTo>
                    <a:pt x="48" y="34"/>
                  </a:lnTo>
                  <a:lnTo>
                    <a:pt x="48" y="32"/>
                  </a:lnTo>
                  <a:lnTo>
                    <a:pt x="48" y="30"/>
                  </a:lnTo>
                  <a:lnTo>
                    <a:pt x="46" y="30"/>
                  </a:lnTo>
                  <a:lnTo>
                    <a:pt x="48" y="28"/>
                  </a:lnTo>
                  <a:lnTo>
                    <a:pt x="50" y="28"/>
                  </a:lnTo>
                  <a:lnTo>
                    <a:pt x="52" y="30"/>
                  </a:lnTo>
                  <a:lnTo>
                    <a:pt x="54" y="30"/>
                  </a:lnTo>
                  <a:lnTo>
                    <a:pt x="56" y="28"/>
                  </a:lnTo>
                  <a:lnTo>
                    <a:pt x="58" y="28"/>
                  </a:lnTo>
                  <a:lnTo>
                    <a:pt x="58" y="30"/>
                  </a:lnTo>
                  <a:lnTo>
                    <a:pt x="58" y="32"/>
                  </a:lnTo>
                  <a:lnTo>
                    <a:pt x="60" y="34"/>
                  </a:lnTo>
                  <a:lnTo>
                    <a:pt x="60" y="36"/>
                  </a:lnTo>
                  <a:lnTo>
                    <a:pt x="62" y="36"/>
                  </a:lnTo>
                  <a:lnTo>
                    <a:pt x="64" y="34"/>
                  </a:lnTo>
                  <a:lnTo>
                    <a:pt x="66" y="36"/>
                  </a:lnTo>
                  <a:lnTo>
                    <a:pt x="68" y="36"/>
                  </a:lnTo>
                  <a:lnTo>
                    <a:pt x="72" y="36"/>
                  </a:lnTo>
                  <a:lnTo>
                    <a:pt x="74" y="36"/>
                  </a:lnTo>
                  <a:lnTo>
                    <a:pt x="74" y="38"/>
                  </a:lnTo>
                  <a:lnTo>
                    <a:pt x="78" y="36"/>
                  </a:lnTo>
                  <a:lnTo>
                    <a:pt x="82" y="34"/>
                  </a:lnTo>
                  <a:lnTo>
                    <a:pt x="84" y="34"/>
                  </a:lnTo>
                  <a:lnTo>
                    <a:pt x="86" y="34"/>
                  </a:lnTo>
                  <a:lnTo>
                    <a:pt x="84" y="34"/>
                  </a:lnTo>
                  <a:lnTo>
                    <a:pt x="82" y="34"/>
                  </a:lnTo>
                  <a:lnTo>
                    <a:pt x="80" y="34"/>
                  </a:lnTo>
                  <a:lnTo>
                    <a:pt x="80" y="32"/>
                  </a:lnTo>
                  <a:lnTo>
                    <a:pt x="82" y="30"/>
                  </a:lnTo>
                  <a:lnTo>
                    <a:pt x="82" y="28"/>
                  </a:lnTo>
                  <a:lnTo>
                    <a:pt x="88" y="26"/>
                  </a:lnTo>
                  <a:lnTo>
                    <a:pt x="92" y="26"/>
                  </a:lnTo>
                  <a:lnTo>
                    <a:pt x="94" y="24"/>
                  </a:lnTo>
                  <a:lnTo>
                    <a:pt x="96" y="24"/>
                  </a:lnTo>
                  <a:lnTo>
                    <a:pt x="98" y="24"/>
                  </a:lnTo>
                  <a:lnTo>
                    <a:pt x="100" y="22"/>
                  </a:lnTo>
                  <a:lnTo>
                    <a:pt x="102" y="22"/>
                  </a:lnTo>
                  <a:lnTo>
                    <a:pt x="102" y="20"/>
                  </a:lnTo>
                  <a:lnTo>
                    <a:pt x="104" y="20"/>
                  </a:lnTo>
                  <a:lnTo>
                    <a:pt x="104" y="18"/>
                  </a:lnTo>
                  <a:lnTo>
                    <a:pt x="106" y="18"/>
                  </a:lnTo>
                  <a:lnTo>
                    <a:pt x="104" y="18"/>
                  </a:lnTo>
                  <a:lnTo>
                    <a:pt x="104" y="16"/>
                  </a:lnTo>
                  <a:lnTo>
                    <a:pt x="104" y="14"/>
                  </a:lnTo>
                  <a:lnTo>
                    <a:pt x="104" y="12"/>
                  </a:lnTo>
                  <a:lnTo>
                    <a:pt x="106" y="10"/>
                  </a:lnTo>
                  <a:lnTo>
                    <a:pt x="104" y="10"/>
                  </a:lnTo>
                  <a:lnTo>
                    <a:pt x="104" y="8"/>
                  </a:lnTo>
                  <a:lnTo>
                    <a:pt x="104" y="6"/>
                  </a:lnTo>
                  <a:lnTo>
                    <a:pt x="106" y="6"/>
                  </a:lnTo>
                  <a:lnTo>
                    <a:pt x="104" y="4"/>
                  </a:lnTo>
                  <a:lnTo>
                    <a:pt x="106" y="4"/>
                  </a:lnTo>
                  <a:lnTo>
                    <a:pt x="108" y="4"/>
                  </a:lnTo>
                  <a:lnTo>
                    <a:pt x="108" y="2"/>
                  </a:lnTo>
                  <a:lnTo>
                    <a:pt x="110" y="2"/>
                  </a:lnTo>
                  <a:lnTo>
                    <a:pt x="114" y="2"/>
                  </a:lnTo>
                  <a:lnTo>
                    <a:pt x="118" y="2"/>
                  </a:lnTo>
                  <a:lnTo>
                    <a:pt x="120" y="0"/>
                  </a:lnTo>
                  <a:lnTo>
                    <a:pt x="120" y="2"/>
                  </a:lnTo>
                  <a:lnTo>
                    <a:pt x="122" y="4"/>
                  </a:lnTo>
                  <a:lnTo>
                    <a:pt x="120" y="4"/>
                  </a:lnTo>
                  <a:lnTo>
                    <a:pt x="122" y="6"/>
                  </a:lnTo>
                  <a:lnTo>
                    <a:pt x="124" y="6"/>
                  </a:lnTo>
                  <a:lnTo>
                    <a:pt x="124" y="8"/>
                  </a:lnTo>
                  <a:lnTo>
                    <a:pt x="126" y="8"/>
                  </a:lnTo>
                  <a:lnTo>
                    <a:pt x="126" y="6"/>
                  </a:lnTo>
                  <a:lnTo>
                    <a:pt x="128" y="6"/>
                  </a:lnTo>
                  <a:lnTo>
                    <a:pt x="130" y="6"/>
                  </a:lnTo>
                  <a:lnTo>
                    <a:pt x="130" y="8"/>
                  </a:lnTo>
                  <a:lnTo>
                    <a:pt x="132" y="8"/>
                  </a:lnTo>
                  <a:lnTo>
                    <a:pt x="132" y="10"/>
                  </a:lnTo>
                  <a:lnTo>
                    <a:pt x="132" y="12"/>
                  </a:lnTo>
                  <a:lnTo>
                    <a:pt x="134" y="12"/>
                  </a:lnTo>
                  <a:lnTo>
                    <a:pt x="136" y="12"/>
                  </a:lnTo>
                  <a:lnTo>
                    <a:pt x="138" y="12"/>
                  </a:lnTo>
                  <a:lnTo>
                    <a:pt x="138" y="14"/>
                  </a:lnTo>
                  <a:lnTo>
                    <a:pt x="138" y="16"/>
                  </a:lnTo>
                  <a:lnTo>
                    <a:pt x="140" y="16"/>
                  </a:lnTo>
                  <a:lnTo>
                    <a:pt x="142" y="16"/>
                  </a:lnTo>
                  <a:lnTo>
                    <a:pt x="144" y="16"/>
                  </a:lnTo>
                  <a:lnTo>
                    <a:pt x="146" y="16"/>
                  </a:lnTo>
                  <a:lnTo>
                    <a:pt x="146" y="18"/>
                  </a:lnTo>
                  <a:lnTo>
                    <a:pt x="146" y="16"/>
                  </a:lnTo>
                  <a:lnTo>
                    <a:pt x="146" y="18"/>
                  </a:lnTo>
                  <a:lnTo>
                    <a:pt x="148" y="18"/>
                  </a:lnTo>
                  <a:lnTo>
                    <a:pt x="146" y="18"/>
                  </a:lnTo>
                  <a:lnTo>
                    <a:pt x="146" y="20"/>
                  </a:lnTo>
                  <a:lnTo>
                    <a:pt x="148" y="20"/>
                  </a:lnTo>
                  <a:lnTo>
                    <a:pt x="148" y="22"/>
                  </a:lnTo>
                  <a:lnTo>
                    <a:pt x="146" y="22"/>
                  </a:lnTo>
                  <a:lnTo>
                    <a:pt x="146" y="24"/>
                  </a:lnTo>
                  <a:lnTo>
                    <a:pt x="148" y="24"/>
                  </a:lnTo>
                  <a:lnTo>
                    <a:pt x="150" y="24"/>
                  </a:lnTo>
                  <a:lnTo>
                    <a:pt x="152" y="24"/>
                  </a:lnTo>
                  <a:lnTo>
                    <a:pt x="154" y="24"/>
                  </a:lnTo>
                  <a:lnTo>
                    <a:pt x="154" y="22"/>
                  </a:lnTo>
                  <a:lnTo>
                    <a:pt x="156" y="22"/>
                  </a:lnTo>
                  <a:lnTo>
                    <a:pt x="156" y="20"/>
                  </a:lnTo>
                  <a:lnTo>
                    <a:pt x="158" y="20"/>
                  </a:lnTo>
                  <a:lnTo>
                    <a:pt x="158" y="22"/>
                  </a:lnTo>
                  <a:lnTo>
                    <a:pt x="158" y="24"/>
                  </a:lnTo>
                  <a:lnTo>
                    <a:pt x="158" y="26"/>
                  </a:lnTo>
                  <a:lnTo>
                    <a:pt x="158" y="28"/>
                  </a:lnTo>
                  <a:lnTo>
                    <a:pt x="160" y="28"/>
                  </a:lnTo>
                  <a:lnTo>
                    <a:pt x="162" y="28"/>
                  </a:lnTo>
                  <a:lnTo>
                    <a:pt x="164" y="30"/>
                  </a:lnTo>
                  <a:lnTo>
                    <a:pt x="166" y="30"/>
                  </a:lnTo>
                  <a:lnTo>
                    <a:pt x="164" y="30"/>
                  </a:lnTo>
                  <a:lnTo>
                    <a:pt x="166" y="30"/>
                  </a:lnTo>
                  <a:lnTo>
                    <a:pt x="166" y="32"/>
                  </a:lnTo>
                  <a:lnTo>
                    <a:pt x="168" y="32"/>
                  </a:lnTo>
                  <a:lnTo>
                    <a:pt x="168" y="34"/>
                  </a:lnTo>
                  <a:lnTo>
                    <a:pt x="170" y="32"/>
                  </a:lnTo>
                  <a:lnTo>
                    <a:pt x="170" y="34"/>
                  </a:lnTo>
                  <a:lnTo>
                    <a:pt x="170" y="32"/>
                  </a:lnTo>
                  <a:lnTo>
                    <a:pt x="172" y="32"/>
                  </a:lnTo>
                  <a:lnTo>
                    <a:pt x="174" y="32"/>
                  </a:lnTo>
                  <a:lnTo>
                    <a:pt x="174" y="34"/>
                  </a:lnTo>
                  <a:lnTo>
                    <a:pt x="176" y="34"/>
                  </a:lnTo>
                  <a:lnTo>
                    <a:pt x="178" y="34"/>
                  </a:lnTo>
                  <a:lnTo>
                    <a:pt x="180" y="34"/>
                  </a:lnTo>
                  <a:lnTo>
                    <a:pt x="182" y="34"/>
                  </a:lnTo>
                  <a:lnTo>
                    <a:pt x="184" y="34"/>
                  </a:lnTo>
                  <a:lnTo>
                    <a:pt x="186" y="34"/>
                  </a:lnTo>
                  <a:lnTo>
                    <a:pt x="186" y="36"/>
                  </a:lnTo>
                  <a:lnTo>
                    <a:pt x="186" y="38"/>
                  </a:lnTo>
                  <a:lnTo>
                    <a:pt x="188" y="38"/>
                  </a:lnTo>
                  <a:lnTo>
                    <a:pt x="188" y="40"/>
                  </a:lnTo>
                  <a:lnTo>
                    <a:pt x="190" y="40"/>
                  </a:lnTo>
                  <a:lnTo>
                    <a:pt x="192" y="40"/>
                  </a:lnTo>
                  <a:lnTo>
                    <a:pt x="194" y="40"/>
                  </a:lnTo>
                  <a:lnTo>
                    <a:pt x="196" y="40"/>
                  </a:lnTo>
                  <a:lnTo>
                    <a:pt x="198" y="40"/>
                  </a:lnTo>
                  <a:lnTo>
                    <a:pt x="200" y="40"/>
                  </a:lnTo>
                  <a:lnTo>
                    <a:pt x="202" y="40"/>
                  </a:lnTo>
                  <a:lnTo>
                    <a:pt x="202" y="42"/>
                  </a:lnTo>
                  <a:lnTo>
                    <a:pt x="204" y="42"/>
                  </a:lnTo>
                  <a:lnTo>
                    <a:pt x="206" y="42"/>
                  </a:lnTo>
                  <a:lnTo>
                    <a:pt x="208" y="42"/>
                  </a:lnTo>
                  <a:lnTo>
                    <a:pt x="210" y="42"/>
                  </a:lnTo>
                  <a:lnTo>
                    <a:pt x="212" y="44"/>
                  </a:lnTo>
                  <a:lnTo>
                    <a:pt x="214" y="44"/>
                  </a:lnTo>
                  <a:lnTo>
                    <a:pt x="212" y="44"/>
                  </a:lnTo>
                  <a:lnTo>
                    <a:pt x="214" y="44"/>
                  </a:lnTo>
                  <a:lnTo>
                    <a:pt x="212" y="46"/>
                  </a:lnTo>
                  <a:lnTo>
                    <a:pt x="210" y="48"/>
                  </a:lnTo>
                  <a:lnTo>
                    <a:pt x="210" y="50"/>
                  </a:lnTo>
                  <a:lnTo>
                    <a:pt x="208" y="50"/>
                  </a:lnTo>
                  <a:lnTo>
                    <a:pt x="208" y="52"/>
                  </a:lnTo>
                  <a:lnTo>
                    <a:pt x="206" y="54"/>
                  </a:lnTo>
                  <a:lnTo>
                    <a:pt x="206" y="56"/>
                  </a:lnTo>
                  <a:lnTo>
                    <a:pt x="206" y="58"/>
                  </a:lnTo>
                  <a:lnTo>
                    <a:pt x="204" y="62"/>
                  </a:lnTo>
                  <a:lnTo>
                    <a:pt x="204" y="64"/>
                  </a:lnTo>
                  <a:lnTo>
                    <a:pt x="204" y="66"/>
                  </a:lnTo>
                  <a:lnTo>
                    <a:pt x="204" y="68"/>
                  </a:lnTo>
                  <a:lnTo>
                    <a:pt x="204" y="70"/>
                  </a:lnTo>
                  <a:lnTo>
                    <a:pt x="204" y="72"/>
                  </a:lnTo>
                  <a:lnTo>
                    <a:pt x="204" y="74"/>
                  </a:lnTo>
                  <a:lnTo>
                    <a:pt x="202" y="74"/>
                  </a:lnTo>
                  <a:lnTo>
                    <a:pt x="202" y="76"/>
                  </a:lnTo>
                  <a:lnTo>
                    <a:pt x="200" y="76"/>
                  </a:lnTo>
                  <a:lnTo>
                    <a:pt x="198" y="76"/>
                  </a:lnTo>
                  <a:lnTo>
                    <a:pt x="198" y="74"/>
                  </a:lnTo>
                  <a:lnTo>
                    <a:pt x="196" y="74"/>
                  </a:lnTo>
                  <a:lnTo>
                    <a:pt x="194" y="74"/>
                  </a:lnTo>
                  <a:lnTo>
                    <a:pt x="194" y="76"/>
                  </a:lnTo>
                  <a:lnTo>
                    <a:pt x="192" y="76"/>
                  </a:lnTo>
                  <a:lnTo>
                    <a:pt x="194" y="76"/>
                  </a:lnTo>
                  <a:lnTo>
                    <a:pt x="196" y="76"/>
                  </a:lnTo>
                  <a:lnTo>
                    <a:pt x="194" y="76"/>
                  </a:lnTo>
                  <a:lnTo>
                    <a:pt x="194" y="78"/>
                  </a:lnTo>
                  <a:lnTo>
                    <a:pt x="192" y="80"/>
                  </a:lnTo>
                  <a:lnTo>
                    <a:pt x="190" y="82"/>
                  </a:lnTo>
                  <a:lnTo>
                    <a:pt x="188" y="82"/>
                  </a:lnTo>
                  <a:lnTo>
                    <a:pt x="188" y="84"/>
                  </a:lnTo>
                  <a:lnTo>
                    <a:pt x="186" y="86"/>
                  </a:lnTo>
                  <a:lnTo>
                    <a:pt x="186" y="88"/>
                  </a:lnTo>
                  <a:lnTo>
                    <a:pt x="184" y="90"/>
                  </a:lnTo>
                  <a:lnTo>
                    <a:pt x="180" y="94"/>
                  </a:lnTo>
                  <a:lnTo>
                    <a:pt x="182" y="94"/>
                  </a:lnTo>
                  <a:lnTo>
                    <a:pt x="180" y="97"/>
                  </a:lnTo>
                  <a:lnTo>
                    <a:pt x="182" y="99"/>
                  </a:lnTo>
                  <a:lnTo>
                    <a:pt x="180" y="101"/>
                  </a:lnTo>
                  <a:lnTo>
                    <a:pt x="178" y="101"/>
                  </a:lnTo>
                  <a:lnTo>
                    <a:pt x="178" y="103"/>
                  </a:lnTo>
                  <a:lnTo>
                    <a:pt x="180" y="103"/>
                  </a:lnTo>
                  <a:lnTo>
                    <a:pt x="182" y="103"/>
                  </a:lnTo>
                  <a:lnTo>
                    <a:pt x="184" y="101"/>
                  </a:lnTo>
                  <a:lnTo>
                    <a:pt x="182" y="101"/>
                  </a:lnTo>
                  <a:lnTo>
                    <a:pt x="184" y="101"/>
                  </a:lnTo>
                  <a:lnTo>
                    <a:pt x="182" y="101"/>
                  </a:lnTo>
                  <a:lnTo>
                    <a:pt x="184" y="99"/>
                  </a:lnTo>
                  <a:lnTo>
                    <a:pt x="184" y="97"/>
                  </a:lnTo>
                  <a:lnTo>
                    <a:pt x="186" y="99"/>
                  </a:lnTo>
                  <a:lnTo>
                    <a:pt x="186" y="97"/>
                  </a:lnTo>
                  <a:lnTo>
                    <a:pt x="188" y="97"/>
                  </a:lnTo>
                  <a:lnTo>
                    <a:pt x="190" y="97"/>
                  </a:lnTo>
                  <a:lnTo>
                    <a:pt x="192" y="97"/>
                  </a:lnTo>
                  <a:lnTo>
                    <a:pt x="192" y="99"/>
                  </a:lnTo>
                  <a:lnTo>
                    <a:pt x="192" y="101"/>
                  </a:lnTo>
                  <a:lnTo>
                    <a:pt x="192" y="103"/>
                  </a:lnTo>
                  <a:lnTo>
                    <a:pt x="194" y="103"/>
                  </a:lnTo>
                  <a:lnTo>
                    <a:pt x="194" y="105"/>
                  </a:lnTo>
                  <a:lnTo>
                    <a:pt x="196" y="105"/>
                  </a:lnTo>
                  <a:lnTo>
                    <a:pt x="196" y="107"/>
                  </a:lnTo>
                  <a:lnTo>
                    <a:pt x="196" y="109"/>
                  </a:lnTo>
                  <a:lnTo>
                    <a:pt x="194" y="109"/>
                  </a:lnTo>
                  <a:lnTo>
                    <a:pt x="192" y="109"/>
                  </a:lnTo>
                  <a:lnTo>
                    <a:pt x="192" y="111"/>
                  </a:lnTo>
                  <a:lnTo>
                    <a:pt x="192" y="113"/>
                  </a:lnTo>
                  <a:lnTo>
                    <a:pt x="194" y="113"/>
                  </a:lnTo>
                  <a:lnTo>
                    <a:pt x="196" y="113"/>
                  </a:lnTo>
                  <a:lnTo>
                    <a:pt x="196" y="117"/>
                  </a:lnTo>
                  <a:lnTo>
                    <a:pt x="198" y="117"/>
                  </a:lnTo>
                  <a:lnTo>
                    <a:pt x="198" y="119"/>
                  </a:lnTo>
                  <a:lnTo>
                    <a:pt x="200" y="119"/>
                  </a:lnTo>
                  <a:lnTo>
                    <a:pt x="198" y="121"/>
                  </a:lnTo>
                  <a:lnTo>
                    <a:pt x="198" y="123"/>
                  </a:lnTo>
                  <a:lnTo>
                    <a:pt x="196" y="123"/>
                  </a:lnTo>
                  <a:lnTo>
                    <a:pt x="194" y="125"/>
                  </a:lnTo>
                  <a:lnTo>
                    <a:pt x="192" y="125"/>
                  </a:lnTo>
                  <a:lnTo>
                    <a:pt x="190" y="125"/>
                  </a:lnTo>
                  <a:close/>
                </a:path>
              </a:pathLst>
            </a:custGeom>
            <a:solidFill>
              <a:srgbClr val="F94355"/>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49" name="Freeform 416">
              <a:extLst>
                <a:ext uri="{FF2B5EF4-FFF2-40B4-BE49-F238E27FC236}">
                  <a16:creationId xmlns:a16="http://schemas.microsoft.com/office/drawing/2014/main" id="{EAEF3425-B8C2-8434-036A-247C3735F99A}"/>
                </a:ext>
              </a:extLst>
            </p:cNvPr>
            <p:cNvSpPr>
              <a:spLocks noChangeAspect="1"/>
            </p:cNvSpPr>
            <p:nvPr/>
          </p:nvSpPr>
          <p:spPr bwMode="auto">
            <a:xfrm>
              <a:off x="4968946" y="4755644"/>
              <a:ext cx="334531" cy="319355"/>
            </a:xfrm>
            <a:custGeom>
              <a:avLst/>
              <a:gdLst>
                <a:gd name="T0" fmla="*/ 38 w 220"/>
                <a:gd name="T1" fmla="*/ 100 h 210"/>
                <a:gd name="T2" fmla="*/ 38 w 220"/>
                <a:gd name="T3" fmla="*/ 78 h 210"/>
                <a:gd name="T4" fmla="*/ 40 w 220"/>
                <a:gd name="T5" fmla="*/ 56 h 210"/>
                <a:gd name="T6" fmla="*/ 46 w 220"/>
                <a:gd name="T7" fmla="*/ 66 h 210"/>
                <a:gd name="T8" fmla="*/ 62 w 220"/>
                <a:gd name="T9" fmla="*/ 64 h 210"/>
                <a:gd name="T10" fmla="*/ 64 w 220"/>
                <a:gd name="T11" fmla="*/ 70 h 210"/>
                <a:gd name="T12" fmla="*/ 88 w 220"/>
                <a:gd name="T13" fmla="*/ 80 h 210"/>
                <a:gd name="T14" fmla="*/ 96 w 220"/>
                <a:gd name="T15" fmla="*/ 72 h 210"/>
                <a:gd name="T16" fmla="*/ 104 w 220"/>
                <a:gd name="T17" fmla="*/ 80 h 210"/>
                <a:gd name="T18" fmla="*/ 116 w 220"/>
                <a:gd name="T19" fmla="*/ 88 h 210"/>
                <a:gd name="T20" fmla="*/ 132 w 220"/>
                <a:gd name="T21" fmla="*/ 110 h 210"/>
                <a:gd name="T22" fmla="*/ 138 w 220"/>
                <a:gd name="T23" fmla="*/ 108 h 210"/>
                <a:gd name="T24" fmla="*/ 144 w 220"/>
                <a:gd name="T25" fmla="*/ 110 h 210"/>
                <a:gd name="T26" fmla="*/ 148 w 220"/>
                <a:gd name="T27" fmla="*/ 84 h 210"/>
                <a:gd name="T28" fmla="*/ 140 w 220"/>
                <a:gd name="T29" fmla="*/ 90 h 210"/>
                <a:gd name="T30" fmla="*/ 124 w 220"/>
                <a:gd name="T31" fmla="*/ 78 h 210"/>
                <a:gd name="T32" fmla="*/ 124 w 220"/>
                <a:gd name="T33" fmla="*/ 60 h 210"/>
                <a:gd name="T34" fmla="*/ 126 w 220"/>
                <a:gd name="T35" fmla="*/ 42 h 210"/>
                <a:gd name="T36" fmla="*/ 122 w 220"/>
                <a:gd name="T37" fmla="*/ 22 h 210"/>
                <a:gd name="T38" fmla="*/ 132 w 220"/>
                <a:gd name="T39" fmla="*/ 8 h 210"/>
                <a:gd name="T40" fmla="*/ 150 w 220"/>
                <a:gd name="T41" fmla="*/ 4 h 210"/>
                <a:gd name="T42" fmla="*/ 168 w 220"/>
                <a:gd name="T43" fmla="*/ 0 h 210"/>
                <a:gd name="T44" fmla="*/ 168 w 220"/>
                <a:gd name="T45" fmla="*/ 2 h 210"/>
                <a:gd name="T46" fmla="*/ 188 w 220"/>
                <a:gd name="T47" fmla="*/ 14 h 210"/>
                <a:gd name="T48" fmla="*/ 206 w 220"/>
                <a:gd name="T49" fmla="*/ 26 h 210"/>
                <a:gd name="T50" fmla="*/ 208 w 220"/>
                <a:gd name="T51" fmla="*/ 30 h 210"/>
                <a:gd name="T52" fmla="*/ 220 w 220"/>
                <a:gd name="T53" fmla="*/ 48 h 210"/>
                <a:gd name="T54" fmla="*/ 216 w 220"/>
                <a:gd name="T55" fmla="*/ 56 h 210"/>
                <a:gd name="T56" fmla="*/ 214 w 220"/>
                <a:gd name="T57" fmla="*/ 72 h 210"/>
                <a:gd name="T58" fmla="*/ 214 w 220"/>
                <a:gd name="T59" fmla="*/ 88 h 210"/>
                <a:gd name="T60" fmla="*/ 210 w 220"/>
                <a:gd name="T61" fmla="*/ 92 h 210"/>
                <a:gd name="T62" fmla="*/ 202 w 220"/>
                <a:gd name="T63" fmla="*/ 114 h 210"/>
                <a:gd name="T64" fmla="*/ 210 w 220"/>
                <a:gd name="T65" fmla="*/ 124 h 210"/>
                <a:gd name="T66" fmla="*/ 196 w 220"/>
                <a:gd name="T67" fmla="*/ 130 h 210"/>
                <a:gd name="T68" fmla="*/ 180 w 220"/>
                <a:gd name="T69" fmla="*/ 136 h 210"/>
                <a:gd name="T70" fmla="*/ 166 w 220"/>
                <a:gd name="T71" fmla="*/ 140 h 210"/>
                <a:gd name="T72" fmla="*/ 154 w 220"/>
                <a:gd name="T73" fmla="*/ 146 h 210"/>
                <a:gd name="T74" fmla="*/ 156 w 220"/>
                <a:gd name="T75" fmla="*/ 158 h 210"/>
                <a:gd name="T76" fmla="*/ 142 w 220"/>
                <a:gd name="T77" fmla="*/ 162 h 210"/>
                <a:gd name="T78" fmla="*/ 128 w 220"/>
                <a:gd name="T79" fmla="*/ 164 h 210"/>
                <a:gd name="T80" fmla="*/ 122 w 220"/>
                <a:gd name="T81" fmla="*/ 178 h 210"/>
                <a:gd name="T82" fmla="*/ 104 w 220"/>
                <a:gd name="T83" fmla="*/ 194 h 210"/>
                <a:gd name="T84" fmla="*/ 86 w 220"/>
                <a:gd name="T85" fmla="*/ 210 h 210"/>
                <a:gd name="T86" fmla="*/ 60 w 220"/>
                <a:gd name="T87" fmla="*/ 204 h 210"/>
                <a:gd name="T88" fmla="*/ 38 w 220"/>
                <a:gd name="T89" fmla="*/ 196 h 210"/>
                <a:gd name="T90" fmla="*/ 26 w 220"/>
                <a:gd name="T91" fmla="*/ 200 h 210"/>
                <a:gd name="T92" fmla="*/ 12 w 220"/>
                <a:gd name="T93" fmla="*/ 184 h 210"/>
                <a:gd name="T94" fmla="*/ 0 w 220"/>
                <a:gd name="T95" fmla="*/ 168 h 210"/>
                <a:gd name="T96" fmla="*/ 0 w 220"/>
                <a:gd name="T97" fmla="*/ 152 h 210"/>
                <a:gd name="T98" fmla="*/ 0 w 220"/>
                <a:gd name="T99" fmla="*/ 136 h 210"/>
                <a:gd name="T100" fmla="*/ 2 w 220"/>
                <a:gd name="T101" fmla="*/ 118 h 210"/>
                <a:gd name="T102" fmla="*/ 2 w 220"/>
                <a:gd name="T103" fmla="*/ 102 h 210"/>
                <a:gd name="T104" fmla="*/ 20 w 220"/>
                <a:gd name="T105" fmla="*/ 100 h 210"/>
                <a:gd name="T106" fmla="*/ 38 w 220"/>
                <a:gd name="T107" fmla="*/ 100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0" h="210">
                  <a:moveTo>
                    <a:pt x="38" y="100"/>
                  </a:moveTo>
                  <a:lnTo>
                    <a:pt x="38" y="78"/>
                  </a:lnTo>
                  <a:lnTo>
                    <a:pt x="40" y="56"/>
                  </a:lnTo>
                  <a:lnTo>
                    <a:pt x="46" y="66"/>
                  </a:lnTo>
                  <a:lnTo>
                    <a:pt x="62" y="64"/>
                  </a:lnTo>
                  <a:lnTo>
                    <a:pt x="64" y="70"/>
                  </a:lnTo>
                  <a:lnTo>
                    <a:pt x="88" y="80"/>
                  </a:lnTo>
                  <a:lnTo>
                    <a:pt x="96" y="72"/>
                  </a:lnTo>
                  <a:lnTo>
                    <a:pt x="104" y="80"/>
                  </a:lnTo>
                  <a:lnTo>
                    <a:pt x="116" y="88"/>
                  </a:lnTo>
                  <a:lnTo>
                    <a:pt x="132" y="110"/>
                  </a:lnTo>
                  <a:lnTo>
                    <a:pt x="138" y="108"/>
                  </a:lnTo>
                  <a:lnTo>
                    <a:pt x="144" y="110"/>
                  </a:lnTo>
                  <a:lnTo>
                    <a:pt x="148" y="84"/>
                  </a:lnTo>
                  <a:lnTo>
                    <a:pt x="140" y="90"/>
                  </a:lnTo>
                  <a:lnTo>
                    <a:pt x="124" y="78"/>
                  </a:lnTo>
                  <a:lnTo>
                    <a:pt x="124" y="60"/>
                  </a:lnTo>
                  <a:lnTo>
                    <a:pt x="126" y="42"/>
                  </a:lnTo>
                  <a:lnTo>
                    <a:pt x="122" y="22"/>
                  </a:lnTo>
                  <a:lnTo>
                    <a:pt x="132" y="8"/>
                  </a:lnTo>
                  <a:lnTo>
                    <a:pt x="150" y="4"/>
                  </a:lnTo>
                  <a:lnTo>
                    <a:pt x="168" y="0"/>
                  </a:lnTo>
                  <a:lnTo>
                    <a:pt x="168" y="2"/>
                  </a:lnTo>
                  <a:lnTo>
                    <a:pt x="188" y="14"/>
                  </a:lnTo>
                  <a:lnTo>
                    <a:pt x="206" y="26"/>
                  </a:lnTo>
                  <a:lnTo>
                    <a:pt x="208" y="30"/>
                  </a:lnTo>
                  <a:lnTo>
                    <a:pt x="220" y="48"/>
                  </a:lnTo>
                  <a:lnTo>
                    <a:pt x="216" y="56"/>
                  </a:lnTo>
                  <a:lnTo>
                    <a:pt x="214" y="72"/>
                  </a:lnTo>
                  <a:lnTo>
                    <a:pt x="214" y="88"/>
                  </a:lnTo>
                  <a:lnTo>
                    <a:pt x="210" y="92"/>
                  </a:lnTo>
                  <a:lnTo>
                    <a:pt x="202" y="114"/>
                  </a:lnTo>
                  <a:lnTo>
                    <a:pt x="210" y="124"/>
                  </a:lnTo>
                  <a:lnTo>
                    <a:pt x="196" y="130"/>
                  </a:lnTo>
                  <a:lnTo>
                    <a:pt x="180" y="136"/>
                  </a:lnTo>
                  <a:lnTo>
                    <a:pt x="166" y="140"/>
                  </a:lnTo>
                  <a:lnTo>
                    <a:pt x="154" y="146"/>
                  </a:lnTo>
                  <a:lnTo>
                    <a:pt x="156" y="158"/>
                  </a:lnTo>
                  <a:lnTo>
                    <a:pt x="142" y="162"/>
                  </a:lnTo>
                  <a:lnTo>
                    <a:pt x="128" y="164"/>
                  </a:lnTo>
                  <a:lnTo>
                    <a:pt x="122" y="178"/>
                  </a:lnTo>
                  <a:lnTo>
                    <a:pt x="104" y="194"/>
                  </a:lnTo>
                  <a:lnTo>
                    <a:pt x="86" y="210"/>
                  </a:lnTo>
                  <a:lnTo>
                    <a:pt x="60" y="204"/>
                  </a:lnTo>
                  <a:lnTo>
                    <a:pt x="38" y="196"/>
                  </a:lnTo>
                  <a:lnTo>
                    <a:pt x="26" y="200"/>
                  </a:lnTo>
                  <a:lnTo>
                    <a:pt x="12" y="184"/>
                  </a:lnTo>
                  <a:lnTo>
                    <a:pt x="0" y="168"/>
                  </a:lnTo>
                  <a:lnTo>
                    <a:pt x="0" y="152"/>
                  </a:lnTo>
                  <a:lnTo>
                    <a:pt x="0" y="136"/>
                  </a:lnTo>
                  <a:lnTo>
                    <a:pt x="2" y="118"/>
                  </a:lnTo>
                  <a:lnTo>
                    <a:pt x="2" y="102"/>
                  </a:lnTo>
                  <a:lnTo>
                    <a:pt x="20" y="100"/>
                  </a:lnTo>
                  <a:lnTo>
                    <a:pt x="38" y="10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50" name="Freeform 417">
              <a:extLst>
                <a:ext uri="{FF2B5EF4-FFF2-40B4-BE49-F238E27FC236}">
                  <a16:creationId xmlns:a16="http://schemas.microsoft.com/office/drawing/2014/main" id="{11ADC3BE-0299-7BB7-38FF-CCD7CD31F6DC}"/>
                </a:ext>
              </a:extLst>
            </p:cNvPr>
            <p:cNvSpPr>
              <a:spLocks noChangeAspect="1"/>
            </p:cNvSpPr>
            <p:nvPr/>
          </p:nvSpPr>
          <p:spPr bwMode="auto">
            <a:xfrm>
              <a:off x="4111332" y="4145828"/>
              <a:ext cx="167264" cy="203779"/>
            </a:xfrm>
            <a:custGeom>
              <a:avLst/>
              <a:gdLst>
                <a:gd name="T0" fmla="*/ 62 w 110"/>
                <a:gd name="T1" fmla="*/ 8 h 134"/>
                <a:gd name="T2" fmla="*/ 74 w 110"/>
                <a:gd name="T3" fmla="*/ 20 h 134"/>
                <a:gd name="T4" fmla="*/ 90 w 110"/>
                <a:gd name="T5" fmla="*/ 16 h 134"/>
                <a:gd name="T6" fmla="*/ 106 w 110"/>
                <a:gd name="T7" fmla="*/ 26 h 134"/>
                <a:gd name="T8" fmla="*/ 110 w 110"/>
                <a:gd name="T9" fmla="*/ 52 h 134"/>
                <a:gd name="T10" fmla="*/ 104 w 110"/>
                <a:gd name="T11" fmla="*/ 66 h 134"/>
                <a:gd name="T12" fmla="*/ 98 w 110"/>
                <a:gd name="T13" fmla="*/ 82 h 134"/>
                <a:gd name="T14" fmla="*/ 100 w 110"/>
                <a:gd name="T15" fmla="*/ 98 h 134"/>
                <a:gd name="T16" fmla="*/ 104 w 110"/>
                <a:gd name="T17" fmla="*/ 114 h 134"/>
                <a:gd name="T18" fmla="*/ 98 w 110"/>
                <a:gd name="T19" fmla="*/ 118 h 134"/>
                <a:gd name="T20" fmla="*/ 96 w 110"/>
                <a:gd name="T21" fmla="*/ 114 h 134"/>
                <a:gd name="T22" fmla="*/ 88 w 110"/>
                <a:gd name="T23" fmla="*/ 116 h 134"/>
                <a:gd name="T24" fmla="*/ 84 w 110"/>
                <a:gd name="T25" fmla="*/ 114 h 134"/>
                <a:gd name="T26" fmla="*/ 70 w 110"/>
                <a:gd name="T27" fmla="*/ 116 h 134"/>
                <a:gd name="T28" fmla="*/ 64 w 110"/>
                <a:gd name="T29" fmla="*/ 118 h 134"/>
                <a:gd name="T30" fmla="*/ 40 w 110"/>
                <a:gd name="T31" fmla="*/ 126 h 134"/>
                <a:gd name="T32" fmla="*/ 16 w 110"/>
                <a:gd name="T33" fmla="*/ 134 h 134"/>
                <a:gd name="T34" fmla="*/ 20 w 110"/>
                <a:gd name="T35" fmla="*/ 108 h 134"/>
                <a:gd name="T36" fmla="*/ 12 w 110"/>
                <a:gd name="T37" fmla="*/ 100 h 134"/>
                <a:gd name="T38" fmla="*/ 0 w 110"/>
                <a:gd name="T39" fmla="*/ 88 h 134"/>
                <a:gd name="T40" fmla="*/ 0 w 110"/>
                <a:gd name="T41" fmla="*/ 84 h 134"/>
                <a:gd name="T42" fmla="*/ 0 w 110"/>
                <a:gd name="T43" fmla="*/ 66 h 134"/>
                <a:gd name="T44" fmla="*/ 0 w 110"/>
                <a:gd name="T45" fmla="*/ 64 h 134"/>
                <a:gd name="T46" fmla="*/ 6 w 110"/>
                <a:gd name="T47" fmla="*/ 58 h 134"/>
                <a:gd name="T48" fmla="*/ 4 w 110"/>
                <a:gd name="T49" fmla="*/ 48 h 134"/>
                <a:gd name="T50" fmla="*/ 12 w 110"/>
                <a:gd name="T51" fmla="*/ 46 h 134"/>
                <a:gd name="T52" fmla="*/ 12 w 110"/>
                <a:gd name="T53" fmla="*/ 42 h 134"/>
                <a:gd name="T54" fmla="*/ 10 w 110"/>
                <a:gd name="T55" fmla="*/ 36 h 134"/>
                <a:gd name="T56" fmla="*/ 10 w 110"/>
                <a:gd name="T57" fmla="*/ 30 h 134"/>
                <a:gd name="T58" fmla="*/ 6 w 110"/>
                <a:gd name="T59" fmla="*/ 26 h 134"/>
                <a:gd name="T60" fmla="*/ 8 w 110"/>
                <a:gd name="T61" fmla="*/ 12 h 134"/>
                <a:gd name="T62" fmla="*/ 12 w 110"/>
                <a:gd name="T63" fmla="*/ 8 h 134"/>
                <a:gd name="T64" fmla="*/ 24 w 110"/>
                <a:gd name="T65" fmla="*/ 10 h 134"/>
                <a:gd name="T66" fmla="*/ 32 w 110"/>
                <a:gd name="T67" fmla="*/ 4 h 134"/>
                <a:gd name="T68" fmla="*/ 40 w 110"/>
                <a:gd name="T69" fmla="*/ 0 h 134"/>
                <a:gd name="T70" fmla="*/ 42 w 110"/>
                <a:gd name="T71" fmla="*/ 8 h 134"/>
                <a:gd name="T72" fmla="*/ 54 w 110"/>
                <a:gd name="T73" fmla="*/ 6 h 134"/>
                <a:gd name="T74" fmla="*/ 62 w 110"/>
                <a:gd name="T75" fmla="*/ 8 h 1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0" h="134">
                  <a:moveTo>
                    <a:pt x="62" y="8"/>
                  </a:moveTo>
                  <a:lnTo>
                    <a:pt x="74" y="20"/>
                  </a:lnTo>
                  <a:lnTo>
                    <a:pt x="90" y="16"/>
                  </a:lnTo>
                  <a:lnTo>
                    <a:pt x="106" y="26"/>
                  </a:lnTo>
                  <a:lnTo>
                    <a:pt x="110" y="52"/>
                  </a:lnTo>
                  <a:lnTo>
                    <a:pt x="104" y="66"/>
                  </a:lnTo>
                  <a:lnTo>
                    <a:pt x="98" y="82"/>
                  </a:lnTo>
                  <a:lnTo>
                    <a:pt x="100" y="98"/>
                  </a:lnTo>
                  <a:lnTo>
                    <a:pt x="104" y="114"/>
                  </a:lnTo>
                  <a:lnTo>
                    <a:pt x="98" y="118"/>
                  </a:lnTo>
                  <a:lnTo>
                    <a:pt x="96" y="114"/>
                  </a:lnTo>
                  <a:lnTo>
                    <a:pt x="88" y="116"/>
                  </a:lnTo>
                  <a:lnTo>
                    <a:pt x="84" y="114"/>
                  </a:lnTo>
                  <a:lnTo>
                    <a:pt x="70" y="116"/>
                  </a:lnTo>
                  <a:lnTo>
                    <a:pt x="64" y="118"/>
                  </a:lnTo>
                  <a:lnTo>
                    <a:pt x="40" y="126"/>
                  </a:lnTo>
                  <a:lnTo>
                    <a:pt x="16" y="134"/>
                  </a:lnTo>
                  <a:lnTo>
                    <a:pt x="20" y="108"/>
                  </a:lnTo>
                  <a:lnTo>
                    <a:pt x="12" y="100"/>
                  </a:lnTo>
                  <a:lnTo>
                    <a:pt x="0" y="88"/>
                  </a:lnTo>
                  <a:lnTo>
                    <a:pt x="0" y="84"/>
                  </a:lnTo>
                  <a:lnTo>
                    <a:pt x="0" y="66"/>
                  </a:lnTo>
                  <a:lnTo>
                    <a:pt x="0" y="64"/>
                  </a:lnTo>
                  <a:lnTo>
                    <a:pt x="6" y="58"/>
                  </a:lnTo>
                  <a:lnTo>
                    <a:pt x="4" y="48"/>
                  </a:lnTo>
                  <a:lnTo>
                    <a:pt x="12" y="46"/>
                  </a:lnTo>
                  <a:lnTo>
                    <a:pt x="12" y="42"/>
                  </a:lnTo>
                  <a:lnTo>
                    <a:pt x="10" y="36"/>
                  </a:lnTo>
                  <a:lnTo>
                    <a:pt x="10" y="30"/>
                  </a:lnTo>
                  <a:lnTo>
                    <a:pt x="6" y="26"/>
                  </a:lnTo>
                  <a:lnTo>
                    <a:pt x="8" y="12"/>
                  </a:lnTo>
                  <a:lnTo>
                    <a:pt x="12" y="8"/>
                  </a:lnTo>
                  <a:lnTo>
                    <a:pt x="24" y="10"/>
                  </a:lnTo>
                  <a:lnTo>
                    <a:pt x="32" y="4"/>
                  </a:lnTo>
                  <a:lnTo>
                    <a:pt x="40" y="0"/>
                  </a:lnTo>
                  <a:lnTo>
                    <a:pt x="42" y="8"/>
                  </a:lnTo>
                  <a:lnTo>
                    <a:pt x="54" y="6"/>
                  </a:lnTo>
                  <a:lnTo>
                    <a:pt x="62" y="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51" name="Freeform 418">
              <a:extLst>
                <a:ext uri="{FF2B5EF4-FFF2-40B4-BE49-F238E27FC236}">
                  <a16:creationId xmlns:a16="http://schemas.microsoft.com/office/drawing/2014/main" id="{61CAA4DD-9D62-FD8D-1524-86F95F129960}"/>
                </a:ext>
              </a:extLst>
            </p:cNvPr>
            <p:cNvSpPr>
              <a:spLocks noChangeAspect="1"/>
            </p:cNvSpPr>
            <p:nvPr/>
          </p:nvSpPr>
          <p:spPr bwMode="auto">
            <a:xfrm>
              <a:off x="2605946" y="5114534"/>
              <a:ext cx="234171" cy="263085"/>
            </a:xfrm>
            <a:custGeom>
              <a:avLst/>
              <a:gdLst>
                <a:gd name="T0" fmla="*/ 0 w 154"/>
                <a:gd name="T1" fmla="*/ 63 h 173"/>
                <a:gd name="T2" fmla="*/ 4 w 154"/>
                <a:gd name="T3" fmla="*/ 39 h 173"/>
                <a:gd name="T4" fmla="*/ 8 w 154"/>
                <a:gd name="T5" fmla="*/ 17 h 173"/>
                <a:gd name="T6" fmla="*/ 10 w 154"/>
                <a:gd name="T7" fmla="*/ 6 h 173"/>
                <a:gd name="T8" fmla="*/ 34 w 154"/>
                <a:gd name="T9" fmla="*/ 4 h 173"/>
                <a:gd name="T10" fmla="*/ 58 w 154"/>
                <a:gd name="T11" fmla="*/ 0 h 173"/>
                <a:gd name="T12" fmla="*/ 78 w 154"/>
                <a:gd name="T13" fmla="*/ 15 h 173"/>
                <a:gd name="T14" fmla="*/ 78 w 154"/>
                <a:gd name="T15" fmla="*/ 19 h 173"/>
                <a:gd name="T16" fmla="*/ 82 w 154"/>
                <a:gd name="T17" fmla="*/ 27 h 173"/>
                <a:gd name="T18" fmla="*/ 84 w 154"/>
                <a:gd name="T19" fmla="*/ 57 h 173"/>
                <a:gd name="T20" fmla="*/ 110 w 154"/>
                <a:gd name="T21" fmla="*/ 61 h 173"/>
                <a:gd name="T22" fmla="*/ 124 w 154"/>
                <a:gd name="T23" fmla="*/ 63 h 173"/>
                <a:gd name="T24" fmla="*/ 130 w 154"/>
                <a:gd name="T25" fmla="*/ 81 h 173"/>
                <a:gd name="T26" fmla="*/ 136 w 154"/>
                <a:gd name="T27" fmla="*/ 97 h 173"/>
                <a:gd name="T28" fmla="*/ 146 w 154"/>
                <a:gd name="T29" fmla="*/ 97 h 173"/>
                <a:gd name="T30" fmla="*/ 154 w 154"/>
                <a:gd name="T31" fmla="*/ 99 h 173"/>
                <a:gd name="T32" fmla="*/ 154 w 154"/>
                <a:gd name="T33" fmla="*/ 117 h 173"/>
                <a:gd name="T34" fmla="*/ 154 w 154"/>
                <a:gd name="T35" fmla="*/ 133 h 173"/>
                <a:gd name="T36" fmla="*/ 154 w 154"/>
                <a:gd name="T37" fmla="*/ 147 h 173"/>
                <a:gd name="T38" fmla="*/ 140 w 154"/>
                <a:gd name="T39" fmla="*/ 169 h 173"/>
                <a:gd name="T40" fmla="*/ 128 w 154"/>
                <a:gd name="T41" fmla="*/ 173 h 173"/>
                <a:gd name="T42" fmla="*/ 106 w 154"/>
                <a:gd name="T43" fmla="*/ 171 h 173"/>
                <a:gd name="T44" fmla="*/ 86 w 154"/>
                <a:gd name="T45" fmla="*/ 169 h 173"/>
                <a:gd name="T46" fmla="*/ 92 w 154"/>
                <a:gd name="T47" fmla="*/ 149 h 173"/>
                <a:gd name="T48" fmla="*/ 100 w 154"/>
                <a:gd name="T49" fmla="*/ 131 h 173"/>
                <a:gd name="T50" fmla="*/ 82 w 154"/>
                <a:gd name="T51" fmla="*/ 119 h 173"/>
                <a:gd name="T52" fmla="*/ 66 w 154"/>
                <a:gd name="T53" fmla="*/ 111 h 173"/>
                <a:gd name="T54" fmla="*/ 52 w 154"/>
                <a:gd name="T55" fmla="*/ 103 h 173"/>
                <a:gd name="T56" fmla="*/ 36 w 154"/>
                <a:gd name="T57" fmla="*/ 97 h 173"/>
                <a:gd name="T58" fmla="*/ 18 w 154"/>
                <a:gd name="T59" fmla="*/ 79 h 173"/>
                <a:gd name="T60" fmla="*/ 0 w 154"/>
                <a:gd name="T61" fmla="*/ 63 h 17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4" h="173">
                  <a:moveTo>
                    <a:pt x="0" y="63"/>
                  </a:moveTo>
                  <a:lnTo>
                    <a:pt x="4" y="39"/>
                  </a:lnTo>
                  <a:lnTo>
                    <a:pt x="8" y="17"/>
                  </a:lnTo>
                  <a:lnTo>
                    <a:pt x="10" y="6"/>
                  </a:lnTo>
                  <a:lnTo>
                    <a:pt x="34" y="4"/>
                  </a:lnTo>
                  <a:lnTo>
                    <a:pt x="58" y="0"/>
                  </a:lnTo>
                  <a:lnTo>
                    <a:pt x="78" y="15"/>
                  </a:lnTo>
                  <a:lnTo>
                    <a:pt x="78" y="19"/>
                  </a:lnTo>
                  <a:lnTo>
                    <a:pt x="82" y="27"/>
                  </a:lnTo>
                  <a:lnTo>
                    <a:pt x="84" y="57"/>
                  </a:lnTo>
                  <a:lnTo>
                    <a:pt x="110" y="61"/>
                  </a:lnTo>
                  <a:lnTo>
                    <a:pt x="124" y="63"/>
                  </a:lnTo>
                  <a:lnTo>
                    <a:pt x="130" y="81"/>
                  </a:lnTo>
                  <a:lnTo>
                    <a:pt x="136" y="97"/>
                  </a:lnTo>
                  <a:lnTo>
                    <a:pt x="146" y="97"/>
                  </a:lnTo>
                  <a:lnTo>
                    <a:pt x="154" y="99"/>
                  </a:lnTo>
                  <a:lnTo>
                    <a:pt x="154" y="117"/>
                  </a:lnTo>
                  <a:lnTo>
                    <a:pt x="154" y="133"/>
                  </a:lnTo>
                  <a:lnTo>
                    <a:pt x="154" y="147"/>
                  </a:lnTo>
                  <a:lnTo>
                    <a:pt x="140" y="169"/>
                  </a:lnTo>
                  <a:lnTo>
                    <a:pt x="128" y="173"/>
                  </a:lnTo>
                  <a:lnTo>
                    <a:pt x="106" y="171"/>
                  </a:lnTo>
                  <a:lnTo>
                    <a:pt x="86" y="169"/>
                  </a:lnTo>
                  <a:lnTo>
                    <a:pt x="92" y="149"/>
                  </a:lnTo>
                  <a:lnTo>
                    <a:pt x="100" y="131"/>
                  </a:lnTo>
                  <a:lnTo>
                    <a:pt x="82" y="119"/>
                  </a:lnTo>
                  <a:lnTo>
                    <a:pt x="66" y="111"/>
                  </a:lnTo>
                  <a:lnTo>
                    <a:pt x="52" y="103"/>
                  </a:lnTo>
                  <a:lnTo>
                    <a:pt x="36" y="97"/>
                  </a:lnTo>
                  <a:lnTo>
                    <a:pt x="18" y="79"/>
                  </a:lnTo>
                  <a:lnTo>
                    <a:pt x="0" y="63"/>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52" name="Freeform 419">
              <a:extLst>
                <a:ext uri="{FF2B5EF4-FFF2-40B4-BE49-F238E27FC236}">
                  <a16:creationId xmlns:a16="http://schemas.microsoft.com/office/drawing/2014/main" id="{C780D4F6-C1A0-9823-B3D6-1DC073F717DB}"/>
                </a:ext>
              </a:extLst>
            </p:cNvPr>
            <p:cNvSpPr>
              <a:spLocks noChangeAspect="1"/>
            </p:cNvSpPr>
            <p:nvPr/>
          </p:nvSpPr>
          <p:spPr bwMode="auto">
            <a:xfrm>
              <a:off x="5753569" y="3645508"/>
              <a:ext cx="27372" cy="51705"/>
            </a:xfrm>
            <a:custGeom>
              <a:avLst/>
              <a:gdLst>
                <a:gd name="T0" fmla="*/ 10 w 18"/>
                <a:gd name="T1" fmla="*/ 32 h 34"/>
                <a:gd name="T2" fmla="*/ 8 w 18"/>
                <a:gd name="T3" fmla="*/ 34 h 34"/>
                <a:gd name="T4" fmla="*/ 4 w 18"/>
                <a:gd name="T5" fmla="*/ 30 h 34"/>
                <a:gd name="T6" fmla="*/ 0 w 18"/>
                <a:gd name="T7" fmla="*/ 14 h 34"/>
                <a:gd name="T8" fmla="*/ 4 w 18"/>
                <a:gd name="T9" fmla="*/ 2 h 34"/>
                <a:gd name="T10" fmla="*/ 8 w 18"/>
                <a:gd name="T11" fmla="*/ 0 h 34"/>
                <a:gd name="T12" fmla="*/ 14 w 18"/>
                <a:gd name="T13" fmla="*/ 6 h 34"/>
                <a:gd name="T14" fmla="*/ 16 w 18"/>
                <a:gd name="T15" fmla="*/ 18 h 34"/>
                <a:gd name="T16" fmla="*/ 18 w 18"/>
                <a:gd name="T17" fmla="*/ 22 h 34"/>
                <a:gd name="T18" fmla="*/ 16 w 18"/>
                <a:gd name="T19" fmla="*/ 28 h 34"/>
                <a:gd name="T20" fmla="*/ 10 w 18"/>
                <a:gd name="T21" fmla="*/ 32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34">
                  <a:moveTo>
                    <a:pt x="10" y="32"/>
                  </a:moveTo>
                  <a:lnTo>
                    <a:pt x="8" y="34"/>
                  </a:lnTo>
                  <a:lnTo>
                    <a:pt x="4" y="30"/>
                  </a:lnTo>
                  <a:lnTo>
                    <a:pt x="0" y="14"/>
                  </a:lnTo>
                  <a:lnTo>
                    <a:pt x="4" y="2"/>
                  </a:lnTo>
                  <a:lnTo>
                    <a:pt x="8" y="0"/>
                  </a:lnTo>
                  <a:lnTo>
                    <a:pt x="14" y="6"/>
                  </a:lnTo>
                  <a:lnTo>
                    <a:pt x="16" y="18"/>
                  </a:lnTo>
                  <a:lnTo>
                    <a:pt x="18" y="22"/>
                  </a:lnTo>
                  <a:lnTo>
                    <a:pt x="16" y="28"/>
                  </a:lnTo>
                  <a:lnTo>
                    <a:pt x="10" y="3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53" name="Freeform 420">
              <a:extLst>
                <a:ext uri="{FF2B5EF4-FFF2-40B4-BE49-F238E27FC236}">
                  <a16:creationId xmlns:a16="http://schemas.microsoft.com/office/drawing/2014/main" id="{D010389F-160B-2F35-2348-B74E6F68707C}"/>
                </a:ext>
              </a:extLst>
            </p:cNvPr>
            <p:cNvSpPr>
              <a:spLocks noChangeAspect="1"/>
            </p:cNvSpPr>
            <p:nvPr/>
          </p:nvSpPr>
          <p:spPr bwMode="auto">
            <a:xfrm>
              <a:off x="5035850" y="4080439"/>
              <a:ext cx="334531" cy="296544"/>
            </a:xfrm>
            <a:custGeom>
              <a:avLst/>
              <a:gdLst>
                <a:gd name="T0" fmla="*/ 178 w 220"/>
                <a:gd name="T1" fmla="*/ 77 h 195"/>
                <a:gd name="T2" fmla="*/ 184 w 220"/>
                <a:gd name="T3" fmla="*/ 87 h 195"/>
                <a:gd name="T4" fmla="*/ 172 w 220"/>
                <a:gd name="T5" fmla="*/ 89 h 195"/>
                <a:gd name="T6" fmla="*/ 166 w 220"/>
                <a:gd name="T7" fmla="*/ 99 h 195"/>
                <a:gd name="T8" fmla="*/ 172 w 220"/>
                <a:gd name="T9" fmla="*/ 105 h 195"/>
                <a:gd name="T10" fmla="*/ 190 w 220"/>
                <a:gd name="T11" fmla="*/ 121 h 195"/>
                <a:gd name="T12" fmla="*/ 198 w 220"/>
                <a:gd name="T13" fmla="*/ 135 h 195"/>
                <a:gd name="T14" fmla="*/ 206 w 220"/>
                <a:gd name="T15" fmla="*/ 151 h 195"/>
                <a:gd name="T16" fmla="*/ 216 w 220"/>
                <a:gd name="T17" fmla="*/ 155 h 195"/>
                <a:gd name="T18" fmla="*/ 220 w 220"/>
                <a:gd name="T19" fmla="*/ 171 h 195"/>
                <a:gd name="T20" fmla="*/ 206 w 220"/>
                <a:gd name="T21" fmla="*/ 171 h 195"/>
                <a:gd name="T22" fmla="*/ 192 w 220"/>
                <a:gd name="T23" fmla="*/ 171 h 195"/>
                <a:gd name="T24" fmla="*/ 184 w 220"/>
                <a:gd name="T25" fmla="*/ 179 h 195"/>
                <a:gd name="T26" fmla="*/ 176 w 220"/>
                <a:gd name="T27" fmla="*/ 189 h 195"/>
                <a:gd name="T28" fmla="*/ 156 w 220"/>
                <a:gd name="T29" fmla="*/ 189 h 195"/>
                <a:gd name="T30" fmla="*/ 146 w 220"/>
                <a:gd name="T31" fmla="*/ 193 h 195"/>
                <a:gd name="T32" fmla="*/ 142 w 220"/>
                <a:gd name="T33" fmla="*/ 191 h 195"/>
                <a:gd name="T34" fmla="*/ 128 w 220"/>
                <a:gd name="T35" fmla="*/ 191 h 195"/>
                <a:gd name="T36" fmla="*/ 126 w 220"/>
                <a:gd name="T37" fmla="*/ 195 h 195"/>
                <a:gd name="T38" fmla="*/ 112 w 220"/>
                <a:gd name="T39" fmla="*/ 183 h 195"/>
                <a:gd name="T40" fmla="*/ 100 w 220"/>
                <a:gd name="T41" fmla="*/ 171 h 195"/>
                <a:gd name="T42" fmla="*/ 92 w 220"/>
                <a:gd name="T43" fmla="*/ 175 h 195"/>
                <a:gd name="T44" fmla="*/ 82 w 220"/>
                <a:gd name="T45" fmla="*/ 177 h 195"/>
                <a:gd name="T46" fmla="*/ 66 w 220"/>
                <a:gd name="T47" fmla="*/ 167 h 195"/>
                <a:gd name="T48" fmla="*/ 62 w 220"/>
                <a:gd name="T49" fmla="*/ 163 h 195"/>
                <a:gd name="T50" fmla="*/ 60 w 220"/>
                <a:gd name="T51" fmla="*/ 155 h 195"/>
                <a:gd name="T52" fmla="*/ 48 w 220"/>
                <a:gd name="T53" fmla="*/ 143 h 195"/>
                <a:gd name="T54" fmla="*/ 42 w 220"/>
                <a:gd name="T55" fmla="*/ 131 h 195"/>
                <a:gd name="T56" fmla="*/ 24 w 220"/>
                <a:gd name="T57" fmla="*/ 115 h 195"/>
                <a:gd name="T58" fmla="*/ 20 w 220"/>
                <a:gd name="T59" fmla="*/ 105 h 195"/>
                <a:gd name="T60" fmla="*/ 4 w 220"/>
                <a:gd name="T61" fmla="*/ 95 h 195"/>
                <a:gd name="T62" fmla="*/ 0 w 220"/>
                <a:gd name="T63" fmla="*/ 87 h 195"/>
                <a:gd name="T64" fmla="*/ 7 w 220"/>
                <a:gd name="T65" fmla="*/ 80 h 195"/>
                <a:gd name="T66" fmla="*/ 18 w 220"/>
                <a:gd name="T67" fmla="*/ 71 h 195"/>
                <a:gd name="T68" fmla="*/ 27 w 220"/>
                <a:gd name="T69" fmla="*/ 60 h 195"/>
                <a:gd name="T70" fmla="*/ 40 w 220"/>
                <a:gd name="T71" fmla="*/ 54 h 195"/>
                <a:gd name="T72" fmla="*/ 48 w 220"/>
                <a:gd name="T73" fmla="*/ 54 h 195"/>
                <a:gd name="T74" fmla="*/ 67 w 220"/>
                <a:gd name="T75" fmla="*/ 69 h 195"/>
                <a:gd name="T76" fmla="*/ 76 w 220"/>
                <a:gd name="T77" fmla="*/ 71 h 195"/>
                <a:gd name="T78" fmla="*/ 93 w 220"/>
                <a:gd name="T79" fmla="*/ 65 h 195"/>
                <a:gd name="T80" fmla="*/ 112 w 220"/>
                <a:gd name="T81" fmla="*/ 57 h 195"/>
                <a:gd name="T82" fmla="*/ 124 w 220"/>
                <a:gd name="T83" fmla="*/ 44 h 195"/>
                <a:gd name="T84" fmla="*/ 136 w 220"/>
                <a:gd name="T85" fmla="*/ 30 h 195"/>
                <a:gd name="T86" fmla="*/ 133 w 220"/>
                <a:gd name="T87" fmla="*/ 21 h 195"/>
                <a:gd name="T88" fmla="*/ 123 w 220"/>
                <a:gd name="T89" fmla="*/ 12 h 195"/>
                <a:gd name="T90" fmla="*/ 141 w 220"/>
                <a:gd name="T91" fmla="*/ 0 h 195"/>
                <a:gd name="T92" fmla="*/ 156 w 220"/>
                <a:gd name="T93" fmla="*/ 12 h 195"/>
                <a:gd name="T94" fmla="*/ 165 w 220"/>
                <a:gd name="T95" fmla="*/ 21 h 195"/>
                <a:gd name="T96" fmla="*/ 172 w 220"/>
                <a:gd name="T97" fmla="*/ 38 h 195"/>
                <a:gd name="T98" fmla="*/ 175 w 220"/>
                <a:gd name="T99" fmla="*/ 47 h 195"/>
                <a:gd name="T100" fmla="*/ 174 w 220"/>
                <a:gd name="T101" fmla="*/ 66 h 19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0" h="195">
                  <a:moveTo>
                    <a:pt x="178" y="77"/>
                  </a:moveTo>
                  <a:lnTo>
                    <a:pt x="184" y="87"/>
                  </a:lnTo>
                  <a:lnTo>
                    <a:pt x="172" y="89"/>
                  </a:lnTo>
                  <a:lnTo>
                    <a:pt x="166" y="99"/>
                  </a:lnTo>
                  <a:lnTo>
                    <a:pt x="172" y="105"/>
                  </a:lnTo>
                  <a:lnTo>
                    <a:pt x="190" y="121"/>
                  </a:lnTo>
                  <a:lnTo>
                    <a:pt x="198" y="135"/>
                  </a:lnTo>
                  <a:lnTo>
                    <a:pt x="206" y="151"/>
                  </a:lnTo>
                  <a:lnTo>
                    <a:pt x="216" y="155"/>
                  </a:lnTo>
                  <a:lnTo>
                    <a:pt x="220" y="171"/>
                  </a:lnTo>
                  <a:lnTo>
                    <a:pt x="206" y="171"/>
                  </a:lnTo>
                  <a:lnTo>
                    <a:pt x="192" y="171"/>
                  </a:lnTo>
                  <a:lnTo>
                    <a:pt x="184" y="179"/>
                  </a:lnTo>
                  <a:lnTo>
                    <a:pt x="176" y="189"/>
                  </a:lnTo>
                  <a:lnTo>
                    <a:pt x="156" y="189"/>
                  </a:lnTo>
                  <a:lnTo>
                    <a:pt x="146" y="193"/>
                  </a:lnTo>
                  <a:lnTo>
                    <a:pt x="142" y="191"/>
                  </a:lnTo>
                  <a:lnTo>
                    <a:pt x="128" y="191"/>
                  </a:lnTo>
                  <a:lnTo>
                    <a:pt x="126" y="195"/>
                  </a:lnTo>
                  <a:lnTo>
                    <a:pt x="112" y="183"/>
                  </a:lnTo>
                  <a:lnTo>
                    <a:pt x="100" y="171"/>
                  </a:lnTo>
                  <a:lnTo>
                    <a:pt x="92" y="175"/>
                  </a:lnTo>
                  <a:lnTo>
                    <a:pt x="82" y="177"/>
                  </a:lnTo>
                  <a:lnTo>
                    <a:pt x="66" y="167"/>
                  </a:lnTo>
                  <a:lnTo>
                    <a:pt x="62" y="163"/>
                  </a:lnTo>
                  <a:lnTo>
                    <a:pt x="60" y="155"/>
                  </a:lnTo>
                  <a:lnTo>
                    <a:pt x="48" y="143"/>
                  </a:lnTo>
                  <a:lnTo>
                    <a:pt x="42" y="131"/>
                  </a:lnTo>
                  <a:lnTo>
                    <a:pt x="24" y="115"/>
                  </a:lnTo>
                  <a:lnTo>
                    <a:pt x="20" y="105"/>
                  </a:lnTo>
                  <a:lnTo>
                    <a:pt x="4" y="95"/>
                  </a:lnTo>
                  <a:lnTo>
                    <a:pt x="0" y="87"/>
                  </a:lnTo>
                  <a:lnTo>
                    <a:pt x="7" y="80"/>
                  </a:lnTo>
                  <a:lnTo>
                    <a:pt x="18" y="71"/>
                  </a:lnTo>
                  <a:lnTo>
                    <a:pt x="27" y="60"/>
                  </a:lnTo>
                  <a:lnTo>
                    <a:pt x="40" y="54"/>
                  </a:lnTo>
                  <a:lnTo>
                    <a:pt x="48" y="54"/>
                  </a:lnTo>
                  <a:lnTo>
                    <a:pt x="67" y="69"/>
                  </a:lnTo>
                  <a:lnTo>
                    <a:pt x="76" y="71"/>
                  </a:lnTo>
                  <a:lnTo>
                    <a:pt x="93" y="65"/>
                  </a:lnTo>
                  <a:lnTo>
                    <a:pt x="112" y="57"/>
                  </a:lnTo>
                  <a:lnTo>
                    <a:pt x="124" y="44"/>
                  </a:lnTo>
                  <a:lnTo>
                    <a:pt x="136" y="30"/>
                  </a:lnTo>
                  <a:lnTo>
                    <a:pt x="133" y="21"/>
                  </a:lnTo>
                  <a:lnTo>
                    <a:pt x="123" y="12"/>
                  </a:lnTo>
                  <a:lnTo>
                    <a:pt x="141" y="0"/>
                  </a:lnTo>
                  <a:lnTo>
                    <a:pt x="156" y="12"/>
                  </a:lnTo>
                  <a:lnTo>
                    <a:pt x="165" y="21"/>
                  </a:lnTo>
                  <a:lnTo>
                    <a:pt x="172" y="38"/>
                  </a:lnTo>
                  <a:lnTo>
                    <a:pt x="175" y="47"/>
                  </a:lnTo>
                  <a:lnTo>
                    <a:pt x="174" y="66"/>
                  </a:lnTo>
                </a:path>
              </a:pathLst>
            </a:custGeom>
            <a:grpFill/>
            <a:ln w="3175" cap="flat">
              <a:solidFill>
                <a:schemeClr val="bg1"/>
              </a:solidFill>
              <a:prstDash val="solid"/>
              <a:miter lim="800000"/>
              <a:headEnd/>
              <a:tailEnd/>
            </a:ln>
          </p:spPr>
          <p:txBody>
            <a:bodyPr/>
            <a:lstStyle/>
            <a:p>
              <a:endParaRPr lang="en-GB" sz="900" b="0" baseline="0">
                <a:solidFill>
                  <a:prstClr val="black"/>
                </a:solidFill>
                <a:ea typeface="+mn-ea"/>
                <a:cs typeface="+mn-cs"/>
              </a:endParaRPr>
            </a:p>
          </p:txBody>
        </p:sp>
        <p:sp>
          <p:nvSpPr>
            <p:cNvPr id="354" name="Freeform 421">
              <a:extLst>
                <a:ext uri="{FF2B5EF4-FFF2-40B4-BE49-F238E27FC236}">
                  <a16:creationId xmlns:a16="http://schemas.microsoft.com/office/drawing/2014/main" id="{9188D339-8C3C-80C1-8AAA-C733C066E45E}"/>
                </a:ext>
              </a:extLst>
            </p:cNvPr>
            <p:cNvSpPr>
              <a:spLocks noChangeAspect="1"/>
            </p:cNvSpPr>
            <p:nvPr/>
          </p:nvSpPr>
          <p:spPr bwMode="auto">
            <a:xfrm>
              <a:off x="5090595" y="5414121"/>
              <a:ext cx="63864" cy="63871"/>
            </a:xfrm>
            <a:custGeom>
              <a:avLst/>
              <a:gdLst>
                <a:gd name="T0" fmla="*/ 18 w 42"/>
                <a:gd name="T1" fmla="*/ 6 h 42"/>
                <a:gd name="T2" fmla="*/ 26 w 42"/>
                <a:gd name="T3" fmla="*/ 0 h 42"/>
                <a:gd name="T4" fmla="*/ 42 w 42"/>
                <a:gd name="T5" fmla="*/ 10 h 42"/>
                <a:gd name="T6" fmla="*/ 38 w 42"/>
                <a:gd name="T7" fmla="*/ 24 h 42"/>
                <a:gd name="T8" fmla="*/ 20 w 42"/>
                <a:gd name="T9" fmla="*/ 38 h 42"/>
                <a:gd name="T10" fmla="*/ 12 w 42"/>
                <a:gd name="T11" fmla="*/ 42 h 42"/>
                <a:gd name="T12" fmla="*/ 0 w 42"/>
                <a:gd name="T13" fmla="*/ 24 h 42"/>
                <a:gd name="T14" fmla="*/ 18 w 42"/>
                <a:gd name="T15" fmla="*/ 6 h 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42">
                  <a:moveTo>
                    <a:pt x="18" y="6"/>
                  </a:moveTo>
                  <a:lnTo>
                    <a:pt x="26" y="0"/>
                  </a:lnTo>
                  <a:lnTo>
                    <a:pt x="42" y="10"/>
                  </a:lnTo>
                  <a:lnTo>
                    <a:pt x="38" y="24"/>
                  </a:lnTo>
                  <a:lnTo>
                    <a:pt x="20" y="38"/>
                  </a:lnTo>
                  <a:lnTo>
                    <a:pt x="12" y="42"/>
                  </a:lnTo>
                  <a:lnTo>
                    <a:pt x="0" y="24"/>
                  </a:lnTo>
                  <a:lnTo>
                    <a:pt x="18" y="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55" name="Freeform 422">
              <a:extLst>
                <a:ext uri="{FF2B5EF4-FFF2-40B4-BE49-F238E27FC236}">
                  <a16:creationId xmlns:a16="http://schemas.microsoft.com/office/drawing/2014/main" id="{6A20F2DF-5DDF-892D-43AB-EA33D027AA0D}"/>
                </a:ext>
              </a:extLst>
            </p:cNvPr>
            <p:cNvSpPr>
              <a:spLocks noChangeAspect="1" noEditPoints="1"/>
            </p:cNvSpPr>
            <p:nvPr/>
          </p:nvSpPr>
          <p:spPr bwMode="auto">
            <a:xfrm>
              <a:off x="5187911" y="4524492"/>
              <a:ext cx="307158" cy="343684"/>
            </a:xfrm>
            <a:custGeom>
              <a:avLst/>
              <a:gdLst>
                <a:gd name="T0" fmla="*/ 188 w 202"/>
                <a:gd name="T1" fmla="*/ 114 h 226"/>
                <a:gd name="T2" fmla="*/ 180 w 202"/>
                <a:gd name="T3" fmla="*/ 108 h 226"/>
                <a:gd name="T4" fmla="*/ 184 w 202"/>
                <a:gd name="T5" fmla="*/ 100 h 226"/>
                <a:gd name="T6" fmla="*/ 188 w 202"/>
                <a:gd name="T7" fmla="*/ 114 h 226"/>
                <a:gd name="T8" fmla="*/ 154 w 202"/>
                <a:gd name="T9" fmla="*/ 50 h 226"/>
                <a:gd name="T10" fmla="*/ 168 w 202"/>
                <a:gd name="T11" fmla="*/ 64 h 226"/>
                <a:gd name="T12" fmla="*/ 182 w 202"/>
                <a:gd name="T13" fmla="*/ 76 h 226"/>
                <a:gd name="T14" fmla="*/ 176 w 202"/>
                <a:gd name="T15" fmla="*/ 106 h 226"/>
                <a:gd name="T16" fmla="*/ 186 w 202"/>
                <a:gd name="T17" fmla="*/ 124 h 226"/>
                <a:gd name="T18" fmla="*/ 182 w 202"/>
                <a:gd name="T19" fmla="*/ 144 h 226"/>
                <a:gd name="T20" fmla="*/ 184 w 202"/>
                <a:gd name="T21" fmla="*/ 150 h 226"/>
                <a:gd name="T22" fmla="*/ 186 w 202"/>
                <a:gd name="T23" fmla="*/ 168 h 226"/>
                <a:gd name="T24" fmla="*/ 190 w 202"/>
                <a:gd name="T25" fmla="*/ 188 h 226"/>
                <a:gd name="T26" fmla="*/ 202 w 202"/>
                <a:gd name="T27" fmla="*/ 200 h 226"/>
                <a:gd name="T28" fmla="*/ 182 w 202"/>
                <a:gd name="T29" fmla="*/ 210 h 226"/>
                <a:gd name="T30" fmla="*/ 164 w 202"/>
                <a:gd name="T31" fmla="*/ 218 h 226"/>
                <a:gd name="T32" fmla="*/ 154 w 202"/>
                <a:gd name="T33" fmla="*/ 220 h 226"/>
                <a:gd name="T34" fmla="*/ 140 w 202"/>
                <a:gd name="T35" fmla="*/ 226 h 226"/>
                <a:gd name="T36" fmla="*/ 118 w 202"/>
                <a:gd name="T37" fmla="*/ 222 h 226"/>
                <a:gd name="T38" fmla="*/ 108 w 202"/>
                <a:gd name="T39" fmla="*/ 222 h 226"/>
                <a:gd name="T40" fmla="*/ 100 w 202"/>
                <a:gd name="T41" fmla="*/ 222 h 226"/>
                <a:gd name="T42" fmla="*/ 94 w 202"/>
                <a:gd name="T43" fmla="*/ 206 h 226"/>
                <a:gd name="T44" fmla="*/ 88 w 202"/>
                <a:gd name="T45" fmla="*/ 184 h 226"/>
                <a:gd name="T46" fmla="*/ 82 w 202"/>
                <a:gd name="T47" fmla="*/ 180 h 226"/>
                <a:gd name="T48" fmla="*/ 62 w 202"/>
                <a:gd name="T49" fmla="*/ 178 h 226"/>
                <a:gd name="T50" fmla="*/ 44 w 202"/>
                <a:gd name="T51" fmla="*/ 166 h 226"/>
                <a:gd name="T52" fmla="*/ 24 w 202"/>
                <a:gd name="T53" fmla="*/ 154 h 226"/>
                <a:gd name="T54" fmla="*/ 24 w 202"/>
                <a:gd name="T55" fmla="*/ 152 h 226"/>
                <a:gd name="T56" fmla="*/ 14 w 202"/>
                <a:gd name="T57" fmla="*/ 136 h 226"/>
                <a:gd name="T58" fmla="*/ 8 w 202"/>
                <a:gd name="T59" fmla="*/ 122 h 226"/>
                <a:gd name="T60" fmla="*/ 0 w 202"/>
                <a:gd name="T61" fmla="*/ 104 h 226"/>
                <a:gd name="T62" fmla="*/ 0 w 202"/>
                <a:gd name="T63" fmla="*/ 88 h 226"/>
                <a:gd name="T64" fmla="*/ 0 w 202"/>
                <a:gd name="T65" fmla="*/ 72 h 226"/>
                <a:gd name="T66" fmla="*/ 4 w 202"/>
                <a:gd name="T67" fmla="*/ 72 h 226"/>
                <a:gd name="T68" fmla="*/ 14 w 202"/>
                <a:gd name="T69" fmla="*/ 60 h 226"/>
                <a:gd name="T70" fmla="*/ 26 w 202"/>
                <a:gd name="T71" fmla="*/ 46 h 226"/>
                <a:gd name="T72" fmla="*/ 20 w 202"/>
                <a:gd name="T73" fmla="*/ 40 h 226"/>
                <a:gd name="T74" fmla="*/ 20 w 202"/>
                <a:gd name="T75" fmla="*/ 28 h 226"/>
                <a:gd name="T76" fmla="*/ 26 w 202"/>
                <a:gd name="T77" fmla="*/ 28 h 226"/>
                <a:gd name="T78" fmla="*/ 20 w 202"/>
                <a:gd name="T79" fmla="*/ 2 h 226"/>
                <a:gd name="T80" fmla="*/ 36 w 202"/>
                <a:gd name="T81" fmla="*/ 0 h 226"/>
                <a:gd name="T82" fmla="*/ 52 w 202"/>
                <a:gd name="T83" fmla="*/ 0 h 226"/>
                <a:gd name="T84" fmla="*/ 68 w 202"/>
                <a:gd name="T85" fmla="*/ 0 h 226"/>
                <a:gd name="T86" fmla="*/ 84 w 202"/>
                <a:gd name="T87" fmla="*/ 0 h 226"/>
                <a:gd name="T88" fmla="*/ 102 w 202"/>
                <a:gd name="T89" fmla="*/ 10 h 226"/>
                <a:gd name="T90" fmla="*/ 118 w 202"/>
                <a:gd name="T91" fmla="*/ 20 h 226"/>
                <a:gd name="T92" fmla="*/ 136 w 202"/>
                <a:gd name="T93" fmla="*/ 30 h 226"/>
                <a:gd name="T94" fmla="*/ 152 w 202"/>
                <a:gd name="T95" fmla="*/ 42 h 226"/>
                <a:gd name="T96" fmla="*/ 154 w 202"/>
                <a:gd name="T97" fmla="*/ 50 h 2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2" h="226">
                  <a:moveTo>
                    <a:pt x="188" y="114"/>
                  </a:moveTo>
                  <a:lnTo>
                    <a:pt x="180" y="108"/>
                  </a:lnTo>
                  <a:lnTo>
                    <a:pt x="184" y="100"/>
                  </a:lnTo>
                  <a:lnTo>
                    <a:pt x="188" y="114"/>
                  </a:lnTo>
                  <a:close/>
                  <a:moveTo>
                    <a:pt x="154" y="50"/>
                  </a:moveTo>
                  <a:lnTo>
                    <a:pt x="168" y="64"/>
                  </a:lnTo>
                  <a:lnTo>
                    <a:pt x="182" y="76"/>
                  </a:lnTo>
                  <a:lnTo>
                    <a:pt x="176" y="106"/>
                  </a:lnTo>
                  <a:lnTo>
                    <a:pt x="186" y="124"/>
                  </a:lnTo>
                  <a:lnTo>
                    <a:pt x="182" y="144"/>
                  </a:lnTo>
                  <a:lnTo>
                    <a:pt x="184" y="150"/>
                  </a:lnTo>
                  <a:lnTo>
                    <a:pt x="186" y="168"/>
                  </a:lnTo>
                  <a:lnTo>
                    <a:pt x="190" y="188"/>
                  </a:lnTo>
                  <a:lnTo>
                    <a:pt x="202" y="200"/>
                  </a:lnTo>
                  <a:lnTo>
                    <a:pt x="182" y="210"/>
                  </a:lnTo>
                  <a:lnTo>
                    <a:pt x="164" y="218"/>
                  </a:lnTo>
                  <a:lnTo>
                    <a:pt x="154" y="220"/>
                  </a:lnTo>
                  <a:lnTo>
                    <a:pt x="140" y="226"/>
                  </a:lnTo>
                  <a:lnTo>
                    <a:pt x="118" y="222"/>
                  </a:lnTo>
                  <a:lnTo>
                    <a:pt x="108" y="222"/>
                  </a:lnTo>
                  <a:lnTo>
                    <a:pt x="100" y="222"/>
                  </a:lnTo>
                  <a:lnTo>
                    <a:pt x="94" y="206"/>
                  </a:lnTo>
                  <a:lnTo>
                    <a:pt x="88" y="184"/>
                  </a:lnTo>
                  <a:lnTo>
                    <a:pt x="82" y="180"/>
                  </a:lnTo>
                  <a:lnTo>
                    <a:pt x="62" y="178"/>
                  </a:lnTo>
                  <a:lnTo>
                    <a:pt x="44" y="166"/>
                  </a:lnTo>
                  <a:lnTo>
                    <a:pt x="24" y="154"/>
                  </a:lnTo>
                  <a:lnTo>
                    <a:pt x="24" y="152"/>
                  </a:lnTo>
                  <a:lnTo>
                    <a:pt x="14" y="136"/>
                  </a:lnTo>
                  <a:lnTo>
                    <a:pt x="8" y="122"/>
                  </a:lnTo>
                  <a:lnTo>
                    <a:pt x="0" y="104"/>
                  </a:lnTo>
                  <a:lnTo>
                    <a:pt x="0" y="88"/>
                  </a:lnTo>
                  <a:lnTo>
                    <a:pt x="0" y="72"/>
                  </a:lnTo>
                  <a:lnTo>
                    <a:pt x="4" y="72"/>
                  </a:lnTo>
                  <a:lnTo>
                    <a:pt x="14" y="60"/>
                  </a:lnTo>
                  <a:lnTo>
                    <a:pt x="26" y="46"/>
                  </a:lnTo>
                  <a:lnTo>
                    <a:pt x="20" y="40"/>
                  </a:lnTo>
                  <a:lnTo>
                    <a:pt x="20" y="28"/>
                  </a:lnTo>
                  <a:lnTo>
                    <a:pt x="26" y="28"/>
                  </a:lnTo>
                  <a:lnTo>
                    <a:pt x="20" y="2"/>
                  </a:lnTo>
                  <a:lnTo>
                    <a:pt x="36" y="0"/>
                  </a:lnTo>
                  <a:lnTo>
                    <a:pt x="52" y="0"/>
                  </a:lnTo>
                  <a:lnTo>
                    <a:pt x="68" y="0"/>
                  </a:lnTo>
                  <a:lnTo>
                    <a:pt x="84" y="0"/>
                  </a:lnTo>
                  <a:lnTo>
                    <a:pt x="102" y="10"/>
                  </a:lnTo>
                  <a:lnTo>
                    <a:pt x="118" y="20"/>
                  </a:lnTo>
                  <a:lnTo>
                    <a:pt x="136" y="30"/>
                  </a:lnTo>
                  <a:lnTo>
                    <a:pt x="152" y="42"/>
                  </a:lnTo>
                  <a:lnTo>
                    <a:pt x="154" y="5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56" name="Freeform 423">
              <a:extLst>
                <a:ext uri="{FF2B5EF4-FFF2-40B4-BE49-F238E27FC236}">
                  <a16:creationId xmlns:a16="http://schemas.microsoft.com/office/drawing/2014/main" id="{4FD28BF6-A8C0-14B8-0651-C7E2A6EE2BFE}"/>
                </a:ext>
              </a:extLst>
            </p:cNvPr>
            <p:cNvSpPr>
              <a:spLocks noChangeAspect="1" noEditPoints="1"/>
            </p:cNvSpPr>
            <p:nvPr/>
          </p:nvSpPr>
          <p:spPr bwMode="auto">
            <a:xfrm>
              <a:off x="7867195" y="4758684"/>
              <a:ext cx="94276" cy="42582"/>
            </a:xfrm>
            <a:custGeom>
              <a:avLst/>
              <a:gdLst>
                <a:gd name="T0" fmla="*/ 0 w 62"/>
                <a:gd name="T1" fmla="*/ 22 h 28"/>
                <a:gd name="T2" fmla="*/ 8 w 62"/>
                <a:gd name="T3" fmla="*/ 18 h 28"/>
                <a:gd name="T4" fmla="*/ 8 w 62"/>
                <a:gd name="T5" fmla="*/ 22 h 28"/>
                <a:gd name="T6" fmla="*/ 4 w 62"/>
                <a:gd name="T7" fmla="*/ 24 h 28"/>
                <a:gd name="T8" fmla="*/ 4 w 62"/>
                <a:gd name="T9" fmla="*/ 22 h 28"/>
                <a:gd name="T10" fmla="*/ 0 w 62"/>
                <a:gd name="T11" fmla="*/ 22 h 28"/>
                <a:gd name="T12" fmla="*/ 0 w 62"/>
                <a:gd name="T13" fmla="*/ 22 h 28"/>
                <a:gd name="T14" fmla="*/ 18 w 62"/>
                <a:gd name="T15" fmla="*/ 14 h 28"/>
                <a:gd name="T16" fmla="*/ 24 w 62"/>
                <a:gd name="T17" fmla="*/ 6 h 28"/>
                <a:gd name="T18" fmla="*/ 48 w 62"/>
                <a:gd name="T19" fmla="*/ 4 h 28"/>
                <a:gd name="T20" fmla="*/ 58 w 62"/>
                <a:gd name="T21" fmla="*/ 0 h 28"/>
                <a:gd name="T22" fmla="*/ 62 w 62"/>
                <a:gd name="T23" fmla="*/ 2 h 28"/>
                <a:gd name="T24" fmla="*/ 58 w 62"/>
                <a:gd name="T25" fmla="*/ 8 h 28"/>
                <a:gd name="T26" fmla="*/ 52 w 62"/>
                <a:gd name="T27" fmla="*/ 10 h 28"/>
                <a:gd name="T28" fmla="*/ 48 w 62"/>
                <a:gd name="T29" fmla="*/ 12 h 28"/>
                <a:gd name="T30" fmla="*/ 20 w 62"/>
                <a:gd name="T31" fmla="*/ 28 h 28"/>
                <a:gd name="T32" fmla="*/ 18 w 62"/>
                <a:gd name="T33" fmla="*/ 18 h 28"/>
                <a:gd name="T34" fmla="*/ 22 w 62"/>
                <a:gd name="T35" fmla="*/ 18 h 28"/>
                <a:gd name="T36" fmla="*/ 22 w 62"/>
                <a:gd name="T37" fmla="*/ 16 h 28"/>
                <a:gd name="T38" fmla="*/ 18 w 62"/>
                <a:gd name="T39" fmla="*/ 16 h 28"/>
                <a:gd name="T40" fmla="*/ 18 w 62"/>
                <a:gd name="T41" fmla="*/ 14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2" h="28">
                  <a:moveTo>
                    <a:pt x="0" y="22"/>
                  </a:moveTo>
                  <a:lnTo>
                    <a:pt x="8" y="18"/>
                  </a:lnTo>
                  <a:lnTo>
                    <a:pt x="8" y="22"/>
                  </a:lnTo>
                  <a:lnTo>
                    <a:pt x="4" y="24"/>
                  </a:lnTo>
                  <a:lnTo>
                    <a:pt x="4" y="22"/>
                  </a:lnTo>
                  <a:lnTo>
                    <a:pt x="0" y="22"/>
                  </a:lnTo>
                  <a:close/>
                  <a:moveTo>
                    <a:pt x="18" y="14"/>
                  </a:moveTo>
                  <a:lnTo>
                    <a:pt x="24" y="6"/>
                  </a:lnTo>
                  <a:lnTo>
                    <a:pt x="48" y="4"/>
                  </a:lnTo>
                  <a:lnTo>
                    <a:pt x="58" y="0"/>
                  </a:lnTo>
                  <a:lnTo>
                    <a:pt x="62" y="2"/>
                  </a:lnTo>
                  <a:lnTo>
                    <a:pt x="58" y="8"/>
                  </a:lnTo>
                  <a:lnTo>
                    <a:pt x="52" y="10"/>
                  </a:lnTo>
                  <a:lnTo>
                    <a:pt x="48" y="12"/>
                  </a:lnTo>
                  <a:lnTo>
                    <a:pt x="20" y="28"/>
                  </a:lnTo>
                  <a:lnTo>
                    <a:pt x="18" y="18"/>
                  </a:lnTo>
                  <a:lnTo>
                    <a:pt x="22" y="18"/>
                  </a:lnTo>
                  <a:lnTo>
                    <a:pt x="22" y="16"/>
                  </a:lnTo>
                  <a:lnTo>
                    <a:pt x="18" y="16"/>
                  </a:lnTo>
                  <a:lnTo>
                    <a:pt x="18" y="1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57" name="Freeform 424">
              <a:extLst>
                <a:ext uri="{FF2B5EF4-FFF2-40B4-BE49-F238E27FC236}">
                  <a16:creationId xmlns:a16="http://schemas.microsoft.com/office/drawing/2014/main" id="{F684B24B-016C-05F4-C5D5-FE56AF676889}"/>
                </a:ext>
              </a:extLst>
            </p:cNvPr>
            <p:cNvSpPr>
              <a:spLocks noChangeAspect="1" noEditPoints="1"/>
            </p:cNvSpPr>
            <p:nvPr/>
          </p:nvSpPr>
          <p:spPr bwMode="auto">
            <a:xfrm>
              <a:off x="5659296" y="4640068"/>
              <a:ext cx="270666" cy="155114"/>
            </a:xfrm>
            <a:custGeom>
              <a:avLst/>
              <a:gdLst>
                <a:gd name="T0" fmla="*/ 6 w 178"/>
                <a:gd name="T1" fmla="*/ 100 h 102"/>
                <a:gd name="T2" fmla="*/ 0 w 178"/>
                <a:gd name="T3" fmla="*/ 102 h 102"/>
                <a:gd name="T4" fmla="*/ 6 w 178"/>
                <a:gd name="T5" fmla="*/ 100 h 102"/>
                <a:gd name="T6" fmla="*/ 6 w 178"/>
                <a:gd name="T7" fmla="*/ 100 h 102"/>
                <a:gd name="T8" fmla="*/ 178 w 178"/>
                <a:gd name="T9" fmla="*/ 4 h 102"/>
                <a:gd name="T10" fmla="*/ 176 w 178"/>
                <a:gd name="T11" fmla="*/ 0 h 102"/>
                <a:gd name="T12" fmla="*/ 176 w 178"/>
                <a:gd name="T13" fmla="*/ 0 h 102"/>
                <a:gd name="T14" fmla="*/ 178 w 178"/>
                <a:gd name="T15" fmla="*/ 4 h 1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8" h="102">
                  <a:moveTo>
                    <a:pt x="6" y="100"/>
                  </a:moveTo>
                  <a:lnTo>
                    <a:pt x="0" y="102"/>
                  </a:lnTo>
                  <a:lnTo>
                    <a:pt x="6" y="100"/>
                  </a:lnTo>
                  <a:close/>
                  <a:moveTo>
                    <a:pt x="178" y="4"/>
                  </a:moveTo>
                  <a:lnTo>
                    <a:pt x="176" y="0"/>
                  </a:lnTo>
                  <a:lnTo>
                    <a:pt x="178" y="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58" name="Freeform 425">
              <a:extLst>
                <a:ext uri="{FF2B5EF4-FFF2-40B4-BE49-F238E27FC236}">
                  <a16:creationId xmlns:a16="http://schemas.microsoft.com/office/drawing/2014/main" id="{E9DA810E-81D7-5C11-1AAF-515A5689B5F7}"/>
                </a:ext>
              </a:extLst>
            </p:cNvPr>
            <p:cNvSpPr>
              <a:spLocks noChangeAspect="1" noEditPoints="1"/>
            </p:cNvSpPr>
            <p:nvPr/>
          </p:nvSpPr>
          <p:spPr bwMode="auto">
            <a:xfrm>
              <a:off x="5659296" y="4640068"/>
              <a:ext cx="270666" cy="155114"/>
            </a:xfrm>
            <a:custGeom>
              <a:avLst/>
              <a:gdLst>
                <a:gd name="T0" fmla="*/ 6 w 178"/>
                <a:gd name="T1" fmla="*/ 100 h 102"/>
                <a:gd name="T2" fmla="*/ 0 w 178"/>
                <a:gd name="T3" fmla="*/ 102 h 102"/>
                <a:gd name="T4" fmla="*/ 6 w 178"/>
                <a:gd name="T5" fmla="*/ 100 h 102"/>
                <a:gd name="T6" fmla="*/ 6 w 178"/>
                <a:gd name="T7" fmla="*/ 100 h 102"/>
                <a:gd name="T8" fmla="*/ 178 w 178"/>
                <a:gd name="T9" fmla="*/ 4 h 102"/>
                <a:gd name="T10" fmla="*/ 176 w 178"/>
                <a:gd name="T11" fmla="*/ 0 h 102"/>
                <a:gd name="T12" fmla="*/ 176 w 178"/>
                <a:gd name="T13" fmla="*/ 0 h 102"/>
                <a:gd name="T14" fmla="*/ 178 w 178"/>
                <a:gd name="T15" fmla="*/ 4 h 1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8" h="102">
                  <a:moveTo>
                    <a:pt x="6" y="100"/>
                  </a:moveTo>
                  <a:lnTo>
                    <a:pt x="0" y="102"/>
                  </a:lnTo>
                  <a:lnTo>
                    <a:pt x="6" y="100"/>
                  </a:lnTo>
                  <a:close/>
                  <a:moveTo>
                    <a:pt x="178" y="4"/>
                  </a:moveTo>
                  <a:lnTo>
                    <a:pt x="176" y="0"/>
                  </a:lnTo>
                  <a:lnTo>
                    <a:pt x="178" y="4"/>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59" name="Freeform 426">
              <a:extLst>
                <a:ext uri="{FF2B5EF4-FFF2-40B4-BE49-F238E27FC236}">
                  <a16:creationId xmlns:a16="http://schemas.microsoft.com/office/drawing/2014/main" id="{3CC678C9-53E2-E1DD-846D-DE6057FE3C54}"/>
                </a:ext>
              </a:extLst>
            </p:cNvPr>
            <p:cNvSpPr>
              <a:spLocks noChangeAspect="1"/>
            </p:cNvSpPr>
            <p:nvPr/>
          </p:nvSpPr>
          <p:spPr bwMode="auto">
            <a:xfrm>
              <a:off x="2466051" y="3893387"/>
              <a:ext cx="45618" cy="18249"/>
            </a:xfrm>
            <a:custGeom>
              <a:avLst/>
              <a:gdLst>
                <a:gd name="T0" fmla="*/ 30 w 30"/>
                <a:gd name="T1" fmla="*/ 6 h 12"/>
                <a:gd name="T2" fmla="*/ 28 w 30"/>
                <a:gd name="T3" fmla="*/ 8 h 12"/>
                <a:gd name="T4" fmla="*/ 26 w 30"/>
                <a:gd name="T5" fmla="*/ 8 h 12"/>
                <a:gd name="T6" fmla="*/ 24 w 30"/>
                <a:gd name="T7" fmla="*/ 10 h 12"/>
                <a:gd name="T8" fmla="*/ 20 w 30"/>
                <a:gd name="T9" fmla="*/ 10 h 12"/>
                <a:gd name="T10" fmla="*/ 14 w 30"/>
                <a:gd name="T11" fmla="*/ 12 h 12"/>
                <a:gd name="T12" fmla="*/ 6 w 30"/>
                <a:gd name="T13" fmla="*/ 10 h 12"/>
                <a:gd name="T14" fmla="*/ 4 w 30"/>
                <a:gd name="T15" fmla="*/ 10 h 12"/>
                <a:gd name="T16" fmla="*/ 0 w 30"/>
                <a:gd name="T17" fmla="*/ 10 h 12"/>
                <a:gd name="T18" fmla="*/ 0 w 30"/>
                <a:gd name="T19" fmla="*/ 8 h 12"/>
                <a:gd name="T20" fmla="*/ 0 w 30"/>
                <a:gd name="T21" fmla="*/ 2 h 12"/>
                <a:gd name="T22" fmla="*/ 2 w 30"/>
                <a:gd name="T23" fmla="*/ 0 h 12"/>
                <a:gd name="T24" fmla="*/ 2 w 30"/>
                <a:gd name="T25" fmla="*/ 0 h 12"/>
                <a:gd name="T26" fmla="*/ 20 w 30"/>
                <a:gd name="T27" fmla="*/ 2 h 12"/>
                <a:gd name="T28" fmla="*/ 24 w 30"/>
                <a:gd name="T29" fmla="*/ 2 h 12"/>
                <a:gd name="T30" fmla="*/ 28 w 30"/>
                <a:gd name="T31" fmla="*/ 4 h 12"/>
                <a:gd name="T32" fmla="*/ 30 w 30"/>
                <a:gd name="T33" fmla="*/ 6 h 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 h="12">
                  <a:moveTo>
                    <a:pt x="30" y="6"/>
                  </a:moveTo>
                  <a:lnTo>
                    <a:pt x="28" y="8"/>
                  </a:lnTo>
                  <a:lnTo>
                    <a:pt x="26" y="8"/>
                  </a:lnTo>
                  <a:lnTo>
                    <a:pt x="24" y="10"/>
                  </a:lnTo>
                  <a:lnTo>
                    <a:pt x="20" y="10"/>
                  </a:lnTo>
                  <a:lnTo>
                    <a:pt x="14" y="12"/>
                  </a:lnTo>
                  <a:lnTo>
                    <a:pt x="6" y="10"/>
                  </a:lnTo>
                  <a:lnTo>
                    <a:pt x="4" y="10"/>
                  </a:lnTo>
                  <a:lnTo>
                    <a:pt x="0" y="10"/>
                  </a:lnTo>
                  <a:lnTo>
                    <a:pt x="0" y="8"/>
                  </a:lnTo>
                  <a:lnTo>
                    <a:pt x="0" y="2"/>
                  </a:lnTo>
                  <a:lnTo>
                    <a:pt x="2" y="0"/>
                  </a:lnTo>
                  <a:lnTo>
                    <a:pt x="20" y="2"/>
                  </a:lnTo>
                  <a:lnTo>
                    <a:pt x="24" y="2"/>
                  </a:lnTo>
                  <a:lnTo>
                    <a:pt x="28" y="4"/>
                  </a:lnTo>
                  <a:lnTo>
                    <a:pt x="30" y="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60" name="Freeform 427">
              <a:extLst>
                <a:ext uri="{FF2B5EF4-FFF2-40B4-BE49-F238E27FC236}">
                  <a16:creationId xmlns:a16="http://schemas.microsoft.com/office/drawing/2014/main" id="{CCDF6369-FEA4-C927-C8E1-70B79254B8E4}"/>
                </a:ext>
              </a:extLst>
            </p:cNvPr>
            <p:cNvSpPr>
              <a:spLocks noChangeAspect="1" noEditPoints="1"/>
            </p:cNvSpPr>
            <p:nvPr/>
          </p:nvSpPr>
          <p:spPr bwMode="auto">
            <a:xfrm>
              <a:off x="5029767" y="3131500"/>
              <a:ext cx="510917" cy="200736"/>
            </a:xfrm>
            <a:custGeom>
              <a:avLst/>
              <a:gdLst>
                <a:gd name="T0" fmla="*/ 32 w 336"/>
                <a:gd name="T1" fmla="*/ 4 h 132"/>
                <a:gd name="T2" fmla="*/ 24 w 336"/>
                <a:gd name="T3" fmla="*/ 28 h 132"/>
                <a:gd name="T4" fmla="*/ 0 w 336"/>
                <a:gd name="T5" fmla="*/ 30 h 132"/>
                <a:gd name="T6" fmla="*/ 4 w 336"/>
                <a:gd name="T7" fmla="*/ 28 h 132"/>
                <a:gd name="T8" fmla="*/ 4 w 336"/>
                <a:gd name="T9" fmla="*/ 26 h 132"/>
                <a:gd name="T10" fmla="*/ 6 w 336"/>
                <a:gd name="T11" fmla="*/ 24 h 132"/>
                <a:gd name="T12" fmla="*/ 6 w 336"/>
                <a:gd name="T13" fmla="*/ 18 h 132"/>
                <a:gd name="T14" fmla="*/ 8 w 336"/>
                <a:gd name="T15" fmla="*/ 16 h 132"/>
                <a:gd name="T16" fmla="*/ 8 w 336"/>
                <a:gd name="T17" fmla="*/ 14 h 132"/>
                <a:gd name="T18" fmla="*/ 6 w 336"/>
                <a:gd name="T19" fmla="*/ 10 h 132"/>
                <a:gd name="T20" fmla="*/ 4 w 336"/>
                <a:gd name="T21" fmla="*/ 8 h 132"/>
                <a:gd name="T22" fmla="*/ 6 w 336"/>
                <a:gd name="T23" fmla="*/ 6 h 132"/>
                <a:gd name="T24" fmla="*/ 8 w 336"/>
                <a:gd name="T25" fmla="*/ 4 h 132"/>
                <a:gd name="T26" fmla="*/ 12 w 336"/>
                <a:gd name="T27" fmla="*/ 4 h 132"/>
                <a:gd name="T28" fmla="*/ 16 w 336"/>
                <a:gd name="T29" fmla="*/ 0 h 132"/>
                <a:gd name="T30" fmla="*/ 18 w 336"/>
                <a:gd name="T31" fmla="*/ 0 h 132"/>
                <a:gd name="T32" fmla="*/ 20 w 336"/>
                <a:gd name="T33" fmla="*/ 2 h 132"/>
                <a:gd name="T34" fmla="*/ 22 w 336"/>
                <a:gd name="T35" fmla="*/ 4 h 132"/>
                <a:gd name="T36" fmla="*/ 24 w 336"/>
                <a:gd name="T37" fmla="*/ 4 h 132"/>
                <a:gd name="T38" fmla="*/ 26 w 336"/>
                <a:gd name="T39" fmla="*/ 4 h 132"/>
                <a:gd name="T40" fmla="*/ 28 w 336"/>
                <a:gd name="T41" fmla="*/ 4 h 132"/>
                <a:gd name="T42" fmla="*/ 28 w 336"/>
                <a:gd name="T43" fmla="*/ 4 h 132"/>
                <a:gd name="T44" fmla="*/ 28 w 336"/>
                <a:gd name="T45" fmla="*/ 2 h 132"/>
                <a:gd name="T46" fmla="*/ 30 w 336"/>
                <a:gd name="T47" fmla="*/ 4 h 132"/>
                <a:gd name="T48" fmla="*/ 254 w 336"/>
                <a:gd name="T49" fmla="*/ 112 h 132"/>
                <a:gd name="T50" fmla="*/ 194 w 336"/>
                <a:gd name="T51" fmla="*/ 116 h 132"/>
                <a:gd name="T52" fmla="*/ 184 w 336"/>
                <a:gd name="T53" fmla="*/ 130 h 132"/>
                <a:gd name="T54" fmla="*/ 174 w 336"/>
                <a:gd name="T55" fmla="*/ 118 h 132"/>
                <a:gd name="T56" fmla="*/ 146 w 336"/>
                <a:gd name="T57" fmla="*/ 124 h 132"/>
                <a:gd name="T58" fmla="*/ 92 w 336"/>
                <a:gd name="T59" fmla="*/ 110 h 132"/>
                <a:gd name="T60" fmla="*/ 64 w 336"/>
                <a:gd name="T61" fmla="*/ 120 h 132"/>
                <a:gd name="T62" fmla="*/ 36 w 336"/>
                <a:gd name="T63" fmla="*/ 114 h 132"/>
                <a:gd name="T64" fmla="*/ 34 w 336"/>
                <a:gd name="T65" fmla="*/ 102 h 132"/>
                <a:gd name="T66" fmla="*/ 14 w 336"/>
                <a:gd name="T67" fmla="*/ 84 h 132"/>
                <a:gd name="T68" fmla="*/ 22 w 336"/>
                <a:gd name="T69" fmla="*/ 80 h 132"/>
                <a:gd name="T70" fmla="*/ 16 w 336"/>
                <a:gd name="T71" fmla="*/ 56 h 132"/>
                <a:gd name="T72" fmla="*/ 26 w 336"/>
                <a:gd name="T73" fmla="*/ 38 h 132"/>
                <a:gd name="T74" fmla="*/ 66 w 336"/>
                <a:gd name="T75" fmla="*/ 30 h 132"/>
                <a:gd name="T76" fmla="*/ 84 w 336"/>
                <a:gd name="T77" fmla="*/ 22 h 132"/>
                <a:gd name="T78" fmla="*/ 142 w 336"/>
                <a:gd name="T79" fmla="*/ 4 h 132"/>
                <a:gd name="T80" fmla="*/ 154 w 336"/>
                <a:gd name="T81" fmla="*/ 6 h 132"/>
                <a:gd name="T82" fmla="*/ 194 w 336"/>
                <a:gd name="T83" fmla="*/ 20 h 132"/>
                <a:gd name="T84" fmla="*/ 232 w 336"/>
                <a:gd name="T85" fmla="*/ 22 h 132"/>
                <a:gd name="T86" fmla="*/ 286 w 336"/>
                <a:gd name="T87" fmla="*/ 12 h 132"/>
                <a:gd name="T88" fmla="*/ 310 w 336"/>
                <a:gd name="T89" fmla="*/ 44 h 132"/>
                <a:gd name="T90" fmla="*/ 320 w 336"/>
                <a:gd name="T91" fmla="*/ 68 h 132"/>
                <a:gd name="T92" fmla="*/ 326 w 336"/>
                <a:gd name="T93" fmla="*/ 106 h 132"/>
                <a:gd name="T94" fmla="*/ 294 w 336"/>
                <a:gd name="T95" fmla="*/ 106 h 132"/>
                <a:gd name="T96" fmla="*/ 254 w 336"/>
                <a:gd name="T97" fmla="*/ 112 h 13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36" h="132">
                  <a:moveTo>
                    <a:pt x="0" y="30"/>
                  </a:moveTo>
                  <a:lnTo>
                    <a:pt x="0" y="30"/>
                  </a:lnTo>
                  <a:close/>
                  <a:moveTo>
                    <a:pt x="32" y="4"/>
                  </a:moveTo>
                  <a:lnTo>
                    <a:pt x="44" y="16"/>
                  </a:lnTo>
                  <a:lnTo>
                    <a:pt x="50" y="22"/>
                  </a:lnTo>
                  <a:lnTo>
                    <a:pt x="24" y="28"/>
                  </a:lnTo>
                  <a:lnTo>
                    <a:pt x="6" y="40"/>
                  </a:lnTo>
                  <a:lnTo>
                    <a:pt x="12" y="32"/>
                  </a:lnTo>
                  <a:lnTo>
                    <a:pt x="0" y="30"/>
                  </a:lnTo>
                  <a:lnTo>
                    <a:pt x="2" y="30"/>
                  </a:lnTo>
                  <a:lnTo>
                    <a:pt x="2" y="28"/>
                  </a:lnTo>
                  <a:lnTo>
                    <a:pt x="4" y="28"/>
                  </a:lnTo>
                  <a:lnTo>
                    <a:pt x="4" y="26"/>
                  </a:lnTo>
                  <a:lnTo>
                    <a:pt x="6" y="24"/>
                  </a:lnTo>
                  <a:lnTo>
                    <a:pt x="4" y="24"/>
                  </a:lnTo>
                  <a:lnTo>
                    <a:pt x="6" y="24"/>
                  </a:lnTo>
                  <a:lnTo>
                    <a:pt x="4" y="22"/>
                  </a:lnTo>
                  <a:lnTo>
                    <a:pt x="4" y="18"/>
                  </a:lnTo>
                  <a:lnTo>
                    <a:pt x="6" y="18"/>
                  </a:lnTo>
                  <a:lnTo>
                    <a:pt x="8" y="16"/>
                  </a:lnTo>
                  <a:lnTo>
                    <a:pt x="10" y="16"/>
                  </a:lnTo>
                  <a:lnTo>
                    <a:pt x="8" y="14"/>
                  </a:lnTo>
                  <a:lnTo>
                    <a:pt x="8" y="12"/>
                  </a:lnTo>
                  <a:lnTo>
                    <a:pt x="8" y="10"/>
                  </a:lnTo>
                  <a:lnTo>
                    <a:pt x="6" y="10"/>
                  </a:lnTo>
                  <a:lnTo>
                    <a:pt x="2" y="8"/>
                  </a:lnTo>
                  <a:lnTo>
                    <a:pt x="4" y="8"/>
                  </a:lnTo>
                  <a:lnTo>
                    <a:pt x="4" y="6"/>
                  </a:lnTo>
                  <a:lnTo>
                    <a:pt x="6" y="6"/>
                  </a:lnTo>
                  <a:lnTo>
                    <a:pt x="8" y="4"/>
                  </a:lnTo>
                  <a:lnTo>
                    <a:pt x="6" y="4"/>
                  </a:lnTo>
                  <a:lnTo>
                    <a:pt x="8" y="4"/>
                  </a:lnTo>
                  <a:lnTo>
                    <a:pt x="10" y="4"/>
                  </a:lnTo>
                  <a:lnTo>
                    <a:pt x="12" y="4"/>
                  </a:lnTo>
                  <a:lnTo>
                    <a:pt x="14" y="2"/>
                  </a:lnTo>
                  <a:lnTo>
                    <a:pt x="16" y="0"/>
                  </a:lnTo>
                  <a:lnTo>
                    <a:pt x="16" y="2"/>
                  </a:lnTo>
                  <a:lnTo>
                    <a:pt x="18" y="2"/>
                  </a:lnTo>
                  <a:lnTo>
                    <a:pt x="18" y="0"/>
                  </a:lnTo>
                  <a:lnTo>
                    <a:pt x="20" y="2"/>
                  </a:lnTo>
                  <a:lnTo>
                    <a:pt x="20" y="4"/>
                  </a:lnTo>
                  <a:lnTo>
                    <a:pt x="22" y="4"/>
                  </a:lnTo>
                  <a:lnTo>
                    <a:pt x="24" y="4"/>
                  </a:lnTo>
                  <a:lnTo>
                    <a:pt x="26" y="4"/>
                  </a:lnTo>
                  <a:lnTo>
                    <a:pt x="28" y="4"/>
                  </a:lnTo>
                  <a:lnTo>
                    <a:pt x="28" y="2"/>
                  </a:lnTo>
                  <a:lnTo>
                    <a:pt x="28" y="4"/>
                  </a:lnTo>
                  <a:lnTo>
                    <a:pt x="28" y="2"/>
                  </a:lnTo>
                  <a:lnTo>
                    <a:pt x="28" y="4"/>
                  </a:lnTo>
                  <a:lnTo>
                    <a:pt x="28" y="2"/>
                  </a:lnTo>
                  <a:lnTo>
                    <a:pt x="30" y="4"/>
                  </a:lnTo>
                  <a:lnTo>
                    <a:pt x="32" y="4"/>
                  </a:lnTo>
                  <a:close/>
                  <a:moveTo>
                    <a:pt x="254" y="112"/>
                  </a:moveTo>
                  <a:lnTo>
                    <a:pt x="228" y="110"/>
                  </a:lnTo>
                  <a:lnTo>
                    <a:pt x="200" y="114"/>
                  </a:lnTo>
                  <a:lnTo>
                    <a:pt x="194" y="116"/>
                  </a:lnTo>
                  <a:lnTo>
                    <a:pt x="194" y="126"/>
                  </a:lnTo>
                  <a:lnTo>
                    <a:pt x="186" y="132"/>
                  </a:lnTo>
                  <a:lnTo>
                    <a:pt x="184" y="130"/>
                  </a:lnTo>
                  <a:lnTo>
                    <a:pt x="184" y="128"/>
                  </a:lnTo>
                  <a:lnTo>
                    <a:pt x="186" y="110"/>
                  </a:lnTo>
                  <a:lnTo>
                    <a:pt x="174" y="118"/>
                  </a:lnTo>
                  <a:lnTo>
                    <a:pt x="166" y="114"/>
                  </a:lnTo>
                  <a:lnTo>
                    <a:pt x="152" y="120"/>
                  </a:lnTo>
                  <a:lnTo>
                    <a:pt x="146" y="124"/>
                  </a:lnTo>
                  <a:lnTo>
                    <a:pt x="132" y="128"/>
                  </a:lnTo>
                  <a:lnTo>
                    <a:pt x="120" y="124"/>
                  </a:lnTo>
                  <a:lnTo>
                    <a:pt x="92" y="110"/>
                  </a:lnTo>
                  <a:lnTo>
                    <a:pt x="88" y="120"/>
                  </a:lnTo>
                  <a:lnTo>
                    <a:pt x="80" y="126"/>
                  </a:lnTo>
                  <a:lnTo>
                    <a:pt x="64" y="120"/>
                  </a:lnTo>
                  <a:lnTo>
                    <a:pt x="54" y="114"/>
                  </a:lnTo>
                  <a:lnTo>
                    <a:pt x="44" y="116"/>
                  </a:lnTo>
                  <a:lnTo>
                    <a:pt x="36" y="114"/>
                  </a:lnTo>
                  <a:lnTo>
                    <a:pt x="46" y="108"/>
                  </a:lnTo>
                  <a:lnTo>
                    <a:pt x="32" y="106"/>
                  </a:lnTo>
                  <a:lnTo>
                    <a:pt x="34" y="102"/>
                  </a:lnTo>
                  <a:lnTo>
                    <a:pt x="26" y="94"/>
                  </a:lnTo>
                  <a:lnTo>
                    <a:pt x="28" y="90"/>
                  </a:lnTo>
                  <a:lnTo>
                    <a:pt x="14" y="84"/>
                  </a:lnTo>
                  <a:lnTo>
                    <a:pt x="12" y="76"/>
                  </a:lnTo>
                  <a:lnTo>
                    <a:pt x="16" y="78"/>
                  </a:lnTo>
                  <a:lnTo>
                    <a:pt x="22" y="80"/>
                  </a:lnTo>
                  <a:lnTo>
                    <a:pt x="20" y="72"/>
                  </a:lnTo>
                  <a:lnTo>
                    <a:pt x="20" y="68"/>
                  </a:lnTo>
                  <a:lnTo>
                    <a:pt x="16" y="56"/>
                  </a:lnTo>
                  <a:lnTo>
                    <a:pt x="8" y="56"/>
                  </a:lnTo>
                  <a:lnTo>
                    <a:pt x="8" y="40"/>
                  </a:lnTo>
                  <a:lnTo>
                    <a:pt x="26" y="38"/>
                  </a:lnTo>
                  <a:lnTo>
                    <a:pt x="32" y="34"/>
                  </a:lnTo>
                  <a:lnTo>
                    <a:pt x="52" y="34"/>
                  </a:lnTo>
                  <a:lnTo>
                    <a:pt x="66" y="30"/>
                  </a:lnTo>
                  <a:lnTo>
                    <a:pt x="60" y="28"/>
                  </a:lnTo>
                  <a:lnTo>
                    <a:pt x="52" y="22"/>
                  </a:lnTo>
                  <a:lnTo>
                    <a:pt x="84" y="22"/>
                  </a:lnTo>
                  <a:lnTo>
                    <a:pt x="108" y="8"/>
                  </a:lnTo>
                  <a:lnTo>
                    <a:pt x="126" y="2"/>
                  </a:lnTo>
                  <a:lnTo>
                    <a:pt x="142" y="4"/>
                  </a:lnTo>
                  <a:lnTo>
                    <a:pt x="150" y="4"/>
                  </a:lnTo>
                  <a:lnTo>
                    <a:pt x="154" y="2"/>
                  </a:lnTo>
                  <a:lnTo>
                    <a:pt x="154" y="6"/>
                  </a:lnTo>
                  <a:lnTo>
                    <a:pt x="164" y="10"/>
                  </a:lnTo>
                  <a:lnTo>
                    <a:pt x="172" y="14"/>
                  </a:lnTo>
                  <a:lnTo>
                    <a:pt x="194" y="20"/>
                  </a:lnTo>
                  <a:lnTo>
                    <a:pt x="216" y="24"/>
                  </a:lnTo>
                  <a:lnTo>
                    <a:pt x="222" y="22"/>
                  </a:lnTo>
                  <a:lnTo>
                    <a:pt x="232" y="22"/>
                  </a:lnTo>
                  <a:lnTo>
                    <a:pt x="238" y="24"/>
                  </a:lnTo>
                  <a:lnTo>
                    <a:pt x="264" y="12"/>
                  </a:lnTo>
                  <a:lnTo>
                    <a:pt x="286" y="12"/>
                  </a:lnTo>
                  <a:lnTo>
                    <a:pt x="296" y="20"/>
                  </a:lnTo>
                  <a:lnTo>
                    <a:pt x="304" y="32"/>
                  </a:lnTo>
                  <a:lnTo>
                    <a:pt x="310" y="44"/>
                  </a:lnTo>
                  <a:lnTo>
                    <a:pt x="326" y="52"/>
                  </a:lnTo>
                  <a:lnTo>
                    <a:pt x="318" y="56"/>
                  </a:lnTo>
                  <a:lnTo>
                    <a:pt x="320" y="68"/>
                  </a:lnTo>
                  <a:lnTo>
                    <a:pt x="326" y="90"/>
                  </a:lnTo>
                  <a:lnTo>
                    <a:pt x="336" y="104"/>
                  </a:lnTo>
                  <a:lnTo>
                    <a:pt x="326" y="106"/>
                  </a:lnTo>
                  <a:lnTo>
                    <a:pt x="322" y="102"/>
                  </a:lnTo>
                  <a:lnTo>
                    <a:pt x="298" y="102"/>
                  </a:lnTo>
                  <a:lnTo>
                    <a:pt x="294" y="106"/>
                  </a:lnTo>
                  <a:lnTo>
                    <a:pt x="288" y="104"/>
                  </a:lnTo>
                  <a:lnTo>
                    <a:pt x="270" y="108"/>
                  </a:lnTo>
                  <a:lnTo>
                    <a:pt x="254" y="112"/>
                  </a:lnTo>
                  <a:close/>
                </a:path>
              </a:pathLst>
            </a:custGeom>
            <a:solidFill>
              <a:srgbClr val="5314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361" name="Freeform 428">
              <a:extLst>
                <a:ext uri="{FF2B5EF4-FFF2-40B4-BE49-F238E27FC236}">
                  <a16:creationId xmlns:a16="http://schemas.microsoft.com/office/drawing/2014/main" id="{4E0275D5-5807-BEE1-684A-F28D0B74506B}"/>
                </a:ext>
              </a:extLst>
            </p:cNvPr>
            <p:cNvSpPr>
              <a:spLocks noChangeAspect="1"/>
            </p:cNvSpPr>
            <p:nvPr/>
          </p:nvSpPr>
          <p:spPr bwMode="auto">
            <a:xfrm>
              <a:off x="4880753" y="3125417"/>
              <a:ext cx="69947" cy="45622"/>
            </a:xfrm>
            <a:custGeom>
              <a:avLst/>
              <a:gdLst>
                <a:gd name="T0" fmla="*/ 44 w 46"/>
                <a:gd name="T1" fmla="*/ 20 h 30"/>
                <a:gd name="T2" fmla="*/ 42 w 46"/>
                <a:gd name="T3" fmla="*/ 22 h 30"/>
                <a:gd name="T4" fmla="*/ 42 w 46"/>
                <a:gd name="T5" fmla="*/ 22 h 30"/>
                <a:gd name="T6" fmla="*/ 42 w 46"/>
                <a:gd name="T7" fmla="*/ 24 h 30"/>
                <a:gd name="T8" fmla="*/ 38 w 46"/>
                <a:gd name="T9" fmla="*/ 24 h 30"/>
                <a:gd name="T10" fmla="*/ 34 w 46"/>
                <a:gd name="T11" fmla="*/ 24 h 30"/>
                <a:gd name="T12" fmla="*/ 32 w 46"/>
                <a:gd name="T13" fmla="*/ 24 h 30"/>
                <a:gd name="T14" fmla="*/ 30 w 46"/>
                <a:gd name="T15" fmla="*/ 24 h 30"/>
                <a:gd name="T16" fmla="*/ 28 w 46"/>
                <a:gd name="T17" fmla="*/ 26 h 30"/>
                <a:gd name="T18" fmla="*/ 24 w 46"/>
                <a:gd name="T19" fmla="*/ 28 h 30"/>
                <a:gd name="T20" fmla="*/ 24 w 46"/>
                <a:gd name="T21" fmla="*/ 28 h 30"/>
                <a:gd name="T22" fmla="*/ 22 w 46"/>
                <a:gd name="T23" fmla="*/ 30 h 30"/>
                <a:gd name="T24" fmla="*/ 20 w 46"/>
                <a:gd name="T25" fmla="*/ 30 h 30"/>
                <a:gd name="T26" fmla="*/ 18 w 46"/>
                <a:gd name="T27" fmla="*/ 30 h 30"/>
                <a:gd name="T28" fmla="*/ 14 w 46"/>
                <a:gd name="T29" fmla="*/ 30 h 30"/>
                <a:gd name="T30" fmla="*/ 12 w 46"/>
                <a:gd name="T31" fmla="*/ 30 h 30"/>
                <a:gd name="T32" fmla="*/ 8 w 46"/>
                <a:gd name="T33" fmla="*/ 30 h 30"/>
                <a:gd name="T34" fmla="*/ 4 w 46"/>
                <a:gd name="T35" fmla="*/ 26 h 30"/>
                <a:gd name="T36" fmla="*/ 2 w 46"/>
                <a:gd name="T37" fmla="*/ 18 h 30"/>
                <a:gd name="T38" fmla="*/ 2 w 46"/>
                <a:gd name="T39" fmla="*/ 14 h 30"/>
                <a:gd name="T40" fmla="*/ 2 w 46"/>
                <a:gd name="T41" fmla="*/ 12 h 30"/>
                <a:gd name="T42" fmla="*/ 6 w 46"/>
                <a:gd name="T43" fmla="*/ 8 h 30"/>
                <a:gd name="T44" fmla="*/ 12 w 46"/>
                <a:gd name="T45" fmla="*/ 2 h 30"/>
                <a:gd name="T46" fmla="*/ 14 w 46"/>
                <a:gd name="T47" fmla="*/ 4 h 30"/>
                <a:gd name="T48" fmla="*/ 22 w 46"/>
                <a:gd name="T49" fmla="*/ 2 h 30"/>
                <a:gd name="T50" fmla="*/ 24 w 46"/>
                <a:gd name="T51" fmla="*/ 0 h 30"/>
                <a:gd name="T52" fmla="*/ 36 w 46"/>
                <a:gd name="T53" fmla="*/ 4 h 30"/>
                <a:gd name="T54" fmla="*/ 42 w 46"/>
                <a:gd name="T55" fmla="*/ 6 h 30"/>
                <a:gd name="T56" fmla="*/ 44 w 46"/>
                <a:gd name="T57" fmla="*/ 12 h 30"/>
                <a:gd name="T58" fmla="*/ 44 w 46"/>
                <a:gd name="T59" fmla="*/ 14 h 30"/>
                <a:gd name="T60" fmla="*/ 44 w 46"/>
                <a:gd name="T61" fmla="*/ 18 h 30"/>
                <a:gd name="T62" fmla="*/ 44 w 46"/>
                <a:gd name="T63" fmla="*/ 2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6" h="30">
                  <a:moveTo>
                    <a:pt x="44" y="20"/>
                  </a:moveTo>
                  <a:lnTo>
                    <a:pt x="44" y="20"/>
                  </a:lnTo>
                  <a:lnTo>
                    <a:pt x="42" y="20"/>
                  </a:lnTo>
                  <a:lnTo>
                    <a:pt x="42" y="22"/>
                  </a:lnTo>
                  <a:lnTo>
                    <a:pt x="42" y="24"/>
                  </a:lnTo>
                  <a:lnTo>
                    <a:pt x="40" y="24"/>
                  </a:lnTo>
                  <a:lnTo>
                    <a:pt x="38" y="24"/>
                  </a:lnTo>
                  <a:lnTo>
                    <a:pt x="36" y="24"/>
                  </a:lnTo>
                  <a:lnTo>
                    <a:pt x="34" y="24"/>
                  </a:lnTo>
                  <a:lnTo>
                    <a:pt x="32" y="24"/>
                  </a:lnTo>
                  <a:lnTo>
                    <a:pt x="30" y="24"/>
                  </a:lnTo>
                  <a:lnTo>
                    <a:pt x="28" y="26"/>
                  </a:lnTo>
                  <a:lnTo>
                    <a:pt x="26" y="26"/>
                  </a:lnTo>
                  <a:lnTo>
                    <a:pt x="24" y="28"/>
                  </a:lnTo>
                  <a:lnTo>
                    <a:pt x="24" y="30"/>
                  </a:lnTo>
                  <a:lnTo>
                    <a:pt x="24" y="28"/>
                  </a:lnTo>
                  <a:lnTo>
                    <a:pt x="22" y="30"/>
                  </a:lnTo>
                  <a:lnTo>
                    <a:pt x="20" y="30"/>
                  </a:lnTo>
                  <a:lnTo>
                    <a:pt x="18" y="30"/>
                  </a:lnTo>
                  <a:lnTo>
                    <a:pt x="16" y="30"/>
                  </a:lnTo>
                  <a:lnTo>
                    <a:pt x="14" y="30"/>
                  </a:lnTo>
                  <a:lnTo>
                    <a:pt x="12" y="30"/>
                  </a:lnTo>
                  <a:lnTo>
                    <a:pt x="10" y="30"/>
                  </a:lnTo>
                  <a:lnTo>
                    <a:pt x="8" y="30"/>
                  </a:lnTo>
                  <a:lnTo>
                    <a:pt x="6" y="26"/>
                  </a:lnTo>
                  <a:lnTo>
                    <a:pt x="4" y="26"/>
                  </a:lnTo>
                  <a:lnTo>
                    <a:pt x="2" y="20"/>
                  </a:lnTo>
                  <a:lnTo>
                    <a:pt x="2" y="18"/>
                  </a:lnTo>
                  <a:lnTo>
                    <a:pt x="0" y="16"/>
                  </a:lnTo>
                  <a:lnTo>
                    <a:pt x="2" y="14"/>
                  </a:lnTo>
                  <a:lnTo>
                    <a:pt x="2" y="12"/>
                  </a:lnTo>
                  <a:lnTo>
                    <a:pt x="6" y="8"/>
                  </a:lnTo>
                  <a:lnTo>
                    <a:pt x="4" y="6"/>
                  </a:lnTo>
                  <a:lnTo>
                    <a:pt x="12" y="2"/>
                  </a:lnTo>
                  <a:lnTo>
                    <a:pt x="12" y="4"/>
                  </a:lnTo>
                  <a:lnTo>
                    <a:pt x="14" y="4"/>
                  </a:lnTo>
                  <a:lnTo>
                    <a:pt x="16" y="0"/>
                  </a:lnTo>
                  <a:lnTo>
                    <a:pt x="22" y="2"/>
                  </a:lnTo>
                  <a:lnTo>
                    <a:pt x="22" y="0"/>
                  </a:lnTo>
                  <a:lnTo>
                    <a:pt x="24" y="0"/>
                  </a:lnTo>
                  <a:lnTo>
                    <a:pt x="32" y="0"/>
                  </a:lnTo>
                  <a:lnTo>
                    <a:pt x="36" y="4"/>
                  </a:lnTo>
                  <a:lnTo>
                    <a:pt x="40" y="6"/>
                  </a:lnTo>
                  <a:lnTo>
                    <a:pt x="42" y="6"/>
                  </a:lnTo>
                  <a:lnTo>
                    <a:pt x="42" y="8"/>
                  </a:lnTo>
                  <a:lnTo>
                    <a:pt x="44" y="12"/>
                  </a:lnTo>
                  <a:lnTo>
                    <a:pt x="46" y="12"/>
                  </a:lnTo>
                  <a:lnTo>
                    <a:pt x="44" y="14"/>
                  </a:lnTo>
                  <a:lnTo>
                    <a:pt x="44" y="18"/>
                  </a:lnTo>
                  <a:lnTo>
                    <a:pt x="44" y="2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62" name="Freeform 429">
              <a:extLst>
                <a:ext uri="{FF2B5EF4-FFF2-40B4-BE49-F238E27FC236}">
                  <a16:creationId xmlns:a16="http://schemas.microsoft.com/office/drawing/2014/main" id="{106DD451-E784-38BD-F3B7-5390FAEF0FB2}"/>
                </a:ext>
              </a:extLst>
            </p:cNvPr>
            <p:cNvSpPr>
              <a:spLocks noChangeAspect="1" noEditPoints="1"/>
            </p:cNvSpPr>
            <p:nvPr/>
          </p:nvSpPr>
          <p:spPr bwMode="auto">
            <a:xfrm>
              <a:off x="4178236" y="2506481"/>
              <a:ext cx="33452" cy="30416"/>
            </a:xfrm>
            <a:custGeom>
              <a:avLst/>
              <a:gdLst>
                <a:gd name="T0" fmla="*/ 12 w 22"/>
                <a:gd name="T1" fmla="*/ 10 h 20"/>
                <a:gd name="T2" fmla="*/ 12 w 22"/>
                <a:gd name="T3" fmla="*/ 10 h 20"/>
                <a:gd name="T4" fmla="*/ 16 w 22"/>
                <a:gd name="T5" fmla="*/ 10 h 20"/>
                <a:gd name="T6" fmla="*/ 16 w 22"/>
                <a:gd name="T7" fmla="*/ 10 h 20"/>
                <a:gd name="T8" fmla="*/ 20 w 22"/>
                <a:gd name="T9" fmla="*/ 2 h 20"/>
                <a:gd name="T10" fmla="*/ 2 w 22"/>
                <a:gd name="T11" fmla="*/ 6 h 20"/>
                <a:gd name="T12" fmla="*/ 4 w 22"/>
                <a:gd name="T13" fmla="*/ 6 h 20"/>
                <a:gd name="T14" fmla="*/ 20 w 22"/>
                <a:gd name="T15" fmla="*/ 2 h 20"/>
                <a:gd name="T16" fmla="*/ 14 w 22"/>
                <a:gd name="T17" fmla="*/ 0 h 20"/>
                <a:gd name="T18" fmla="*/ 14 w 22"/>
                <a:gd name="T19" fmla="*/ 4 h 20"/>
                <a:gd name="T20" fmla="*/ 14 w 22"/>
                <a:gd name="T21" fmla="*/ 2 h 20"/>
                <a:gd name="T22" fmla="*/ 16 w 22"/>
                <a:gd name="T23" fmla="*/ 4 h 20"/>
                <a:gd name="T24" fmla="*/ 16 w 22"/>
                <a:gd name="T25" fmla="*/ 2 h 20"/>
                <a:gd name="T26" fmla="*/ 18 w 22"/>
                <a:gd name="T27" fmla="*/ 2 h 20"/>
                <a:gd name="T28" fmla="*/ 18 w 22"/>
                <a:gd name="T29" fmla="*/ 2 h 20"/>
                <a:gd name="T30" fmla="*/ 18 w 22"/>
                <a:gd name="T31" fmla="*/ 2 h 20"/>
                <a:gd name="T32" fmla="*/ 18 w 22"/>
                <a:gd name="T33" fmla="*/ 4 h 20"/>
                <a:gd name="T34" fmla="*/ 18 w 22"/>
                <a:gd name="T35" fmla="*/ 4 h 20"/>
                <a:gd name="T36" fmla="*/ 18 w 22"/>
                <a:gd name="T37" fmla="*/ 6 h 20"/>
                <a:gd name="T38" fmla="*/ 16 w 22"/>
                <a:gd name="T39" fmla="*/ 4 h 20"/>
                <a:gd name="T40" fmla="*/ 18 w 22"/>
                <a:gd name="T41" fmla="*/ 2 h 20"/>
                <a:gd name="T42" fmla="*/ 12 w 22"/>
                <a:gd name="T43" fmla="*/ 10 h 20"/>
                <a:gd name="T44" fmla="*/ 16 w 22"/>
                <a:gd name="T45" fmla="*/ 12 h 20"/>
                <a:gd name="T46" fmla="*/ 14 w 22"/>
                <a:gd name="T47" fmla="*/ 12 h 20"/>
                <a:gd name="T48" fmla="*/ 14 w 22"/>
                <a:gd name="T49" fmla="*/ 12 h 20"/>
                <a:gd name="T50" fmla="*/ 12 w 22"/>
                <a:gd name="T51" fmla="*/ 12 h 20"/>
                <a:gd name="T52" fmla="*/ 6 w 22"/>
                <a:gd name="T53" fmla="*/ 8 h 20"/>
                <a:gd name="T54" fmla="*/ 6 w 22"/>
                <a:gd name="T55" fmla="*/ 6 h 20"/>
                <a:gd name="T56" fmla="*/ 6 w 22"/>
                <a:gd name="T57" fmla="*/ 6 h 20"/>
                <a:gd name="T58" fmla="*/ 6 w 22"/>
                <a:gd name="T59" fmla="*/ 6 h 20"/>
                <a:gd name="T60" fmla="*/ 10 w 22"/>
                <a:gd name="T61" fmla="*/ 6 h 20"/>
                <a:gd name="T62" fmla="*/ 14 w 22"/>
                <a:gd name="T63" fmla="*/ 18 h 20"/>
                <a:gd name="T64" fmla="*/ 12 w 22"/>
                <a:gd name="T65" fmla="*/ 18 h 20"/>
                <a:gd name="T66" fmla="*/ 14 w 22"/>
                <a:gd name="T67" fmla="*/ 20 h 20"/>
                <a:gd name="T68" fmla="*/ 12 w 22"/>
                <a:gd name="T69" fmla="*/ 18 h 20"/>
                <a:gd name="T70" fmla="*/ 10 w 22"/>
                <a:gd name="T71" fmla="*/ 16 h 20"/>
                <a:gd name="T72" fmla="*/ 10 w 22"/>
                <a:gd name="T73" fmla="*/ 16 h 20"/>
                <a:gd name="T74" fmla="*/ 10 w 22"/>
                <a:gd name="T75" fmla="*/ 14 h 20"/>
                <a:gd name="T76" fmla="*/ 10 w 22"/>
                <a:gd name="T77" fmla="*/ 16 h 20"/>
                <a:gd name="T78" fmla="*/ 14 w 22"/>
                <a:gd name="T79" fmla="*/ 16 h 20"/>
                <a:gd name="T80" fmla="*/ 12 w 22"/>
                <a:gd name="T81" fmla="*/ 4 h 20"/>
                <a:gd name="T82" fmla="*/ 12 w 22"/>
                <a:gd name="T83" fmla="*/ 2 h 20"/>
                <a:gd name="T84" fmla="*/ 14 w 22"/>
                <a:gd name="T85" fmla="*/ 4 h 20"/>
                <a:gd name="T86" fmla="*/ 14 w 22"/>
                <a:gd name="T87" fmla="*/ 6 h 20"/>
                <a:gd name="T88" fmla="*/ 14 w 22"/>
                <a:gd name="T89" fmla="*/ 6 h 20"/>
                <a:gd name="T90" fmla="*/ 16 w 22"/>
                <a:gd name="T91" fmla="*/ 8 h 20"/>
                <a:gd name="T92" fmla="*/ 14 w 22"/>
                <a:gd name="T93" fmla="*/ 4 h 20"/>
                <a:gd name="T94" fmla="*/ 12 w 22"/>
                <a:gd name="T95" fmla="*/ 6 h 20"/>
                <a:gd name="T96" fmla="*/ 10 w 22"/>
                <a:gd name="T97" fmla="*/ 4 h 20"/>
                <a:gd name="T98" fmla="*/ 10 w 22"/>
                <a:gd name="T99" fmla="*/ 2 h 20"/>
                <a:gd name="T100" fmla="*/ 10 w 22"/>
                <a:gd name="T101" fmla="*/ 2 h 20"/>
                <a:gd name="T102" fmla="*/ 6 w 22"/>
                <a:gd name="T103" fmla="*/ 6 h 20"/>
                <a:gd name="T104" fmla="*/ 6 w 22"/>
                <a:gd name="T105" fmla="*/ 4 h 20"/>
                <a:gd name="T106" fmla="*/ 10 w 22"/>
                <a:gd name="T107" fmla="*/ 2 h 20"/>
                <a:gd name="T108" fmla="*/ 10 w 22"/>
                <a:gd name="T109" fmla="*/ 4 h 20"/>
                <a:gd name="T110" fmla="*/ 12 w 22"/>
                <a:gd name="T111" fmla="*/ 6 h 20"/>
                <a:gd name="T112" fmla="*/ 12 w 22"/>
                <a:gd name="T113" fmla="*/ 8 h 20"/>
                <a:gd name="T114" fmla="*/ 14 w 22"/>
                <a:gd name="T115" fmla="*/ 8 h 20"/>
                <a:gd name="T116" fmla="*/ 12 w 22"/>
                <a:gd name="T117" fmla="*/ 8 h 20"/>
                <a:gd name="T118" fmla="*/ 10 w 22"/>
                <a:gd name="T119" fmla="*/ 6 h 20"/>
                <a:gd name="T120" fmla="*/ 8 w 22"/>
                <a:gd name="T121" fmla="*/ 6 h 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 h="20">
                  <a:moveTo>
                    <a:pt x="10" y="8"/>
                  </a:moveTo>
                  <a:lnTo>
                    <a:pt x="10" y="8"/>
                  </a:lnTo>
                  <a:close/>
                  <a:moveTo>
                    <a:pt x="12" y="10"/>
                  </a:moveTo>
                  <a:lnTo>
                    <a:pt x="12" y="10"/>
                  </a:lnTo>
                  <a:lnTo>
                    <a:pt x="12" y="8"/>
                  </a:lnTo>
                  <a:lnTo>
                    <a:pt x="12" y="10"/>
                  </a:lnTo>
                  <a:close/>
                  <a:moveTo>
                    <a:pt x="12" y="12"/>
                  </a:moveTo>
                  <a:lnTo>
                    <a:pt x="12" y="12"/>
                  </a:lnTo>
                  <a:close/>
                  <a:moveTo>
                    <a:pt x="16" y="10"/>
                  </a:moveTo>
                  <a:lnTo>
                    <a:pt x="16" y="8"/>
                  </a:lnTo>
                  <a:lnTo>
                    <a:pt x="14" y="8"/>
                  </a:lnTo>
                  <a:lnTo>
                    <a:pt x="16" y="8"/>
                  </a:lnTo>
                  <a:lnTo>
                    <a:pt x="16" y="10"/>
                  </a:lnTo>
                  <a:close/>
                  <a:moveTo>
                    <a:pt x="22" y="2"/>
                  </a:moveTo>
                  <a:lnTo>
                    <a:pt x="22" y="2"/>
                  </a:lnTo>
                  <a:lnTo>
                    <a:pt x="20" y="2"/>
                  </a:lnTo>
                  <a:lnTo>
                    <a:pt x="22" y="2"/>
                  </a:lnTo>
                  <a:close/>
                  <a:moveTo>
                    <a:pt x="4" y="6"/>
                  </a:moveTo>
                  <a:lnTo>
                    <a:pt x="2" y="6"/>
                  </a:lnTo>
                  <a:lnTo>
                    <a:pt x="0" y="6"/>
                  </a:lnTo>
                  <a:lnTo>
                    <a:pt x="2" y="6"/>
                  </a:lnTo>
                  <a:lnTo>
                    <a:pt x="4" y="6"/>
                  </a:lnTo>
                  <a:close/>
                  <a:moveTo>
                    <a:pt x="20" y="4"/>
                  </a:moveTo>
                  <a:lnTo>
                    <a:pt x="20" y="4"/>
                  </a:lnTo>
                  <a:lnTo>
                    <a:pt x="20" y="2"/>
                  </a:lnTo>
                  <a:lnTo>
                    <a:pt x="22" y="2"/>
                  </a:lnTo>
                  <a:lnTo>
                    <a:pt x="20" y="2"/>
                  </a:lnTo>
                  <a:lnTo>
                    <a:pt x="20" y="4"/>
                  </a:lnTo>
                  <a:close/>
                  <a:moveTo>
                    <a:pt x="14" y="0"/>
                  </a:moveTo>
                  <a:lnTo>
                    <a:pt x="14" y="2"/>
                  </a:lnTo>
                  <a:lnTo>
                    <a:pt x="14" y="4"/>
                  </a:lnTo>
                  <a:lnTo>
                    <a:pt x="16" y="4"/>
                  </a:lnTo>
                  <a:lnTo>
                    <a:pt x="14" y="4"/>
                  </a:lnTo>
                  <a:lnTo>
                    <a:pt x="14" y="2"/>
                  </a:lnTo>
                  <a:lnTo>
                    <a:pt x="14" y="0"/>
                  </a:lnTo>
                  <a:close/>
                  <a:moveTo>
                    <a:pt x="16" y="4"/>
                  </a:moveTo>
                  <a:lnTo>
                    <a:pt x="16" y="4"/>
                  </a:lnTo>
                  <a:lnTo>
                    <a:pt x="16" y="2"/>
                  </a:lnTo>
                  <a:lnTo>
                    <a:pt x="14" y="2"/>
                  </a:lnTo>
                  <a:lnTo>
                    <a:pt x="16" y="2"/>
                  </a:lnTo>
                  <a:lnTo>
                    <a:pt x="16" y="4"/>
                  </a:lnTo>
                  <a:close/>
                  <a:moveTo>
                    <a:pt x="18" y="2"/>
                  </a:moveTo>
                  <a:lnTo>
                    <a:pt x="18" y="2"/>
                  </a:lnTo>
                  <a:lnTo>
                    <a:pt x="20" y="2"/>
                  </a:lnTo>
                  <a:lnTo>
                    <a:pt x="18" y="2"/>
                  </a:lnTo>
                  <a:lnTo>
                    <a:pt x="16" y="0"/>
                  </a:lnTo>
                  <a:lnTo>
                    <a:pt x="18" y="0"/>
                  </a:lnTo>
                  <a:lnTo>
                    <a:pt x="18" y="2"/>
                  </a:lnTo>
                  <a:close/>
                  <a:moveTo>
                    <a:pt x="18" y="2"/>
                  </a:moveTo>
                  <a:lnTo>
                    <a:pt x="18" y="2"/>
                  </a:lnTo>
                  <a:lnTo>
                    <a:pt x="18" y="4"/>
                  </a:lnTo>
                  <a:lnTo>
                    <a:pt x="20" y="4"/>
                  </a:lnTo>
                  <a:lnTo>
                    <a:pt x="18" y="4"/>
                  </a:lnTo>
                  <a:lnTo>
                    <a:pt x="16" y="4"/>
                  </a:lnTo>
                  <a:lnTo>
                    <a:pt x="18" y="4"/>
                  </a:lnTo>
                  <a:lnTo>
                    <a:pt x="18" y="6"/>
                  </a:lnTo>
                  <a:lnTo>
                    <a:pt x="16" y="4"/>
                  </a:lnTo>
                  <a:lnTo>
                    <a:pt x="16" y="2"/>
                  </a:lnTo>
                  <a:lnTo>
                    <a:pt x="18" y="2"/>
                  </a:lnTo>
                  <a:close/>
                  <a:moveTo>
                    <a:pt x="12" y="12"/>
                  </a:moveTo>
                  <a:lnTo>
                    <a:pt x="12" y="10"/>
                  </a:lnTo>
                  <a:lnTo>
                    <a:pt x="10" y="10"/>
                  </a:lnTo>
                  <a:lnTo>
                    <a:pt x="12" y="10"/>
                  </a:lnTo>
                  <a:lnTo>
                    <a:pt x="14" y="10"/>
                  </a:lnTo>
                  <a:lnTo>
                    <a:pt x="14" y="12"/>
                  </a:lnTo>
                  <a:lnTo>
                    <a:pt x="16" y="12"/>
                  </a:lnTo>
                  <a:lnTo>
                    <a:pt x="14" y="12"/>
                  </a:lnTo>
                  <a:lnTo>
                    <a:pt x="16" y="12"/>
                  </a:lnTo>
                  <a:lnTo>
                    <a:pt x="14" y="12"/>
                  </a:lnTo>
                  <a:lnTo>
                    <a:pt x="16" y="12"/>
                  </a:lnTo>
                  <a:lnTo>
                    <a:pt x="14" y="12"/>
                  </a:lnTo>
                  <a:lnTo>
                    <a:pt x="16" y="12"/>
                  </a:lnTo>
                  <a:lnTo>
                    <a:pt x="14" y="12"/>
                  </a:lnTo>
                  <a:lnTo>
                    <a:pt x="12" y="12"/>
                  </a:lnTo>
                  <a:close/>
                  <a:moveTo>
                    <a:pt x="6" y="8"/>
                  </a:moveTo>
                  <a:lnTo>
                    <a:pt x="6" y="8"/>
                  </a:lnTo>
                  <a:lnTo>
                    <a:pt x="4" y="8"/>
                  </a:lnTo>
                  <a:lnTo>
                    <a:pt x="6" y="6"/>
                  </a:lnTo>
                  <a:lnTo>
                    <a:pt x="4" y="6"/>
                  </a:lnTo>
                  <a:lnTo>
                    <a:pt x="6" y="6"/>
                  </a:lnTo>
                  <a:lnTo>
                    <a:pt x="4" y="6"/>
                  </a:lnTo>
                  <a:lnTo>
                    <a:pt x="6" y="6"/>
                  </a:lnTo>
                  <a:lnTo>
                    <a:pt x="4" y="6"/>
                  </a:lnTo>
                  <a:lnTo>
                    <a:pt x="6" y="6"/>
                  </a:lnTo>
                  <a:lnTo>
                    <a:pt x="8" y="6"/>
                  </a:lnTo>
                  <a:lnTo>
                    <a:pt x="10" y="6"/>
                  </a:lnTo>
                  <a:lnTo>
                    <a:pt x="8" y="8"/>
                  </a:lnTo>
                  <a:lnTo>
                    <a:pt x="6" y="8"/>
                  </a:lnTo>
                  <a:close/>
                  <a:moveTo>
                    <a:pt x="14" y="18"/>
                  </a:moveTo>
                  <a:lnTo>
                    <a:pt x="14" y="18"/>
                  </a:lnTo>
                  <a:lnTo>
                    <a:pt x="12" y="18"/>
                  </a:lnTo>
                  <a:lnTo>
                    <a:pt x="14" y="18"/>
                  </a:lnTo>
                  <a:lnTo>
                    <a:pt x="14" y="20"/>
                  </a:lnTo>
                  <a:lnTo>
                    <a:pt x="14" y="18"/>
                  </a:lnTo>
                  <a:lnTo>
                    <a:pt x="12" y="18"/>
                  </a:lnTo>
                  <a:lnTo>
                    <a:pt x="12" y="16"/>
                  </a:lnTo>
                  <a:lnTo>
                    <a:pt x="10" y="16"/>
                  </a:lnTo>
                  <a:lnTo>
                    <a:pt x="10" y="14"/>
                  </a:lnTo>
                  <a:lnTo>
                    <a:pt x="12" y="14"/>
                  </a:lnTo>
                  <a:lnTo>
                    <a:pt x="10" y="14"/>
                  </a:lnTo>
                  <a:lnTo>
                    <a:pt x="12" y="14"/>
                  </a:lnTo>
                  <a:lnTo>
                    <a:pt x="10" y="16"/>
                  </a:lnTo>
                  <a:lnTo>
                    <a:pt x="12" y="16"/>
                  </a:lnTo>
                  <a:lnTo>
                    <a:pt x="14" y="16"/>
                  </a:lnTo>
                  <a:lnTo>
                    <a:pt x="12" y="16"/>
                  </a:lnTo>
                  <a:lnTo>
                    <a:pt x="14" y="16"/>
                  </a:lnTo>
                  <a:lnTo>
                    <a:pt x="14" y="18"/>
                  </a:lnTo>
                  <a:close/>
                  <a:moveTo>
                    <a:pt x="12" y="4"/>
                  </a:moveTo>
                  <a:lnTo>
                    <a:pt x="12" y="2"/>
                  </a:lnTo>
                  <a:lnTo>
                    <a:pt x="14" y="2"/>
                  </a:lnTo>
                  <a:lnTo>
                    <a:pt x="12" y="2"/>
                  </a:lnTo>
                  <a:lnTo>
                    <a:pt x="12" y="4"/>
                  </a:lnTo>
                  <a:lnTo>
                    <a:pt x="14" y="2"/>
                  </a:lnTo>
                  <a:lnTo>
                    <a:pt x="14" y="4"/>
                  </a:lnTo>
                  <a:lnTo>
                    <a:pt x="16" y="4"/>
                  </a:lnTo>
                  <a:lnTo>
                    <a:pt x="14" y="4"/>
                  </a:lnTo>
                  <a:lnTo>
                    <a:pt x="14" y="6"/>
                  </a:lnTo>
                  <a:lnTo>
                    <a:pt x="16" y="6"/>
                  </a:lnTo>
                  <a:lnTo>
                    <a:pt x="14" y="6"/>
                  </a:lnTo>
                  <a:lnTo>
                    <a:pt x="16" y="6"/>
                  </a:lnTo>
                  <a:lnTo>
                    <a:pt x="14" y="6"/>
                  </a:lnTo>
                  <a:lnTo>
                    <a:pt x="16" y="8"/>
                  </a:lnTo>
                  <a:lnTo>
                    <a:pt x="14" y="8"/>
                  </a:lnTo>
                  <a:lnTo>
                    <a:pt x="14" y="6"/>
                  </a:lnTo>
                  <a:lnTo>
                    <a:pt x="14" y="4"/>
                  </a:lnTo>
                  <a:lnTo>
                    <a:pt x="12" y="4"/>
                  </a:lnTo>
                  <a:lnTo>
                    <a:pt x="14" y="6"/>
                  </a:lnTo>
                  <a:lnTo>
                    <a:pt x="12" y="6"/>
                  </a:lnTo>
                  <a:lnTo>
                    <a:pt x="10" y="4"/>
                  </a:lnTo>
                  <a:lnTo>
                    <a:pt x="10" y="2"/>
                  </a:lnTo>
                  <a:lnTo>
                    <a:pt x="8" y="2"/>
                  </a:lnTo>
                  <a:lnTo>
                    <a:pt x="10" y="2"/>
                  </a:lnTo>
                  <a:lnTo>
                    <a:pt x="12" y="2"/>
                  </a:lnTo>
                  <a:lnTo>
                    <a:pt x="10" y="2"/>
                  </a:lnTo>
                  <a:lnTo>
                    <a:pt x="12" y="2"/>
                  </a:lnTo>
                  <a:lnTo>
                    <a:pt x="12" y="4"/>
                  </a:lnTo>
                  <a:close/>
                  <a:moveTo>
                    <a:pt x="8" y="6"/>
                  </a:moveTo>
                  <a:lnTo>
                    <a:pt x="6" y="6"/>
                  </a:lnTo>
                  <a:lnTo>
                    <a:pt x="6" y="4"/>
                  </a:lnTo>
                  <a:lnTo>
                    <a:pt x="8" y="4"/>
                  </a:lnTo>
                  <a:lnTo>
                    <a:pt x="6" y="4"/>
                  </a:lnTo>
                  <a:lnTo>
                    <a:pt x="6" y="2"/>
                  </a:lnTo>
                  <a:lnTo>
                    <a:pt x="8" y="2"/>
                  </a:lnTo>
                  <a:lnTo>
                    <a:pt x="10" y="2"/>
                  </a:lnTo>
                  <a:lnTo>
                    <a:pt x="10" y="4"/>
                  </a:lnTo>
                  <a:lnTo>
                    <a:pt x="12" y="6"/>
                  </a:lnTo>
                  <a:lnTo>
                    <a:pt x="14" y="6"/>
                  </a:lnTo>
                  <a:lnTo>
                    <a:pt x="12" y="8"/>
                  </a:lnTo>
                  <a:lnTo>
                    <a:pt x="14" y="8"/>
                  </a:lnTo>
                  <a:lnTo>
                    <a:pt x="14" y="10"/>
                  </a:lnTo>
                  <a:lnTo>
                    <a:pt x="12" y="10"/>
                  </a:lnTo>
                  <a:lnTo>
                    <a:pt x="12" y="8"/>
                  </a:lnTo>
                  <a:lnTo>
                    <a:pt x="10" y="8"/>
                  </a:lnTo>
                  <a:lnTo>
                    <a:pt x="10" y="6"/>
                  </a:lnTo>
                  <a:lnTo>
                    <a:pt x="8" y="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63" name="Freeform 430">
              <a:extLst>
                <a:ext uri="{FF2B5EF4-FFF2-40B4-BE49-F238E27FC236}">
                  <a16:creationId xmlns:a16="http://schemas.microsoft.com/office/drawing/2014/main" id="{AE258668-24BB-4086-AB0B-42C2B2226324}"/>
                </a:ext>
              </a:extLst>
            </p:cNvPr>
            <p:cNvSpPr>
              <a:spLocks noChangeAspect="1" noEditPoints="1"/>
            </p:cNvSpPr>
            <p:nvPr/>
          </p:nvSpPr>
          <p:spPr bwMode="auto">
            <a:xfrm>
              <a:off x="4178236" y="2506481"/>
              <a:ext cx="33452" cy="30416"/>
            </a:xfrm>
            <a:custGeom>
              <a:avLst/>
              <a:gdLst>
                <a:gd name="T0" fmla="*/ 12 w 22"/>
                <a:gd name="T1" fmla="*/ 10 h 20"/>
                <a:gd name="T2" fmla="*/ 12 w 22"/>
                <a:gd name="T3" fmla="*/ 10 h 20"/>
                <a:gd name="T4" fmla="*/ 16 w 22"/>
                <a:gd name="T5" fmla="*/ 10 h 20"/>
                <a:gd name="T6" fmla="*/ 16 w 22"/>
                <a:gd name="T7" fmla="*/ 10 h 20"/>
                <a:gd name="T8" fmla="*/ 20 w 22"/>
                <a:gd name="T9" fmla="*/ 2 h 20"/>
                <a:gd name="T10" fmla="*/ 2 w 22"/>
                <a:gd name="T11" fmla="*/ 6 h 20"/>
                <a:gd name="T12" fmla="*/ 4 w 22"/>
                <a:gd name="T13" fmla="*/ 6 h 20"/>
                <a:gd name="T14" fmla="*/ 20 w 22"/>
                <a:gd name="T15" fmla="*/ 2 h 20"/>
                <a:gd name="T16" fmla="*/ 14 w 22"/>
                <a:gd name="T17" fmla="*/ 0 h 20"/>
                <a:gd name="T18" fmla="*/ 14 w 22"/>
                <a:gd name="T19" fmla="*/ 4 h 20"/>
                <a:gd name="T20" fmla="*/ 14 w 22"/>
                <a:gd name="T21" fmla="*/ 2 h 20"/>
                <a:gd name="T22" fmla="*/ 16 w 22"/>
                <a:gd name="T23" fmla="*/ 4 h 20"/>
                <a:gd name="T24" fmla="*/ 16 w 22"/>
                <a:gd name="T25" fmla="*/ 2 h 20"/>
                <a:gd name="T26" fmla="*/ 18 w 22"/>
                <a:gd name="T27" fmla="*/ 2 h 20"/>
                <a:gd name="T28" fmla="*/ 18 w 22"/>
                <a:gd name="T29" fmla="*/ 2 h 20"/>
                <a:gd name="T30" fmla="*/ 18 w 22"/>
                <a:gd name="T31" fmla="*/ 2 h 20"/>
                <a:gd name="T32" fmla="*/ 18 w 22"/>
                <a:gd name="T33" fmla="*/ 4 h 20"/>
                <a:gd name="T34" fmla="*/ 18 w 22"/>
                <a:gd name="T35" fmla="*/ 4 h 20"/>
                <a:gd name="T36" fmla="*/ 18 w 22"/>
                <a:gd name="T37" fmla="*/ 6 h 20"/>
                <a:gd name="T38" fmla="*/ 16 w 22"/>
                <a:gd name="T39" fmla="*/ 4 h 20"/>
                <a:gd name="T40" fmla="*/ 18 w 22"/>
                <a:gd name="T41" fmla="*/ 2 h 20"/>
                <a:gd name="T42" fmla="*/ 12 w 22"/>
                <a:gd name="T43" fmla="*/ 10 h 20"/>
                <a:gd name="T44" fmla="*/ 16 w 22"/>
                <a:gd name="T45" fmla="*/ 12 h 20"/>
                <a:gd name="T46" fmla="*/ 14 w 22"/>
                <a:gd name="T47" fmla="*/ 12 h 20"/>
                <a:gd name="T48" fmla="*/ 14 w 22"/>
                <a:gd name="T49" fmla="*/ 12 h 20"/>
                <a:gd name="T50" fmla="*/ 12 w 22"/>
                <a:gd name="T51" fmla="*/ 12 h 20"/>
                <a:gd name="T52" fmla="*/ 6 w 22"/>
                <a:gd name="T53" fmla="*/ 8 h 20"/>
                <a:gd name="T54" fmla="*/ 6 w 22"/>
                <a:gd name="T55" fmla="*/ 6 h 20"/>
                <a:gd name="T56" fmla="*/ 6 w 22"/>
                <a:gd name="T57" fmla="*/ 6 h 20"/>
                <a:gd name="T58" fmla="*/ 6 w 22"/>
                <a:gd name="T59" fmla="*/ 6 h 20"/>
                <a:gd name="T60" fmla="*/ 10 w 22"/>
                <a:gd name="T61" fmla="*/ 6 h 20"/>
                <a:gd name="T62" fmla="*/ 14 w 22"/>
                <a:gd name="T63" fmla="*/ 18 h 20"/>
                <a:gd name="T64" fmla="*/ 12 w 22"/>
                <a:gd name="T65" fmla="*/ 18 h 20"/>
                <a:gd name="T66" fmla="*/ 14 w 22"/>
                <a:gd name="T67" fmla="*/ 20 h 20"/>
                <a:gd name="T68" fmla="*/ 12 w 22"/>
                <a:gd name="T69" fmla="*/ 18 h 20"/>
                <a:gd name="T70" fmla="*/ 10 w 22"/>
                <a:gd name="T71" fmla="*/ 16 h 20"/>
                <a:gd name="T72" fmla="*/ 10 w 22"/>
                <a:gd name="T73" fmla="*/ 16 h 20"/>
                <a:gd name="T74" fmla="*/ 10 w 22"/>
                <a:gd name="T75" fmla="*/ 14 h 20"/>
                <a:gd name="T76" fmla="*/ 10 w 22"/>
                <a:gd name="T77" fmla="*/ 16 h 20"/>
                <a:gd name="T78" fmla="*/ 14 w 22"/>
                <a:gd name="T79" fmla="*/ 16 h 20"/>
                <a:gd name="T80" fmla="*/ 12 w 22"/>
                <a:gd name="T81" fmla="*/ 4 h 20"/>
                <a:gd name="T82" fmla="*/ 12 w 22"/>
                <a:gd name="T83" fmla="*/ 2 h 20"/>
                <a:gd name="T84" fmla="*/ 14 w 22"/>
                <a:gd name="T85" fmla="*/ 4 h 20"/>
                <a:gd name="T86" fmla="*/ 14 w 22"/>
                <a:gd name="T87" fmla="*/ 6 h 20"/>
                <a:gd name="T88" fmla="*/ 14 w 22"/>
                <a:gd name="T89" fmla="*/ 6 h 20"/>
                <a:gd name="T90" fmla="*/ 16 w 22"/>
                <a:gd name="T91" fmla="*/ 8 h 20"/>
                <a:gd name="T92" fmla="*/ 14 w 22"/>
                <a:gd name="T93" fmla="*/ 4 h 20"/>
                <a:gd name="T94" fmla="*/ 12 w 22"/>
                <a:gd name="T95" fmla="*/ 6 h 20"/>
                <a:gd name="T96" fmla="*/ 10 w 22"/>
                <a:gd name="T97" fmla="*/ 4 h 20"/>
                <a:gd name="T98" fmla="*/ 10 w 22"/>
                <a:gd name="T99" fmla="*/ 2 h 20"/>
                <a:gd name="T100" fmla="*/ 10 w 22"/>
                <a:gd name="T101" fmla="*/ 2 h 20"/>
                <a:gd name="T102" fmla="*/ 6 w 22"/>
                <a:gd name="T103" fmla="*/ 6 h 20"/>
                <a:gd name="T104" fmla="*/ 6 w 22"/>
                <a:gd name="T105" fmla="*/ 4 h 20"/>
                <a:gd name="T106" fmla="*/ 10 w 22"/>
                <a:gd name="T107" fmla="*/ 2 h 20"/>
                <a:gd name="T108" fmla="*/ 10 w 22"/>
                <a:gd name="T109" fmla="*/ 4 h 20"/>
                <a:gd name="T110" fmla="*/ 12 w 22"/>
                <a:gd name="T111" fmla="*/ 6 h 20"/>
                <a:gd name="T112" fmla="*/ 12 w 22"/>
                <a:gd name="T113" fmla="*/ 8 h 20"/>
                <a:gd name="T114" fmla="*/ 14 w 22"/>
                <a:gd name="T115" fmla="*/ 8 h 20"/>
                <a:gd name="T116" fmla="*/ 12 w 22"/>
                <a:gd name="T117" fmla="*/ 8 h 20"/>
                <a:gd name="T118" fmla="*/ 10 w 22"/>
                <a:gd name="T119" fmla="*/ 6 h 20"/>
                <a:gd name="T120" fmla="*/ 8 w 22"/>
                <a:gd name="T121" fmla="*/ 6 h 2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 h="20">
                  <a:moveTo>
                    <a:pt x="10" y="8"/>
                  </a:moveTo>
                  <a:lnTo>
                    <a:pt x="10" y="8"/>
                  </a:lnTo>
                  <a:close/>
                  <a:moveTo>
                    <a:pt x="12" y="10"/>
                  </a:moveTo>
                  <a:lnTo>
                    <a:pt x="12" y="10"/>
                  </a:lnTo>
                  <a:lnTo>
                    <a:pt x="12" y="8"/>
                  </a:lnTo>
                  <a:lnTo>
                    <a:pt x="12" y="10"/>
                  </a:lnTo>
                  <a:close/>
                  <a:moveTo>
                    <a:pt x="12" y="12"/>
                  </a:moveTo>
                  <a:lnTo>
                    <a:pt x="12" y="12"/>
                  </a:lnTo>
                  <a:close/>
                  <a:moveTo>
                    <a:pt x="16" y="10"/>
                  </a:moveTo>
                  <a:lnTo>
                    <a:pt x="16" y="8"/>
                  </a:lnTo>
                  <a:lnTo>
                    <a:pt x="14" y="8"/>
                  </a:lnTo>
                  <a:lnTo>
                    <a:pt x="16" y="8"/>
                  </a:lnTo>
                  <a:lnTo>
                    <a:pt x="16" y="10"/>
                  </a:lnTo>
                  <a:close/>
                  <a:moveTo>
                    <a:pt x="22" y="2"/>
                  </a:moveTo>
                  <a:lnTo>
                    <a:pt x="22" y="2"/>
                  </a:lnTo>
                  <a:lnTo>
                    <a:pt x="20" y="2"/>
                  </a:lnTo>
                  <a:lnTo>
                    <a:pt x="22" y="2"/>
                  </a:lnTo>
                  <a:close/>
                  <a:moveTo>
                    <a:pt x="4" y="6"/>
                  </a:moveTo>
                  <a:lnTo>
                    <a:pt x="2" y="6"/>
                  </a:lnTo>
                  <a:lnTo>
                    <a:pt x="0" y="6"/>
                  </a:lnTo>
                  <a:lnTo>
                    <a:pt x="2" y="6"/>
                  </a:lnTo>
                  <a:lnTo>
                    <a:pt x="4" y="6"/>
                  </a:lnTo>
                  <a:close/>
                  <a:moveTo>
                    <a:pt x="20" y="4"/>
                  </a:moveTo>
                  <a:lnTo>
                    <a:pt x="20" y="4"/>
                  </a:lnTo>
                  <a:lnTo>
                    <a:pt x="20" y="2"/>
                  </a:lnTo>
                  <a:lnTo>
                    <a:pt x="22" y="2"/>
                  </a:lnTo>
                  <a:lnTo>
                    <a:pt x="20" y="2"/>
                  </a:lnTo>
                  <a:lnTo>
                    <a:pt x="20" y="4"/>
                  </a:lnTo>
                  <a:close/>
                  <a:moveTo>
                    <a:pt x="14" y="0"/>
                  </a:moveTo>
                  <a:lnTo>
                    <a:pt x="14" y="2"/>
                  </a:lnTo>
                  <a:lnTo>
                    <a:pt x="14" y="4"/>
                  </a:lnTo>
                  <a:lnTo>
                    <a:pt x="16" y="4"/>
                  </a:lnTo>
                  <a:lnTo>
                    <a:pt x="14" y="4"/>
                  </a:lnTo>
                  <a:lnTo>
                    <a:pt x="14" y="2"/>
                  </a:lnTo>
                  <a:lnTo>
                    <a:pt x="14" y="0"/>
                  </a:lnTo>
                  <a:close/>
                  <a:moveTo>
                    <a:pt x="16" y="4"/>
                  </a:moveTo>
                  <a:lnTo>
                    <a:pt x="16" y="4"/>
                  </a:lnTo>
                  <a:lnTo>
                    <a:pt x="16" y="2"/>
                  </a:lnTo>
                  <a:lnTo>
                    <a:pt x="14" y="2"/>
                  </a:lnTo>
                  <a:lnTo>
                    <a:pt x="16" y="2"/>
                  </a:lnTo>
                  <a:lnTo>
                    <a:pt x="16" y="4"/>
                  </a:lnTo>
                  <a:close/>
                  <a:moveTo>
                    <a:pt x="18" y="2"/>
                  </a:moveTo>
                  <a:lnTo>
                    <a:pt x="18" y="2"/>
                  </a:lnTo>
                  <a:lnTo>
                    <a:pt x="20" y="2"/>
                  </a:lnTo>
                  <a:lnTo>
                    <a:pt x="18" y="2"/>
                  </a:lnTo>
                  <a:lnTo>
                    <a:pt x="16" y="0"/>
                  </a:lnTo>
                  <a:lnTo>
                    <a:pt x="18" y="0"/>
                  </a:lnTo>
                  <a:lnTo>
                    <a:pt x="18" y="2"/>
                  </a:lnTo>
                  <a:close/>
                  <a:moveTo>
                    <a:pt x="18" y="2"/>
                  </a:moveTo>
                  <a:lnTo>
                    <a:pt x="18" y="2"/>
                  </a:lnTo>
                  <a:lnTo>
                    <a:pt x="18" y="4"/>
                  </a:lnTo>
                  <a:lnTo>
                    <a:pt x="20" y="4"/>
                  </a:lnTo>
                  <a:lnTo>
                    <a:pt x="18" y="4"/>
                  </a:lnTo>
                  <a:lnTo>
                    <a:pt x="16" y="4"/>
                  </a:lnTo>
                  <a:lnTo>
                    <a:pt x="18" y="4"/>
                  </a:lnTo>
                  <a:lnTo>
                    <a:pt x="18" y="6"/>
                  </a:lnTo>
                  <a:lnTo>
                    <a:pt x="16" y="4"/>
                  </a:lnTo>
                  <a:lnTo>
                    <a:pt x="16" y="2"/>
                  </a:lnTo>
                  <a:lnTo>
                    <a:pt x="18" y="2"/>
                  </a:lnTo>
                  <a:close/>
                  <a:moveTo>
                    <a:pt x="12" y="12"/>
                  </a:moveTo>
                  <a:lnTo>
                    <a:pt x="12" y="10"/>
                  </a:lnTo>
                  <a:lnTo>
                    <a:pt x="10" y="10"/>
                  </a:lnTo>
                  <a:lnTo>
                    <a:pt x="12" y="10"/>
                  </a:lnTo>
                  <a:lnTo>
                    <a:pt x="14" y="10"/>
                  </a:lnTo>
                  <a:lnTo>
                    <a:pt x="14" y="12"/>
                  </a:lnTo>
                  <a:lnTo>
                    <a:pt x="16" y="12"/>
                  </a:lnTo>
                  <a:lnTo>
                    <a:pt x="14" y="12"/>
                  </a:lnTo>
                  <a:lnTo>
                    <a:pt x="16" y="12"/>
                  </a:lnTo>
                  <a:lnTo>
                    <a:pt x="14" y="12"/>
                  </a:lnTo>
                  <a:lnTo>
                    <a:pt x="16" y="12"/>
                  </a:lnTo>
                  <a:lnTo>
                    <a:pt x="14" y="12"/>
                  </a:lnTo>
                  <a:lnTo>
                    <a:pt x="16" y="12"/>
                  </a:lnTo>
                  <a:lnTo>
                    <a:pt x="14" y="12"/>
                  </a:lnTo>
                  <a:lnTo>
                    <a:pt x="12" y="12"/>
                  </a:lnTo>
                  <a:close/>
                  <a:moveTo>
                    <a:pt x="6" y="8"/>
                  </a:moveTo>
                  <a:lnTo>
                    <a:pt x="6" y="8"/>
                  </a:lnTo>
                  <a:lnTo>
                    <a:pt x="4" y="8"/>
                  </a:lnTo>
                  <a:lnTo>
                    <a:pt x="6" y="6"/>
                  </a:lnTo>
                  <a:lnTo>
                    <a:pt x="4" y="6"/>
                  </a:lnTo>
                  <a:lnTo>
                    <a:pt x="6" y="6"/>
                  </a:lnTo>
                  <a:lnTo>
                    <a:pt x="4" y="6"/>
                  </a:lnTo>
                  <a:lnTo>
                    <a:pt x="6" y="6"/>
                  </a:lnTo>
                  <a:lnTo>
                    <a:pt x="4" y="6"/>
                  </a:lnTo>
                  <a:lnTo>
                    <a:pt x="6" y="6"/>
                  </a:lnTo>
                  <a:lnTo>
                    <a:pt x="8" y="6"/>
                  </a:lnTo>
                  <a:lnTo>
                    <a:pt x="10" y="6"/>
                  </a:lnTo>
                  <a:lnTo>
                    <a:pt x="8" y="8"/>
                  </a:lnTo>
                  <a:lnTo>
                    <a:pt x="6" y="8"/>
                  </a:lnTo>
                  <a:close/>
                  <a:moveTo>
                    <a:pt x="14" y="18"/>
                  </a:moveTo>
                  <a:lnTo>
                    <a:pt x="14" y="18"/>
                  </a:lnTo>
                  <a:lnTo>
                    <a:pt x="12" y="18"/>
                  </a:lnTo>
                  <a:lnTo>
                    <a:pt x="14" y="18"/>
                  </a:lnTo>
                  <a:lnTo>
                    <a:pt x="14" y="20"/>
                  </a:lnTo>
                  <a:lnTo>
                    <a:pt x="14" y="18"/>
                  </a:lnTo>
                  <a:lnTo>
                    <a:pt x="12" y="18"/>
                  </a:lnTo>
                  <a:lnTo>
                    <a:pt x="12" y="16"/>
                  </a:lnTo>
                  <a:lnTo>
                    <a:pt x="10" y="16"/>
                  </a:lnTo>
                  <a:lnTo>
                    <a:pt x="10" y="14"/>
                  </a:lnTo>
                  <a:lnTo>
                    <a:pt x="12" y="14"/>
                  </a:lnTo>
                  <a:lnTo>
                    <a:pt x="10" y="14"/>
                  </a:lnTo>
                  <a:lnTo>
                    <a:pt x="12" y="14"/>
                  </a:lnTo>
                  <a:lnTo>
                    <a:pt x="10" y="16"/>
                  </a:lnTo>
                  <a:lnTo>
                    <a:pt x="12" y="16"/>
                  </a:lnTo>
                  <a:lnTo>
                    <a:pt x="14" y="16"/>
                  </a:lnTo>
                  <a:lnTo>
                    <a:pt x="12" y="16"/>
                  </a:lnTo>
                  <a:lnTo>
                    <a:pt x="14" y="16"/>
                  </a:lnTo>
                  <a:lnTo>
                    <a:pt x="14" y="18"/>
                  </a:lnTo>
                  <a:close/>
                  <a:moveTo>
                    <a:pt x="12" y="4"/>
                  </a:moveTo>
                  <a:lnTo>
                    <a:pt x="12" y="2"/>
                  </a:lnTo>
                  <a:lnTo>
                    <a:pt x="14" y="2"/>
                  </a:lnTo>
                  <a:lnTo>
                    <a:pt x="12" y="2"/>
                  </a:lnTo>
                  <a:lnTo>
                    <a:pt x="12" y="4"/>
                  </a:lnTo>
                  <a:lnTo>
                    <a:pt x="14" y="2"/>
                  </a:lnTo>
                  <a:lnTo>
                    <a:pt x="14" y="4"/>
                  </a:lnTo>
                  <a:lnTo>
                    <a:pt x="16" y="4"/>
                  </a:lnTo>
                  <a:lnTo>
                    <a:pt x="14" y="4"/>
                  </a:lnTo>
                  <a:lnTo>
                    <a:pt x="14" y="6"/>
                  </a:lnTo>
                  <a:lnTo>
                    <a:pt x="16" y="6"/>
                  </a:lnTo>
                  <a:lnTo>
                    <a:pt x="14" y="6"/>
                  </a:lnTo>
                  <a:lnTo>
                    <a:pt x="16" y="6"/>
                  </a:lnTo>
                  <a:lnTo>
                    <a:pt x="14" y="6"/>
                  </a:lnTo>
                  <a:lnTo>
                    <a:pt x="16" y="8"/>
                  </a:lnTo>
                  <a:lnTo>
                    <a:pt x="14" y="8"/>
                  </a:lnTo>
                  <a:lnTo>
                    <a:pt x="14" y="6"/>
                  </a:lnTo>
                  <a:lnTo>
                    <a:pt x="14" y="4"/>
                  </a:lnTo>
                  <a:lnTo>
                    <a:pt x="12" y="4"/>
                  </a:lnTo>
                  <a:lnTo>
                    <a:pt x="14" y="6"/>
                  </a:lnTo>
                  <a:lnTo>
                    <a:pt x="12" y="6"/>
                  </a:lnTo>
                  <a:lnTo>
                    <a:pt x="10" y="4"/>
                  </a:lnTo>
                  <a:lnTo>
                    <a:pt x="10" y="2"/>
                  </a:lnTo>
                  <a:lnTo>
                    <a:pt x="8" y="2"/>
                  </a:lnTo>
                  <a:lnTo>
                    <a:pt x="10" y="2"/>
                  </a:lnTo>
                  <a:lnTo>
                    <a:pt x="12" y="2"/>
                  </a:lnTo>
                  <a:lnTo>
                    <a:pt x="10" y="2"/>
                  </a:lnTo>
                  <a:lnTo>
                    <a:pt x="12" y="2"/>
                  </a:lnTo>
                  <a:lnTo>
                    <a:pt x="12" y="4"/>
                  </a:lnTo>
                  <a:close/>
                  <a:moveTo>
                    <a:pt x="8" y="6"/>
                  </a:moveTo>
                  <a:lnTo>
                    <a:pt x="6" y="6"/>
                  </a:lnTo>
                  <a:lnTo>
                    <a:pt x="6" y="4"/>
                  </a:lnTo>
                  <a:lnTo>
                    <a:pt x="8" y="4"/>
                  </a:lnTo>
                  <a:lnTo>
                    <a:pt x="6" y="4"/>
                  </a:lnTo>
                  <a:lnTo>
                    <a:pt x="6" y="2"/>
                  </a:lnTo>
                  <a:lnTo>
                    <a:pt x="8" y="2"/>
                  </a:lnTo>
                  <a:lnTo>
                    <a:pt x="10" y="2"/>
                  </a:lnTo>
                  <a:lnTo>
                    <a:pt x="10" y="4"/>
                  </a:lnTo>
                  <a:lnTo>
                    <a:pt x="12" y="6"/>
                  </a:lnTo>
                  <a:lnTo>
                    <a:pt x="14" y="6"/>
                  </a:lnTo>
                  <a:lnTo>
                    <a:pt x="12" y="8"/>
                  </a:lnTo>
                  <a:lnTo>
                    <a:pt x="14" y="8"/>
                  </a:lnTo>
                  <a:lnTo>
                    <a:pt x="14" y="10"/>
                  </a:lnTo>
                  <a:lnTo>
                    <a:pt x="12" y="10"/>
                  </a:lnTo>
                  <a:lnTo>
                    <a:pt x="12" y="8"/>
                  </a:lnTo>
                  <a:lnTo>
                    <a:pt x="10" y="8"/>
                  </a:lnTo>
                  <a:lnTo>
                    <a:pt x="10" y="6"/>
                  </a:lnTo>
                  <a:lnTo>
                    <a:pt x="8" y="6"/>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64" name="Freeform 431">
              <a:extLst>
                <a:ext uri="{FF2B5EF4-FFF2-40B4-BE49-F238E27FC236}">
                  <a16:creationId xmlns:a16="http://schemas.microsoft.com/office/drawing/2014/main" id="{749EBD46-8511-4EBD-6F2D-0691B7C1B4BD}"/>
                </a:ext>
              </a:extLst>
            </p:cNvPr>
            <p:cNvSpPr>
              <a:spLocks noChangeAspect="1"/>
            </p:cNvSpPr>
            <p:nvPr/>
          </p:nvSpPr>
          <p:spPr bwMode="auto">
            <a:xfrm>
              <a:off x="5193991" y="4352647"/>
              <a:ext cx="152058" cy="184008"/>
            </a:xfrm>
            <a:custGeom>
              <a:avLst/>
              <a:gdLst>
                <a:gd name="T0" fmla="*/ 88 w 100"/>
                <a:gd name="T1" fmla="*/ 18 h 121"/>
                <a:gd name="T2" fmla="*/ 94 w 100"/>
                <a:gd name="T3" fmla="*/ 34 h 121"/>
                <a:gd name="T4" fmla="*/ 100 w 100"/>
                <a:gd name="T5" fmla="*/ 51 h 121"/>
                <a:gd name="T6" fmla="*/ 92 w 100"/>
                <a:gd name="T7" fmla="*/ 69 h 121"/>
                <a:gd name="T8" fmla="*/ 80 w 100"/>
                <a:gd name="T9" fmla="*/ 89 h 121"/>
                <a:gd name="T10" fmla="*/ 80 w 100"/>
                <a:gd name="T11" fmla="*/ 113 h 121"/>
                <a:gd name="T12" fmla="*/ 64 w 100"/>
                <a:gd name="T13" fmla="*/ 113 h 121"/>
                <a:gd name="T14" fmla="*/ 48 w 100"/>
                <a:gd name="T15" fmla="*/ 113 h 121"/>
                <a:gd name="T16" fmla="*/ 32 w 100"/>
                <a:gd name="T17" fmla="*/ 113 h 121"/>
                <a:gd name="T18" fmla="*/ 16 w 100"/>
                <a:gd name="T19" fmla="*/ 115 h 121"/>
                <a:gd name="T20" fmla="*/ 4 w 100"/>
                <a:gd name="T21" fmla="*/ 121 h 121"/>
                <a:gd name="T22" fmla="*/ 0 w 100"/>
                <a:gd name="T23" fmla="*/ 121 h 121"/>
                <a:gd name="T24" fmla="*/ 4 w 100"/>
                <a:gd name="T25" fmla="*/ 97 h 121"/>
                <a:gd name="T26" fmla="*/ 8 w 100"/>
                <a:gd name="T27" fmla="*/ 73 h 121"/>
                <a:gd name="T28" fmla="*/ 18 w 100"/>
                <a:gd name="T29" fmla="*/ 59 h 121"/>
                <a:gd name="T30" fmla="*/ 32 w 100"/>
                <a:gd name="T31" fmla="*/ 45 h 121"/>
                <a:gd name="T32" fmla="*/ 22 w 100"/>
                <a:gd name="T33" fmla="*/ 34 h 121"/>
                <a:gd name="T34" fmla="*/ 22 w 100"/>
                <a:gd name="T35" fmla="*/ 16 h 121"/>
                <a:gd name="T36" fmla="*/ 24 w 100"/>
                <a:gd name="T37" fmla="*/ 12 h 121"/>
                <a:gd name="T38" fmla="*/ 38 w 100"/>
                <a:gd name="T39" fmla="*/ 12 h 121"/>
                <a:gd name="T40" fmla="*/ 42 w 100"/>
                <a:gd name="T41" fmla="*/ 14 h 121"/>
                <a:gd name="T42" fmla="*/ 52 w 100"/>
                <a:gd name="T43" fmla="*/ 10 h 121"/>
                <a:gd name="T44" fmla="*/ 72 w 100"/>
                <a:gd name="T45" fmla="*/ 10 h 121"/>
                <a:gd name="T46" fmla="*/ 80 w 100"/>
                <a:gd name="T47" fmla="*/ 0 h 121"/>
                <a:gd name="T48" fmla="*/ 88 w 100"/>
                <a:gd name="T49" fmla="*/ 18 h 1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0" h="121">
                  <a:moveTo>
                    <a:pt x="88" y="18"/>
                  </a:moveTo>
                  <a:lnTo>
                    <a:pt x="94" y="34"/>
                  </a:lnTo>
                  <a:lnTo>
                    <a:pt x="100" y="51"/>
                  </a:lnTo>
                  <a:lnTo>
                    <a:pt x="92" y="69"/>
                  </a:lnTo>
                  <a:lnTo>
                    <a:pt x="80" y="89"/>
                  </a:lnTo>
                  <a:lnTo>
                    <a:pt x="80" y="113"/>
                  </a:lnTo>
                  <a:lnTo>
                    <a:pt x="64" y="113"/>
                  </a:lnTo>
                  <a:lnTo>
                    <a:pt x="48" y="113"/>
                  </a:lnTo>
                  <a:lnTo>
                    <a:pt x="32" y="113"/>
                  </a:lnTo>
                  <a:lnTo>
                    <a:pt x="16" y="115"/>
                  </a:lnTo>
                  <a:lnTo>
                    <a:pt x="4" y="121"/>
                  </a:lnTo>
                  <a:lnTo>
                    <a:pt x="0" y="121"/>
                  </a:lnTo>
                  <a:lnTo>
                    <a:pt x="4" y="97"/>
                  </a:lnTo>
                  <a:lnTo>
                    <a:pt x="8" y="73"/>
                  </a:lnTo>
                  <a:lnTo>
                    <a:pt x="18" y="59"/>
                  </a:lnTo>
                  <a:lnTo>
                    <a:pt x="32" y="45"/>
                  </a:lnTo>
                  <a:lnTo>
                    <a:pt x="22" y="34"/>
                  </a:lnTo>
                  <a:lnTo>
                    <a:pt x="22" y="16"/>
                  </a:lnTo>
                  <a:lnTo>
                    <a:pt x="24" y="12"/>
                  </a:lnTo>
                  <a:lnTo>
                    <a:pt x="38" y="12"/>
                  </a:lnTo>
                  <a:lnTo>
                    <a:pt x="42" y="14"/>
                  </a:lnTo>
                  <a:lnTo>
                    <a:pt x="52" y="10"/>
                  </a:lnTo>
                  <a:lnTo>
                    <a:pt x="72" y="10"/>
                  </a:lnTo>
                  <a:lnTo>
                    <a:pt x="80" y="0"/>
                  </a:lnTo>
                  <a:lnTo>
                    <a:pt x="88" y="1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65" name="Freeform 432">
              <a:extLst>
                <a:ext uri="{FF2B5EF4-FFF2-40B4-BE49-F238E27FC236}">
                  <a16:creationId xmlns:a16="http://schemas.microsoft.com/office/drawing/2014/main" id="{5C2639AD-9572-7BD5-EBED-ACF3E39F0C53}"/>
                </a:ext>
              </a:extLst>
            </p:cNvPr>
            <p:cNvSpPr>
              <a:spLocks noChangeAspect="1"/>
            </p:cNvSpPr>
            <p:nvPr/>
          </p:nvSpPr>
          <p:spPr bwMode="auto">
            <a:xfrm>
              <a:off x="5300437" y="3371775"/>
              <a:ext cx="33452" cy="48665"/>
            </a:xfrm>
            <a:custGeom>
              <a:avLst/>
              <a:gdLst>
                <a:gd name="T0" fmla="*/ 20 w 22"/>
                <a:gd name="T1" fmla="*/ 18 h 32"/>
                <a:gd name="T2" fmla="*/ 8 w 22"/>
                <a:gd name="T3" fmla="*/ 30 h 32"/>
                <a:gd name="T4" fmla="*/ 0 w 22"/>
                <a:gd name="T5" fmla="*/ 32 h 32"/>
                <a:gd name="T6" fmla="*/ 6 w 22"/>
                <a:gd name="T7" fmla="*/ 16 h 32"/>
                <a:gd name="T8" fmla="*/ 6 w 22"/>
                <a:gd name="T9" fmla="*/ 10 h 32"/>
                <a:gd name="T10" fmla="*/ 10 w 22"/>
                <a:gd name="T11" fmla="*/ 0 h 32"/>
                <a:gd name="T12" fmla="*/ 22 w 22"/>
                <a:gd name="T13" fmla="*/ 4 h 32"/>
                <a:gd name="T14" fmla="*/ 20 w 22"/>
                <a:gd name="T15" fmla="*/ 18 h 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 h="32">
                  <a:moveTo>
                    <a:pt x="20" y="18"/>
                  </a:moveTo>
                  <a:lnTo>
                    <a:pt x="8" y="30"/>
                  </a:lnTo>
                  <a:lnTo>
                    <a:pt x="0" y="32"/>
                  </a:lnTo>
                  <a:lnTo>
                    <a:pt x="6" y="16"/>
                  </a:lnTo>
                  <a:lnTo>
                    <a:pt x="6" y="10"/>
                  </a:lnTo>
                  <a:lnTo>
                    <a:pt x="10" y="0"/>
                  </a:lnTo>
                  <a:lnTo>
                    <a:pt x="22" y="4"/>
                  </a:lnTo>
                  <a:lnTo>
                    <a:pt x="20" y="1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66" name="Freeform 433">
              <a:extLst>
                <a:ext uri="{FF2B5EF4-FFF2-40B4-BE49-F238E27FC236}">
                  <a16:creationId xmlns:a16="http://schemas.microsoft.com/office/drawing/2014/main" id="{41FD8C29-D566-1A9B-0D5F-D935EEF4ECE6}"/>
                </a:ext>
              </a:extLst>
            </p:cNvPr>
            <p:cNvSpPr>
              <a:spLocks noChangeAspect="1" noEditPoints="1"/>
            </p:cNvSpPr>
            <p:nvPr/>
          </p:nvSpPr>
          <p:spPr bwMode="auto">
            <a:xfrm>
              <a:off x="2374815" y="5053706"/>
              <a:ext cx="343654" cy="1195296"/>
            </a:xfrm>
            <a:custGeom>
              <a:avLst/>
              <a:gdLst>
                <a:gd name="T0" fmla="*/ 84 w 226"/>
                <a:gd name="T1" fmla="*/ 688 h 786"/>
                <a:gd name="T2" fmla="*/ 76 w 226"/>
                <a:gd name="T3" fmla="*/ 662 h 786"/>
                <a:gd name="T4" fmla="*/ 44 w 226"/>
                <a:gd name="T5" fmla="*/ 528 h 786"/>
                <a:gd name="T6" fmla="*/ 42 w 226"/>
                <a:gd name="T7" fmla="*/ 548 h 786"/>
                <a:gd name="T8" fmla="*/ 214 w 226"/>
                <a:gd name="T9" fmla="*/ 764 h 786"/>
                <a:gd name="T10" fmla="*/ 212 w 226"/>
                <a:gd name="T11" fmla="*/ 786 h 786"/>
                <a:gd name="T12" fmla="*/ 170 w 226"/>
                <a:gd name="T13" fmla="*/ 780 h 786"/>
                <a:gd name="T14" fmla="*/ 190 w 226"/>
                <a:gd name="T15" fmla="*/ 780 h 786"/>
                <a:gd name="T16" fmla="*/ 198 w 226"/>
                <a:gd name="T17" fmla="*/ 776 h 786"/>
                <a:gd name="T18" fmla="*/ 214 w 226"/>
                <a:gd name="T19" fmla="*/ 780 h 786"/>
                <a:gd name="T20" fmla="*/ 188 w 226"/>
                <a:gd name="T21" fmla="*/ 758 h 786"/>
                <a:gd name="T22" fmla="*/ 188 w 226"/>
                <a:gd name="T23" fmla="*/ 738 h 786"/>
                <a:gd name="T24" fmla="*/ 100 w 226"/>
                <a:gd name="T25" fmla="*/ 674 h 786"/>
                <a:gd name="T26" fmla="*/ 136 w 226"/>
                <a:gd name="T27" fmla="*/ 716 h 786"/>
                <a:gd name="T28" fmla="*/ 206 w 226"/>
                <a:gd name="T29" fmla="*/ 736 h 786"/>
                <a:gd name="T30" fmla="*/ 174 w 226"/>
                <a:gd name="T31" fmla="*/ 766 h 786"/>
                <a:gd name="T32" fmla="*/ 142 w 226"/>
                <a:gd name="T33" fmla="*/ 754 h 786"/>
                <a:gd name="T34" fmla="*/ 128 w 226"/>
                <a:gd name="T35" fmla="*/ 742 h 786"/>
                <a:gd name="T36" fmla="*/ 112 w 226"/>
                <a:gd name="T37" fmla="*/ 718 h 786"/>
                <a:gd name="T38" fmla="*/ 104 w 226"/>
                <a:gd name="T39" fmla="*/ 710 h 786"/>
                <a:gd name="T40" fmla="*/ 90 w 226"/>
                <a:gd name="T41" fmla="*/ 692 h 786"/>
                <a:gd name="T42" fmla="*/ 90 w 226"/>
                <a:gd name="T43" fmla="*/ 676 h 786"/>
                <a:gd name="T44" fmla="*/ 78 w 226"/>
                <a:gd name="T45" fmla="*/ 648 h 786"/>
                <a:gd name="T46" fmla="*/ 84 w 226"/>
                <a:gd name="T47" fmla="*/ 638 h 786"/>
                <a:gd name="T48" fmla="*/ 74 w 226"/>
                <a:gd name="T49" fmla="*/ 638 h 786"/>
                <a:gd name="T50" fmla="*/ 64 w 226"/>
                <a:gd name="T51" fmla="*/ 622 h 786"/>
                <a:gd name="T52" fmla="*/ 44 w 226"/>
                <a:gd name="T53" fmla="*/ 622 h 786"/>
                <a:gd name="T54" fmla="*/ 62 w 226"/>
                <a:gd name="T55" fmla="*/ 602 h 786"/>
                <a:gd name="T56" fmla="*/ 68 w 226"/>
                <a:gd name="T57" fmla="*/ 616 h 786"/>
                <a:gd name="T58" fmla="*/ 72 w 226"/>
                <a:gd name="T59" fmla="*/ 598 h 786"/>
                <a:gd name="T60" fmla="*/ 76 w 226"/>
                <a:gd name="T61" fmla="*/ 592 h 786"/>
                <a:gd name="T62" fmla="*/ 66 w 226"/>
                <a:gd name="T63" fmla="*/ 566 h 786"/>
                <a:gd name="T64" fmla="*/ 62 w 226"/>
                <a:gd name="T65" fmla="*/ 532 h 786"/>
                <a:gd name="T66" fmla="*/ 58 w 226"/>
                <a:gd name="T67" fmla="*/ 522 h 786"/>
                <a:gd name="T68" fmla="*/ 48 w 226"/>
                <a:gd name="T69" fmla="*/ 517 h 786"/>
                <a:gd name="T70" fmla="*/ 28 w 226"/>
                <a:gd name="T71" fmla="*/ 493 h 786"/>
                <a:gd name="T72" fmla="*/ 20 w 226"/>
                <a:gd name="T73" fmla="*/ 437 h 786"/>
                <a:gd name="T74" fmla="*/ 20 w 226"/>
                <a:gd name="T75" fmla="*/ 393 h 786"/>
                <a:gd name="T76" fmla="*/ 26 w 226"/>
                <a:gd name="T77" fmla="*/ 337 h 786"/>
                <a:gd name="T78" fmla="*/ 18 w 226"/>
                <a:gd name="T79" fmla="*/ 289 h 786"/>
                <a:gd name="T80" fmla="*/ 12 w 226"/>
                <a:gd name="T81" fmla="*/ 239 h 786"/>
                <a:gd name="T82" fmla="*/ 14 w 226"/>
                <a:gd name="T83" fmla="*/ 157 h 786"/>
                <a:gd name="T84" fmla="*/ 12 w 226"/>
                <a:gd name="T85" fmla="*/ 97 h 786"/>
                <a:gd name="T86" fmla="*/ 0 w 226"/>
                <a:gd name="T87" fmla="*/ 18 h 786"/>
                <a:gd name="T88" fmla="*/ 16 w 226"/>
                <a:gd name="T89" fmla="*/ 0 h 786"/>
                <a:gd name="T90" fmla="*/ 38 w 226"/>
                <a:gd name="T91" fmla="*/ 40 h 786"/>
                <a:gd name="T92" fmla="*/ 48 w 226"/>
                <a:gd name="T93" fmla="*/ 93 h 786"/>
                <a:gd name="T94" fmla="*/ 74 w 226"/>
                <a:gd name="T95" fmla="*/ 119 h 786"/>
                <a:gd name="T96" fmla="*/ 50 w 226"/>
                <a:gd name="T97" fmla="*/ 159 h 786"/>
                <a:gd name="T98" fmla="*/ 56 w 226"/>
                <a:gd name="T99" fmla="*/ 207 h 786"/>
                <a:gd name="T100" fmla="*/ 42 w 226"/>
                <a:gd name="T101" fmla="*/ 259 h 786"/>
                <a:gd name="T102" fmla="*/ 38 w 226"/>
                <a:gd name="T103" fmla="*/ 301 h 786"/>
                <a:gd name="T104" fmla="*/ 60 w 226"/>
                <a:gd name="T105" fmla="*/ 349 h 786"/>
                <a:gd name="T106" fmla="*/ 54 w 226"/>
                <a:gd name="T107" fmla="*/ 405 h 786"/>
                <a:gd name="T108" fmla="*/ 66 w 226"/>
                <a:gd name="T109" fmla="*/ 451 h 786"/>
                <a:gd name="T110" fmla="*/ 70 w 226"/>
                <a:gd name="T111" fmla="*/ 517 h 786"/>
                <a:gd name="T112" fmla="*/ 88 w 226"/>
                <a:gd name="T113" fmla="*/ 568 h 786"/>
                <a:gd name="T114" fmla="*/ 98 w 226"/>
                <a:gd name="T115" fmla="*/ 584 h 786"/>
                <a:gd name="T116" fmla="*/ 108 w 226"/>
                <a:gd name="T117" fmla="*/ 634 h 7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26" h="786">
                  <a:moveTo>
                    <a:pt x="76" y="662"/>
                  </a:moveTo>
                  <a:lnTo>
                    <a:pt x="86" y="680"/>
                  </a:lnTo>
                  <a:lnTo>
                    <a:pt x="84" y="688"/>
                  </a:lnTo>
                  <a:lnTo>
                    <a:pt x="78" y="686"/>
                  </a:lnTo>
                  <a:lnTo>
                    <a:pt x="68" y="672"/>
                  </a:lnTo>
                  <a:lnTo>
                    <a:pt x="76" y="662"/>
                  </a:lnTo>
                  <a:close/>
                  <a:moveTo>
                    <a:pt x="38" y="517"/>
                  </a:moveTo>
                  <a:lnTo>
                    <a:pt x="48" y="526"/>
                  </a:lnTo>
                  <a:lnTo>
                    <a:pt x="44" y="528"/>
                  </a:lnTo>
                  <a:lnTo>
                    <a:pt x="48" y="542"/>
                  </a:lnTo>
                  <a:lnTo>
                    <a:pt x="48" y="546"/>
                  </a:lnTo>
                  <a:lnTo>
                    <a:pt x="42" y="548"/>
                  </a:lnTo>
                  <a:lnTo>
                    <a:pt x="34" y="519"/>
                  </a:lnTo>
                  <a:lnTo>
                    <a:pt x="38" y="517"/>
                  </a:lnTo>
                  <a:close/>
                  <a:moveTo>
                    <a:pt x="214" y="764"/>
                  </a:moveTo>
                  <a:lnTo>
                    <a:pt x="226" y="786"/>
                  </a:lnTo>
                  <a:lnTo>
                    <a:pt x="220" y="784"/>
                  </a:lnTo>
                  <a:lnTo>
                    <a:pt x="212" y="786"/>
                  </a:lnTo>
                  <a:lnTo>
                    <a:pt x="192" y="784"/>
                  </a:lnTo>
                  <a:lnTo>
                    <a:pt x="186" y="782"/>
                  </a:lnTo>
                  <a:lnTo>
                    <a:pt x="170" y="780"/>
                  </a:lnTo>
                  <a:lnTo>
                    <a:pt x="176" y="780"/>
                  </a:lnTo>
                  <a:lnTo>
                    <a:pt x="184" y="776"/>
                  </a:lnTo>
                  <a:lnTo>
                    <a:pt x="190" y="780"/>
                  </a:lnTo>
                  <a:lnTo>
                    <a:pt x="196" y="780"/>
                  </a:lnTo>
                  <a:lnTo>
                    <a:pt x="186" y="774"/>
                  </a:lnTo>
                  <a:lnTo>
                    <a:pt x="198" y="776"/>
                  </a:lnTo>
                  <a:lnTo>
                    <a:pt x="204" y="776"/>
                  </a:lnTo>
                  <a:lnTo>
                    <a:pt x="212" y="780"/>
                  </a:lnTo>
                  <a:lnTo>
                    <a:pt x="214" y="780"/>
                  </a:lnTo>
                  <a:lnTo>
                    <a:pt x="192" y="768"/>
                  </a:lnTo>
                  <a:lnTo>
                    <a:pt x="202" y="758"/>
                  </a:lnTo>
                  <a:lnTo>
                    <a:pt x="188" y="758"/>
                  </a:lnTo>
                  <a:lnTo>
                    <a:pt x="182" y="756"/>
                  </a:lnTo>
                  <a:lnTo>
                    <a:pt x="182" y="742"/>
                  </a:lnTo>
                  <a:lnTo>
                    <a:pt x="188" y="738"/>
                  </a:lnTo>
                  <a:lnTo>
                    <a:pt x="206" y="742"/>
                  </a:lnTo>
                  <a:lnTo>
                    <a:pt x="214" y="764"/>
                  </a:lnTo>
                  <a:close/>
                  <a:moveTo>
                    <a:pt x="100" y="674"/>
                  </a:moveTo>
                  <a:lnTo>
                    <a:pt x="116" y="702"/>
                  </a:lnTo>
                  <a:lnTo>
                    <a:pt x="126" y="700"/>
                  </a:lnTo>
                  <a:lnTo>
                    <a:pt x="136" y="716"/>
                  </a:lnTo>
                  <a:lnTo>
                    <a:pt x="146" y="726"/>
                  </a:lnTo>
                  <a:lnTo>
                    <a:pt x="178" y="728"/>
                  </a:lnTo>
                  <a:lnTo>
                    <a:pt x="206" y="736"/>
                  </a:lnTo>
                  <a:lnTo>
                    <a:pt x="188" y="734"/>
                  </a:lnTo>
                  <a:lnTo>
                    <a:pt x="176" y="742"/>
                  </a:lnTo>
                  <a:lnTo>
                    <a:pt x="174" y="766"/>
                  </a:lnTo>
                  <a:lnTo>
                    <a:pt x="150" y="756"/>
                  </a:lnTo>
                  <a:lnTo>
                    <a:pt x="138" y="754"/>
                  </a:lnTo>
                  <a:lnTo>
                    <a:pt x="142" y="754"/>
                  </a:lnTo>
                  <a:lnTo>
                    <a:pt x="140" y="750"/>
                  </a:lnTo>
                  <a:lnTo>
                    <a:pt x="132" y="744"/>
                  </a:lnTo>
                  <a:lnTo>
                    <a:pt x="128" y="742"/>
                  </a:lnTo>
                  <a:lnTo>
                    <a:pt x="122" y="732"/>
                  </a:lnTo>
                  <a:lnTo>
                    <a:pt x="120" y="726"/>
                  </a:lnTo>
                  <a:lnTo>
                    <a:pt x="112" y="718"/>
                  </a:lnTo>
                  <a:lnTo>
                    <a:pt x="116" y="720"/>
                  </a:lnTo>
                  <a:lnTo>
                    <a:pt x="112" y="714"/>
                  </a:lnTo>
                  <a:lnTo>
                    <a:pt x="104" y="710"/>
                  </a:lnTo>
                  <a:lnTo>
                    <a:pt x="106" y="706"/>
                  </a:lnTo>
                  <a:lnTo>
                    <a:pt x="98" y="698"/>
                  </a:lnTo>
                  <a:lnTo>
                    <a:pt x="90" y="692"/>
                  </a:lnTo>
                  <a:lnTo>
                    <a:pt x="92" y="688"/>
                  </a:lnTo>
                  <a:lnTo>
                    <a:pt x="90" y="682"/>
                  </a:lnTo>
                  <a:lnTo>
                    <a:pt x="90" y="676"/>
                  </a:lnTo>
                  <a:lnTo>
                    <a:pt x="80" y="662"/>
                  </a:lnTo>
                  <a:lnTo>
                    <a:pt x="72" y="648"/>
                  </a:lnTo>
                  <a:lnTo>
                    <a:pt x="78" y="648"/>
                  </a:lnTo>
                  <a:lnTo>
                    <a:pt x="90" y="652"/>
                  </a:lnTo>
                  <a:lnTo>
                    <a:pt x="90" y="646"/>
                  </a:lnTo>
                  <a:lnTo>
                    <a:pt x="84" y="638"/>
                  </a:lnTo>
                  <a:lnTo>
                    <a:pt x="82" y="640"/>
                  </a:lnTo>
                  <a:lnTo>
                    <a:pt x="66" y="640"/>
                  </a:lnTo>
                  <a:lnTo>
                    <a:pt x="74" y="638"/>
                  </a:lnTo>
                  <a:lnTo>
                    <a:pt x="70" y="636"/>
                  </a:lnTo>
                  <a:lnTo>
                    <a:pt x="74" y="632"/>
                  </a:lnTo>
                  <a:lnTo>
                    <a:pt x="64" y="622"/>
                  </a:lnTo>
                  <a:lnTo>
                    <a:pt x="52" y="616"/>
                  </a:lnTo>
                  <a:lnTo>
                    <a:pt x="46" y="620"/>
                  </a:lnTo>
                  <a:lnTo>
                    <a:pt x="44" y="622"/>
                  </a:lnTo>
                  <a:lnTo>
                    <a:pt x="52" y="606"/>
                  </a:lnTo>
                  <a:lnTo>
                    <a:pt x="58" y="604"/>
                  </a:lnTo>
                  <a:lnTo>
                    <a:pt x="62" y="602"/>
                  </a:lnTo>
                  <a:lnTo>
                    <a:pt x="62" y="610"/>
                  </a:lnTo>
                  <a:lnTo>
                    <a:pt x="68" y="610"/>
                  </a:lnTo>
                  <a:lnTo>
                    <a:pt x="68" y="616"/>
                  </a:lnTo>
                  <a:lnTo>
                    <a:pt x="74" y="608"/>
                  </a:lnTo>
                  <a:lnTo>
                    <a:pt x="72" y="610"/>
                  </a:lnTo>
                  <a:lnTo>
                    <a:pt x="72" y="598"/>
                  </a:lnTo>
                  <a:lnTo>
                    <a:pt x="72" y="592"/>
                  </a:lnTo>
                  <a:lnTo>
                    <a:pt x="76" y="592"/>
                  </a:lnTo>
                  <a:lnTo>
                    <a:pt x="70" y="588"/>
                  </a:lnTo>
                  <a:lnTo>
                    <a:pt x="76" y="574"/>
                  </a:lnTo>
                  <a:lnTo>
                    <a:pt x="66" y="566"/>
                  </a:lnTo>
                  <a:lnTo>
                    <a:pt x="66" y="558"/>
                  </a:lnTo>
                  <a:lnTo>
                    <a:pt x="64" y="544"/>
                  </a:lnTo>
                  <a:lnTo>
                    <a:pt x="62" y="532"/>
                  </a:lnTo>
                  <a:lnTo>
                    <a:pt x="62" y="526"/>
                  </a:lnTo>
                  <a:lnTo>
                    <a:pt x="64" y="528"/>
                  </a:lnTo>
                  <a:lnTo>
                    <a:pt x="58" y="522"/>
                  </a:lnTo>
                  <a:lnTo>
                    <a:pt x="60" y="509"/>
                  </a:lnTo>
                  <a:lnTo>
                    <a:pt x="54" y="513"/>
                  </a:lnTo>
                  <a:lnTo>
                    <a:pt x="48" y="517"/>
                  </a:lnTo>
                  <a:lnTo>
                    <a:pt x="42" y="517"/>
                  </a:lnTo>
                  <a:lnTo>
                    <a:pt x="40" y="513"/>
                  </a:lnTo>
                  <a:lnTo>
                    <a:pt x="28" y="493"/>
                  </a:lnTo>
                  <a:lnTo>
                    <a:pt x="32" y="475"/>
                  </a:lnTo>
                  <a:lnTo>
                    <a:pt x="26" y="455"/>
                  </a:lnTo>
                  <a:lnTo>
                    <a:pt x="20" y="437"/>
                  </a:lnTo>
                  <a:lnTo>
                    <a:pt x="14" y="419"/>
                  </a:lnTo>
                  <a:lnTo>
                    <a:pt x="18" y="413"/>
                  </a:lnTo>
                  <a:lnTo>
                    <a:pt x="20" y="393"/>
                  </a:lnTo>
                  <a:lnTo>
                    <a:pt x="22" y="375"/>
                  </a:lnTo>
                  <a:lnTo>
                    <a:pt x="24" y="355"/>
                  </a:lnTo>
                  <a:lnTo>
                    <a:pt x="26" y="337"/>
                  </a:lnTo>
                  <a:lnTo>
                    <a:pt x="24" y="321"/>
                  </a:lnTo>
                  <a:lnTo>
                    <a:pt x="20" y="305"/>
                  </a:lnTo>
                  <a:lnTo>
                    <a:pt x="18" y="289"/>
                  </a:lnTo>
                  <a:lnTo>
                    <a:pt x="14" y="273"/>
                  </a:lnTo>
                  <a:lnTo>
                    <a:pt x="14" y="253"/>
                  </a:lnTo>
                  <a:lnTo>
                    <a:pt x="12" y="239"/>
                  </a:lnTo>
                  <a:lnTo>
                    <a:pt x="14" y="209"/>
                  </a:lnTo>
                  <a:lnTo>
                    <a:pt x="14" y="179"/>
                  </a:lnTo>
                  <a:lnTo>
                    <a:pt x="14" y="157"/>
                  </a:lnTo>
                  <a:lnTo>
                    <a:pt x="10" y="129"/>
                  </a:lnTo>
                  <a:lnTo>
                    <a:pt x="10" y="121"/>
                  </a:lnTo>
                  <a:lnTo>
                    <a:pt x="12" y="97"/>
                  </a:lnTo>
                  <a:lnTo>
                    <a:pt x="12" y="73"/>
                  </a:lnTo>
                  <a:lnTo>
                    <a:pt x="6" y="46"/>
                  </a:lnTo>
                  <a:lnTo>
                    <a:pt x="0" y="18"/>
                  </a:lnTo>
                  <a:lnTo>
                    <a:pt x="4" y="18"/>
                  </a:lnTo>
                  <a:lnTo>
                    <a:pt x="12" y="10"/>
                  </a:lnTo>
                  <a:lnTo>
                    <a:pt x="16" y="0"/>
                  </a:lnTo>
                  <a:lnTo>
                    <a:pt x="20" y="12"/>
                  </a:lnTo>
                  <a:lnTo>
                    <a:pt x="26" y="26"/>
                  </a:lnTo>
                  <a:lnTo>
                    <a:pt x="38" y="40"/>
                  </a:lnTo>
                  <a:lnTo>
                    <a:pt x="36" y="57"/>
                  </a:lnTo>
                  <a:lnTo>
                    <a:pt x="42" y="75"/>
                  </a:lnTo>
                  <a:lnTo>
                    <a:pt x="48" y="93"/>
                  </a:lnTo>
                  <a:lnTo>
                    <a:pt x="56" y="113"/>
                  </a:lnTo>
                  <a:lnTo>
                    <a:pt x="70" y="115"/>
                  </a:lnTo>
                  <a:lnTo>
                    <a:pt x="74" y="119"/>
                  </a:lnTo>
                  <a:lnTo>
                    <a:pt x="70" y="139"/>
                  </a:lnTo>
                  <a:lnTo>
                    <a:pt x="54" y="149"/>
                  </a:lnTo>
                  <a:lnTo>
                    <a:pt x="50" y="159"/>
                  </a:lnTo>
                  <a:lnTo>
                    <a:pt x="54" y="189"/>
                  </a:lnTo>
                  <a:lnTo>
                    <a:pt x="60" y="201"/>
                  </a:lnTo>
                  <a:lnTo>
                    <a:pt x="56" y="207"/>
                  </a:lnTo>
                  <a:lnTo>
                    <a:pt x="48" y="225"/>
                  </a:lnTo>
                  <a:lnTo>
                    <a:pt x="40" y="245"/>
                  </a:lnTo>
                  <a:lnTo>
                    <a:pt x="42" y="259"/>
                  </a:lnTo>
                  <a:lnTo>
                    <a:pt x="42" y="275"/>
                  </a:lnTo>
                  <a:lnTo>
                    <a:pt x="40" y="289"/>
                  </a:lnTo>
                  <a:lnTo>
                    <a:pt x="38" y="301"/>
                  </a:lnTo>
                  <a:lnTo>
                    <a:pt x="46" y="319"/>
                  </a:lnTo>
                  <a:lnTo>
                    <a:pt x="56" y="337"/>
                  </a:lnTo>
                  <a:lnTo>
                    <a:pt x="60" y="349"/>
                  </a:lnTo>
                  <a:lnTo>
                    <a:pt x="58" y="375"/>
                  </a:lnTo>
                  <a:lnTo>
                    <a:pt x="62" y="391"/>
                  </a:lnTo>
                  <a:lnTo>
                    <a:pt x="54" y="405"/>
                  </a:lnTo>
                  <a:lnTo>
                    <a:pt x="58" y="421"/>
                  </a:lnTo>
                  <a:lnTo>
                    <a:pt x="64" y="441"/>
                  </a:lnTo>
                  <a:lnTo>
                    <a:pt x="66" y="451"/>
                  </a:lnTo>
                  <a:lnTo>
                    <a:pt x="62" y="465"/>
                  </a:lnTo>
                  <a:lnTo>
                    <a:pt x="64" y="487"/>
                  </a:lnTo>
                  <a:lnTo>
                    <a:pt x="70" y="517"/>
                  </a:lnTo>
                  <a:lnTo>
                    <a:pt x="72" y="534"/>
                  </a:lnTo>
                  <a:lnTo>
                    <a:pt x="80" y="544"/>
                  </a:lnTo>
                  <a:lnTo>
                    <a:pt x="88" y="568"/>
                  </a:lnTo>
                  <a:lnTo>
                    <a:pt x="102" y="576"/>
                  </a:lnTo>
                  <a:lnTo>
                    <a:pt x="90" y="580"/>
                  </a:lnTo>
                  <a:lnTo>
                    <a:pt x="98" y="584"/>
                  </a:lnTo>
                  <a:lnTo>
                    <a:pt x="102" y="592"/>
                  </a:lnTo>
                  <a:lnTo>
                    <a:pt x="104" y="610"/>
                  </a:lnTo>
                  <a:lnTo>
                    <a:pt x="108" y="634"/>
                  </a:lnTo>
                  <a:lnTo>
                    <a:pt x="110" y="662"/>
                  </a:lnTo>
                  <a:lnTo>
                    <a:pt x="100" y="67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67" name="Freeform 434">
              <a:extLst>
                <a:ext uri="{FF2B5EF4-FFF2-40B4-BE49-F238E27FC236}">
                  <a16:creationId xmlns:a16="http://schemas.microsoft.com/office/drawing/2014/main" id="{9C0C259A-CE21-0156-506D-CB5CE461D03B}"/>
                </a:ext>
              </a:extLst>
            </p:cNvPr>
            <p:cNvSpPr>
              <a:spLocks noChangeAspect="1" noEditPoints="1"/>
            </p:cNvSpPr>
            <p:nvPr/>
          </p:nvSpPr>
          <p:spPr bwMode="auto">
            <a:xfrm>
              <a:off x="8347704" y="4570114"/>
              <a:ext cx="431847" cy="261567"/>
            </a:xfrm>
            <a:custGeom>
              <a:avLst/>
              <a:gdLst>
                <a:gd name="T0" fmla="*/ 186 w 284"/>
                <a:gd name="T1" fmla="*/ 162 h 172"/>
                <a:gd name="T2" fmla="*/ 190 w 284"/>
                <a:gd name="T3" fmla="*/ 160 h 172"/>
                <a:gd name="T4" fmla="*/ 280 w 284"/>
                <a:gd name="T5" fmla="*/ 94 h 172"/>
                <a:gd name="T6" fmla="*/ 262 w 284"/>
                <a:gd name="T7" fmla="*/ 64 h 172"/>
                <a:gd name="T8" fmla="*/ 284 w 284"/>
                <a:gd name="T9" fmla="*/ 90 h 172"/>
                <a:gd name="T10" fmla="*/ 228 w 284"/>
                <a:gd name="T11" fmla="*/ 48 h 172"/>
                <a:gd name="T12" fmla="*/ 204 w 284"/>
                <a:gd name="T13" fmla="*/ 16 h 172"/>
                <a:gd name="T14" fmla="*/ 198 w 284"/>
                <a:gd name="T15" fmla="*/ 4 h 172"/>
                <a:gd name="T16" fmla="*/ 224 w 284"/>
                <a:gd name="T17" fmla="*/ 24 h 172"/>
                <a:gd name="T18" fmla="*/ 222 w 284"/>
                <a:gd name="T19" fmla="*/ 40 h 172"/>
                <a:gd name="T20" fmla="*/ 212 w 284"/>
                <a:gd name="T21" fmla="*/ 58 h 172"/>
                <a:gd name="T22" fmla="*/ 200 w 284"/>
                <a:gd name="T23" fmla="*/ 70 h 172"/>
                <a:gd name="T24" fmla="*/ 164 w 284"/>
                <a:gd name="T25" fmla="*/ 82 h 172"/>
                <a:gd name="T26" fmla="*/ 158 w 284"/>
                <a:gd name="T27" fmla="*/ 80 h 172"/>
                <a:gd name="T28" fmla="*/ 144 w 284"/>
                <a:gd name="T29" fmla="*/ 64 h 172"/>
                <a:gd name="T30" fmla="*/ 176 w 284"/>
                <a:gd name="T31" fmla="*/ 54 h 172"/>
                <a:gd name="T32" fmla="*/ 186 w 284"/>
                <a:gd name="T33" fmla="*/ 66 h 172"/>
                <a:gd name="T34" fmla="*/ 204 w 284"/>
                <a:gd name="T35" fmla="*/ 40 h 172"/>
                <a:gd name="T36" fmla="*/ 222 w 284"/>
                <a:gd name="T37" fmla="*/ 40 h 172"/>
                <a:gd name="T38" fmla="*/ 174 w 284"/>
                <a:gd name="T39" fmla="*/ 168 h 172"/>
                <a:gd name="T40" fmla="*/ 164 w 284"/>
                <a:gd name="T41" fmla="*/ 170 h 172"/>
                <a:gd name="T42" fmla="*/ 130 w 284"/>
                <a:gd name="T43" fmla="*/ 164 h 172"/>
                <a:gd name="T44" fmla="*/ 110 w 284"/>
                <a:gd name="T45" fmla="*/ 144 h 172"/>
                <a:gd name="T46" fmla="*/ 90 w 284"/>
                <a:gd name="T47" fmla="*/ 116 h 172"/>
                <a:gd name="T48" fmla="*/ 66 w 284"/>
                <a:gd name="T49" fmla="*/ 112 h 172"/>
                <a:gd name="T50" fmla="*/ 56 w 284"/>
                <a:gd name="T51" fmla="*/ 118 h 172"/>
                <a:gd name="T52" fmla="*/ 50 w 284"/>
                <a:gd name="T53" fmla="*/ 122 h 172"/>
                <a:gd name="T54" fmla="*/ 42 w 284"/>
                <a:gd name="T55" fmla="*/ 128 h 172"/>
                <a:gd name="T56" fmla="*/ 32 w 284"/>
                <a:gd name="T57" fmla="*/ 142 h 172"/>
                <a:gd name="T58" fmla="*/ 0 w 284"/>
                <a:gd name="T59" fmla="*/ 142 h 172"/>
                <a:gd name="T60" fmla="*/ 4 w 284"/>
                <a:gd name="T61" fmla="*/ 108 h 172"/>
                <a:gd name="T62" fmla="*/ 6 w 284"/>
                <a:gd name="T63" fmla="*/ 72 h 172"/>
                <a:gd name="T64" fmla="*/ 8 w 284"/>
                <a:gd name="T65" fmla="*/ 38 h 172"/>
                <a:gd name="T66" fmla="*/ 10 w 284"/>
                <a:gd name="T67" fmla="*/ 2 h 172"/>
                <a:gd name="T68" fmla="*/ 46 w 284"/>
                <a:gd name="T69" fmla="*/ 18 h 172"/>
                <a:gd name="T70" fmla="*/ 80 w 284"/>
                <a:gd name="T71" fmla="*/ 36 h 172"/>
                <a:gd name="T72" fmla="*/ 98 w 284"/>
                <a:gd name="T73" fmla="*/ 66 h 172"/>
                <a:gd name="T74" fmla="*/ 130 w 284"/>
                <a:gd name="T75" fmla="*/ 80 h 172"/>
                <a:gd name="T76" fmla="*/ 116 w 284"/>
                <a:gd name="T77" fmla="*/ 92 h 172"/>
                <a:gd name="T78" fmla="*/ 136 w 284"/>
                <a:gd name="T79" fmla="*/ 122 h 172"/>
                <a:gd name="T80" fmla="*/ 156 w 284"/>
                <a:gd name="T81" fmla="*/ 142 h 172"/>
                <a:gd name="T82" fmla="*/ 164 w 284"/>
                <a:gd name="T83" fmla="*/ 156 h 172"/>
                <a:gd name="T84" fmla="*/ 182 w 284"/>
                <a:gd name="T85" fmla="*/ 164 h 1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4" h="172">
                  <a:moveTo>
                    <a:pt x="190" y="160"/>
                  </a:moveTo>
                  <a:lnTo>
                    <a:pt x="186" y="162"/>
                  </a:lnTo>
                  <a:lnTo>
                    <a:pt x="184" y="156"/>
                  </a:lnTo>
                  <a:lnTo>
                    <a:pt x="190" y="160"/>
                  </a:lnTo>
                  <a:close/>
                  <a:moveTo>
                    <a:pt x="284" y="90"/>
                  </a:moveTo>
                  <a:lnTo>
                    <a:pt x="280" y="94"/>
                  </a:lnTo>
                  <a:lnTo>
                    <a:pt x="266" y="80"/>
                  </a:lnTo>
                  <a:lnTo>
                    <a:pt x="262" y="64"/>
                  </a:lnTo>
                  <a:lnTo>
                    <a:pt x="280" y="78"/>
                  </a:lnTo>
                  <a:lnTo>
                    <a:pt x="284" y="90"/>
                  </a:lnTo>
                  <a:close/>
                  <a:moveTo>
                    <a:pt x="234" y="42"/>
                  </a:moveTo>
                  <a:lnTo>
                    <a:pt x="228" y="48"/>
                  </a:lnTo>
                  <a:lnTo>
                    <a:pt x="214" y="24"/>
                  </a:lnTo>
                  <a:lnTo>
                    <a:pt x="204" y="16"/>
                  </a:lnTo>
                  <a:lnTo>
                    <a:pt x="190" y="0"/>
                  </a:lnTo>
                  <a:lnTo>
                    <a:pt x="198" y="4"/>
                  </a:lnTo>
                  <a:lnTo>
                    <a:pt x="212" y="14"/>
                  </a:lnTo>
                  <a:lnTo>
                    <a:pt x="224" y="24"/>
                  </a:lnTo>
                  <a:lnTo>
                    <a:pt x="234" y="42"/>
                  </a:lnTo>
                  <a:close/>
                  <a:moveTo>
                    <a:pt x="222" y="40"/>
                  </a:moveTo>
                  <a:lnTo>
                    <a:pt x="216" y="54"/>
                  </a:lnTo>
                  <a:lnTo>
                    <a:pt x="212" y="58"/>
                  </a:lnTo>
                  <a:lnTo>
                    <a:pt x="212" y="64"/>
                  </a:lnTo>
                  <a:lnTo>
                    <a:pt x="200" y="70"/>
                  </a:lnTo>
                  <a:lnTo>
                    <a:pt x="172" y="82"/>
                  </a:lnTo>
                  <a:lnTo>
                    <a:pt x="164" y="82"/>
                  </a:lnTo>
                  <a:lnTo>
                    <a:pt x="162" y="78"/>
                  </a:lnTo>
                  <a:lnTo>
                    <a:pt x="158" y="80"/>
                  </a:lnTo>
                  <a:lnTo>
                    <a:pt x="148" y="70"/>
                  </a:lnTo>
                  <a:lnTo>
                    <a:pt x="144" y="64"/>
                  </a:lnTo>
                  <a:lnTo>
                    <a:pt x="170" y="66"/>
                  </a:lnTo>
                  <a:lnTo>
                    <a:pt x="176" y="54"/>
                  </a:lnTo>
                  <a:lnTo>
                    <a:pt x="176" y="60"/>
                  </a:lnTo>
                  <a:lnTo>
                    <a:pt x="186" y="66"/>
                  </a:lnTo>
                  <a:lnTo>
                    <a:pt x="204" y="52"/>
                  </a:lnTo>
                  <a:lnTo>
                    <a:pt x="204" y="40"/>
                  </a:lnTo>
                  <a:lnTo>
                    <a:pt x="216" y="34"/>
                  </a:lnTo>
                  <a:lnTo>
                    <a:pt x="222" y="40"/>
                  </a:lnTo>
                  <a:close/>
                  <a:moveTo>
                    <a:pt x="182" y="164"/>
                  </a:moveTo>
                  <a:lnTo>
                    <a:pt x="174" y="168"/>
                  </a:lnTo>
                  <a:lnTo>
                    <a:pt x="176" y="172"/>
                  </a:lnTo>
                  <a:lnTo>
                    <a:pt x="164" y="170"/>
                  </a:lnTo>
                  <a:lnTo>
                    <a:pt x="146" y="166"/>
                  </a:lnTo>
                  <a:lnTo>
                    <a:pt x="130" y="164"/>
                  </a:lnTo>
                  <a:lnTo>
                    <a:pt x="116" y="154"/>
                  </a:lnTo>
                  <a:lnTo>
                    <a:pt x="110" y="144"/>
                  </a:lnTo>
                  <a:lnTo>
                    <a:pt x="100" y="130"/>
                  </a:lnTo>
                  <a:lnTo>
                    <a:pt x="90" y="116"/>
                  </a:lnTo>
                  <a:lnTo>
                    <a:pt x="66" y="108"/>
                  </a:lnTo>
                  <a:lnTo>
                    <a:pt x="66" y="112"/>
                  </a:lnTo>
                  <a:lnTo>
                    <a:pt x="54" y="108"/>
                  </a:lnTo>
                  <a:lnTo>
                    <a:pt x="56" y="118"/>
                  </a:lnTo>
                  <a:lnTo>
                    <a:pt x="48" y="118"/>
                  </a:lnTo>
                  <a:lnTo>
                    <a:pt x="50" y="122"/>
                  </a:lnTo>
                  <a:lnTo>
                    <a:pt x="32" y="124"/>
                  </a:lnTo>
                  <a:lnTo>
                    <a:pt x="42" y="128"/>
                  </a:lnTo>
                  <a:lnTo>
                    <a:pt x="46" y="136"/>
                  </a:lnTo>
                  <a:lnTo>
                    <a:pt x="32" y="142"/>
                  </a:lnTo>
                  <a:lnTo>
                    <a:pt x="18" y="142"/>
                  </a:lnTo>
                  <a:lnTo>
                    <a:pt x="0" y="142"/>
                  </a:lnTo>
                  <a:lnTo>
                    <a:pt x="2" y="124"/>
                  </a:lnTo>
                  <a:lnTo>
                    <a:pt x="4" y="108"/>
                  </a:lnTo>
                  <a:lnTo>
                    <a:pt x="4" y="90"/>
                  </a:lnTo>
                  <a:lnTo>
                    <a:pt x="6" y="72"/>
                  </a:lnTo>
                  <a:lnTo>
                    <a:pt x="6" y="56"/>
                  </a:lnTo>
                  <a:lnTo>
                    <a:pt x="8" y="38"/>
                  </a:lnTo>
                  <a:lnTo>
                    <a:pt x="10" y="20"/>
                  </a:lnTo>
                  <a:lnTo>
                    <a:pt x="10" y="2"/>
                  </a:lnTo>
                  <a:lnTo>
                    <a:pt x="28" y="12"/>
                  </a:lnTo>
                  <a:lnTo>
                    <a:pt x="46" y="18"/>
                  </a:lnTo>
                  <a:lnTo>
                    <a:pt x="66" y="24"/>
                  </a:lnTo>
                  <a:lnTo>
                    <a:pt x="80" y="36"/>
                  </a:lnTo>
                  <a:lnTo>
                    <a:pt x="98" y="56"/>
                  </a:lnTo>
                  <a:lnTo>
                    <a:pt x="98" y="66"/>
                  </a:lnTo>
                  <a:lnTo>
                    <a:pt x="114" y="72"/>
                  </a:lnTo>
                  <a:lnTo>
                    <a:pt x="130" y="80"/>
                  </a:lnTo>
                  <a:lnTo>
                    <a:pt x="132" y="90"/>
                  </a:lnTo>
                  <a:lnTo>
                    <a:pt x="116" y="92"/>
                  </a:lnTo>
                  <a:lnTo>
                    <a:pt x="124" y="112"/>
                  </a:lnTo>
                  <a:lnTo>
                    <a:pt x="136" y="122"/>
                  </a:lnTo>
                  <a:lnTo>
                    <a:pt x="144" y="140"/>
                  </a:lnTo>
                  <a:lnTo>
                    <a:pt x="156" y="142"/>
                  </a:lnTo>
                  <a:lnTo>
                    <a:pt x="156" y="150"/>
                  </a:lnTo>
                  <a:lnTo>
                    <a:pt x="164" y="156"/>
                  </a:lnTo>
                  <a:lnTo>
                    <a:pt x="162" y="160"/>
                  </a:lnTo>
                  <a:lnTo>
                    <a:pt x="182" y="16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68" name="Freeform 435">
              <a:extLst>
                <a:ext uri="{FF2B5EF4-FFF2-40B4-BE49-F238E27FC236}">
                  <a16:creationId xmlns:a16="http://schemas.microsoft.com/office/drawing/2014/main" id="{4E700200-7F06-81E3-A417-389D200BC08F}"/>
                </a:ext>
              </a:extLst>
            </p:cNvPr>
            <p:cNvSpPr>
              <a:spLocks noChangeAspect="1"/>
            </p:cNvSpPr>
            <p:nvPr/>
          </p:nvSpPr>
          <p:spPr bwMode="auto">
            <a:xfrm>
              <a:off x="1806113" y="4024169"/>
              <a:ext cx="63864" cy="39539"/>
            </a:xfrm>
            <a:custGeom>
              <a:avLst/>
              <a:gdLst>
                <a:gd name="T0" fmla="*/ 42 w 42"/>
                <a:gd name="T1" fmla="*/ 20 h 26"/>
                <a:gd name="T2" fmla="*/ 38 w 42"/>
                <a:gd name="T3" fmla="*/ 26 h 26"/>
                <a:gd name="T4" fmla="*/ 20 w 42"/>
                <a:gd name="T5" fmla="*/ 22 h 26"/>
                <a:gd name="T6" fmla="*/ 4 w 42"/>
                <a:gd name="T7" fmla="*/ 20 h 26"/>
                <a:gd name="T8" fmla="*/ 0 w 42"/>
                <a:gd name="T9" fmla="*/ 14 h 26"/>
                <a:gd name="T10" fmla="*/ 16 w 42"/>
                <a:gd name="T11" fmla="*/ 0 h 26"/>
                <a:gd name="T12" fmla="*/ 28 w 42"/>
                <a:gd name="T13" fmla="*/ 8 h 26"/>
                <a:gd name="T14" fmla="*/ 42 w 42"/>
                <a:gd name="T15" fmla="*/ 12 h 26"/>
                <a:gd name="T16" fmla="*/ 42 w 42"/>
                <a:gd name="T17" fmla="*/ 2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 h="26">
                  <a:moveTo>
                    <a:pt x="42" y="20"/>
                  </a:moveTo>
                  <a:lnTo>
                    <a:pt x="38" y="26"/>
                  </a:lnTo>
                  <a:lnTo>
                    <a:pt x="20" y="22"/>
                  </a:lnTo>
                  <a:lnTo>
                    <a:pt x="4" y="20"/>
                  </a:lnTo>
                  <a:lnTo>
                    <a:pt x="0" y="14"/>
                  </a:lnTo>
                  <a:lnTo>
                    <a:pt x="16" y="0"/>
                  </a:lnTo>
                  <a:lnTo>
                    <a:pt x="28" y="8"/>
                  </a:lnTo>
                  <a:lnTo>
                    <a:pt x="42" y="12"/>
                  </a:lnTo>
                  <a:lnTo>
                    <a:pt x="42" y="2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69" name="Freeform 436">
              <a:extLst>
                <a:ext uri="{FF2B5EF4-FFF2-40B4-BE49-F238E27FC236}">
                  <a16:creationId xmlns:a16="http://schemas.microsoft.com/office/drawing/2014/main" id="{79CAD01B-980C-6BA7-069A-56CAB1DEEB1E}"/>
                </a:ext>
              </a:extLst>
            </p:cNvPr>
            <p:cNvSpPr>
              <a:spLocks noChangeAspect="1" noEditPoints="1"/>
            </p:cNvSpPr>
            <p:nvPr/>
          </p:nvSpPr>
          <p:spPr bwMode="auto">
            <a:xfrm>
              <a:off x="8572748" y="5602691"/>
              <a:ext cx="513960" cy="409077"/>
            </a:xfrm>
            <a:custGeom>
              <a:avLst/>
              <a:gdLst>
                <a:gd name="T0" fmla="*/ 0 w 338"/>
                <a:gd name="T1" fmla="*/ 269 h 269"/>
                <a:gd name="T2" fmla="*/ 12 w 338"/>
                <a:gd name="T3" fmla="*/ 263 h 269"/>
                <a:gd name="T4" fmla="*/ 232 w 338"/>
                <a:gd name="T5" fmla="*/ 102 h 269"/>
                <a:gd name="T6" fmla="*/ 274 w 338"/>
                <a:gd name="T7" fmla="*/ 66 h 269"/>
                <a:gd name="T8" fmla="*/ 282 w 338"/>
                <a:gd name="T9" fmla="*/ 54 h 269"/>
                <a:gd name="T10" fmla="*/ 280 w 338"/>
                <a:gd name="T11" fmla="*/ 44 h 269"/>
                <a:gd name="T12" fmla="*/ 282 w 338"/>
                <a:gd name="T13" fmla="*/ 36 h 269"/>
                <a:gd name="T14" fmla="*/ 278 w 338"/>
                <a:gd name="T15" fmla="*/ 40 h 269"/>
                <a:gd name="T16" fmla="*/ 278 w 338"/>
                <a:gd name="T17" fmla="*/ 14 h 269"/>
                <a:gd name="T18" fmla="*/ 280 w 338"/>
                <a:gd name="T19" fmla="*/ 2 h 269"/>
                <a:gd name="T20" fmla="*/ 292 w 338"/>
                <a:gd name="T21" fmla="*/ 18 h 269"/>
                <a:gd name="T22" fmla="*/ 292 w 338"/>
                <a:gd name="T23" fmla="*/ 28 h 269"/>
                <a:gd name="T24" fmla="*/ 284 w 338"/>
                <a:gd name="T25" fmla="*/ 52 h 269"/>
                <a:gd name="T26" fmla="*/ 302 w 338"/>
                <a:gd name="T27" fmla="*/ 44 h 269"/>
                <a:gd name="T28" fmla="*/ 314 w 338"/>
                <a:gd name="T29" fmla="*/ 74 h 269"/>
                <a:gd name="T30" fmla="*/ 338 w 338"/>
                <a:gd name="T31" fmla="*/ 70 h 269"/>
                <a:gd name="T32" fmla="*/ 304 w 338"/>
                <a:gd name="T33" fmla="*/ 98 h 269"/>
                <a:gd name="T34" fmla="*/ 272 w 338"/>
                <a:gd name="T35" fmla="*/ 120 h 269"/>
                <a:gd name="T36" fmla="*/ 222 w 338"/>
                <a:gd name="T37" fmla="*/ 152 h 269"/>
                <a:gd name="T38" fmla="*/ 222 w 338"/>
                <a:gd name="T39" fmla="*/ 140 h 269"/>
                <a:gd name="T40" fmla="*/ 238 w 338"/>
                <a:gd name="T41" fmla="*/ 112 h 269"/>
                <a:gd name="T42" fmla="*/ 138 w 338"/>
                <a:gd name="T43" fmla="*/ 199 h 269"/>
                <a:gd name="T44" fmla="*/ 130 w 338"/>
                <a:gd name="T45" fmla="*/ 185 h 269"/>
                <a:gd name="T46" fmla="*/ 132 w 338"/>
                <a:gd name="T47" fmla="*/ 201 h 269"/>
                <a:gd name="T48" fmla="*/ 108 w 338"/>
                <a:gd name="T49" fmla="*/ 205 h 269"/>
                <a:gd name="T50" fmla="*/ 96 w 338"/>
                <a:gd name="T51" fmla="*/ 223 h 269"/>
                <a:gd name="T52" fmla="*/ 32 w 338"/>
                <a:gd name="T53" fmla="*/ 257 h 269"/>
                <a:gd name="T54" fmla="*/ 8 w 338"/>
                <a:gd name="T55" fmla="*/ 249 h 269"/>
                <a:gd name="T56" fmla="*/ 4 w 338"/>
                <a:gd name="T57" fmla="*/ 245 h 269"/>
                <a:gd name="T58" fmla="*/ 10 w 338"/>
                <a:gd name="T59" fmla="*/ 237 h 269"/>
                <a:gd name="T60" fmla="*/ 18 w 338"/>
                <a:gd name="T61" fmla="*/ 229 h 269"/>
                <a:gd name="T62" fmla="*/ 28 w 338"/>
                <a:gd name="T63" fmla="*/ 223 h 269"/>
                <a:gd name="T64" fmla="*/ 46 w 338"/>
                <a:gd name="T65" fmla="*/ 215 h 269"/>
                <a:gd name="T66" fmla="*/ 80 w 338"/>
                <a:gd name="T67" fmla="*/ 201 h 269"/>
                <a:gd name="T68" fmla="*/ 126 w 338"/>
                <a:gd name="T69" fmla="*/ 177 h 269"/>
                <a:gd name="T70" fmla="*/ 136 w 338"/>
                <a:gd name="T71" fmla="*/ 163 h 269"/>
                <a:gd name="T72" fmla="*/ 190 w 338"/>
                <a:gd name="T73" fmla="*/ 130 h 269"/>
                <a:gd name="T74" fmla="*/ 192 w 338"/>
                <a:gd name="T75" fmla="*/ 132 h 269"/>
                <a:gd name="T76" fmla="*/ 208 w 338"/>
                <a:gd name="T77" fmla="*/ 136 h 269"/>
                <a:gd name="T78" fmla="*/ 206 w 338"/>
                <a:gd name="T79" fmla="*/ 142 h 269"/>
                <a:gd name="T80" fmla="*/ 212 w 338"/>
                <a:gd name="T81" fmla="*/ 144 h 269"/>
                <a:gd name="T82" fmla="*/ 180 w 338"/>
                <a:gd name="T83" fmla="*/ 169 h 269"/>
                <a:gd name="T84" fmla="*/ 146 w 338"/>
                <a:gd name="T85" fmla="*/ 187 h 269"/>
                <a:gd name="T86" fmla="*/ 138 w 338"/>
                <a:gd name="T87" fmla="*/ 191 h 269"/>
                <a:gd name="T88" fmla="*/ 146 w 338"/>
                <a:gd name="T89" fmla="*/ 199 h 2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38" h="269">
                  <a:moveTo>
                    <a:pt x="12" y="265"/>
                  </a:moveTo>
                  <a:lnTo>
                    <a:pt x="0" y="269"/>
                  </a:lnTo>
                  <a:lnTo>
                    <a:pt x="6" y="261"/>
                  </a:lnTo>
                  <a:lnTo>
                    <a:pt x="12" y="263"/>
                  </a:lnTo>
                  <a:lnTo>
                    <a:pt x="12" y="265"/>
                  </a:lnTo>
                  <a:close/>
                  <a:moveTo>
                    <a:pt x="232" y="102"/>
                  </a:moveTo>
                  <a:lnTo>
                    <a:pt x="254" y="90"/>
                  </a:lnTo>
                  <a:lnTo>
                    <a:pt x="274" y="66"/>
                  </a:lnTo>
                  <a:lnTo>
                    <a:pt x="278" y="58"/>
                  </a:lnTo>
                  <a:lnTo>
                    <a:pt x="282" y="54"/>
                  </a:lnTo>
                  <a:lnTo>
                    <a:pt x="276" y="56"/>
                  </a:lnTo>
                  <a:lnTo>
                    <a:pt x="280" y="44"/>
                  </a:lnTo>
                  <a:lnTo>
                    <a:pt x="282" y="38"/>
                  </a:lnTo>
                  <a:lnTo>
                    <a:pt x="282" y="36"/>
                  </a:lnTo>
                  <a:lnTo>
                    <a:pt x="278" y="32"/>
                  </a:lnTo>
                  <a:lnTo>
                    <a:pt x="278" y="40"/>
                  </a:lnTo>
                  <a:lnTo>
                    <a:pt x="280" y="20"/>
                  </a:lnTo>
                  <a:lnTo>
                    <a:pt x="278" y="14"/>
                  </a:lnTo>
                  <a:lnTo>
                    <a:pt x="280" y="0"/>
                  </a:lnTo>
                  <a:lnTo>
                    <a:pt x="280" y="2"/>
                  </a:lnTo>
                  <a:lnTo>
                    <a:pt x="284" y="10"/>
                  </a:lnTo>
                  <a:lnTo>
                    <a:pt x="292" y="18"/>
                  </a:lnTo>
                  <a:lnTo>
                    <a:pt x="296" y="18"/>
                  </a:lnTo>
                  <a:lnTo>
                    <a:pt x="292" y="28"/>
                  </a:lnTo>
                  <a:lnTo>
                    <a:pt x="288" y="44"/>
                  </a:lnTo>
                  <a:lnTo>
                    <a:pt x="284" y="52"/>
                  </a:lnTo>
                  <a:lnTo>
                    <a:pt x="294" y="56"/>
                  </a:lnTo>
                  <a:lnTo>
                    <a:pt x="302" y="44"/>
                  </a:lnTo>
                  <a:lnTo>
                    <a:pt x="296" y="64"/>
                  </a:lnTo>
                  <a:lnTo>
                    <a:pt x="314" y="74"/>
                  </a:lnTo>
                  <a:lnTo>
                    <a:pt x="334" y="66"/>
                  </a:lnTo>
                  <a:lnTo>
                    <a:pt x="338" y="70"/>
                  </a:lnTo>
                  <a:lnTo>
                    <a:pt x="314" y="90"/>
                  </a:lnTo>
                  <a:lnTo>
                    <a:pt x="304" y="98"/>
                  </a:lnTo>
                  <a:lnTo>
                    <a:pt x="286" y="104"/>
                  </a:lnTo>
                  <a:lnTo>
                    <a:pt x="272" y="120"/>
                  </a:lnTo>
                  <a:lnTo>
                    <a:pt x="248" y="136"/>
                  </a:lnTo>
                  <a:lnTo>
                    <a:pt x="222" y="152"/>
                  </a:lnTo>
                  <a:lnTo>
                    <a:pt x="216" y="146"/>
                  </a:lnTo>
                  <a:lnTo>
                    <a:pt x="222" y="140"/>
                  </a:lnTo>
                  <a:lnTo>
                    <a:pt x="242" y="122"/>
                  </a:lnTo>
                  <a:lnTo>
                    <a:pt x="238" y="112"/>
                  </a:lnTo>
                  <a:lnTo>
                    <a:pt x="232" y="102"/>
                  </a:lnTo>
                  <a:close/>
                  <a:moveTo>
                    <a:pt x="138" y="199"/>
                  </a:moveTo>
                  <a:lnTo>
                    <a:pt x="132" y="187"/>
                  </a:lnTo>
                  <a:lnTo>
                    <a:pt x="130" y="185"/>
                  </a:lnTo>
                  <a:lnTo>
                    <a:pt x="124" y="187"/>
                  </a:lnTo>
                  <a:lnTo>
                    <a:pt x="132" y="201"/>
                  </a:lnTo>
                  <a:lnTo>
                    <a:pt x="116" y="205"/>
                  </a:lnTo>
                  <a:lnTo>
                    <a:pt x="108" y="205"/>
                  </a:lnTo>
                  <a:lnTo>
                    <a:pt x="104" y="213"/>
                  </a:lnTo>
                  <a:lnTo>
                    <a:pt x="96" y="223"/>
                  </a:lnTo>
                  <a:lnTo>
                    <a:pt x="72" y="241"/>
                  </a:lnTo>
                  <a:lnTo>
                    <a:pt x="32" y="257"/>
                  </a:lnTo>
                  <a:lnTo>
                    <a:pt x="22" y="253"/>
                  </a:lnTo>
                  <a:lnTo>
                    <a:pt x="8" y="249"/>
                  </a:lnTo>
                  <a:lnTo>
                    <a:pt x="2" y="247"/>
                  </a:lnTo>
                  <a:lnTo>
                    <a:pt x="4" y="245"/>
                  </a:lnTo>
                  <a:lnTo>
                    <a:pt x="0" y="243"/>
                  </a:lnTo>
                  <a:lnTo>
                    <a:pt x="10" y="237"/>
                  </a:lnTo>
                  <a:lnTo>
                    <a:pt x="14" y="235"/>
                  </a:lnTo>
                  <a:lnTo>
                    <a:pt x="18" y="229"/>
                  </a:lnTo>
                  <a:lnTo>
                    <a:pt x="20" y="231"/>
                  </a:lnTo>
                  <a:lnTo>
                    <a:pt x="28" y="223"/>
                  </a:lnTo>
                  <a:lnTo>
                    <a:pt x="36" y="221"/>
                  </a:lnTo>
                  <a:lnTo>
                    <a:pt x="46" y="215"/>
                  </a:lnTo>
                  <a:lnTo>
                    <a:pt x="70" y="203"/>
                  </a:lnTo>
                  <a:lnTo>
                    <a:pt x="80" y="201"/>
                  </a:lnTo>
                  <a:lnTo>
                    <a:pt x="112" y="185"/>
                  </a:lnTo>
                  <a:lnTo>
                    <a:pt x="126" y="177"/>
                  </a:lnTo>
                  <a:lnTo>
                    <a:pt x="140" y="165"/>
                  </a:lnTo>
                  <a:lnTo>
                    <a:pt x="136" y="163"/>
                  </a:lnTo>
                  <a:lnTo>
                    <a:pt x="146" y="154"/>
                  </a:lnTo>
                  <a:lnTo>
                    <a:pt x="190" y="130"/>
                  </a:lnTo>
                  <a:lnTo>
                    <a:pt x="200" y="130"/>
                  </a:lnTo>
                  <a:lnTo>
                    <a:pt x="192" y="132"/>
                  </a:lnTo>
                  <a:lnTo>
                    <a:pt x="190" y="142"/>
                  </a:lnTo>
                  <a:lnTo>
                    <a:pt x="208" y="136"/>
                  </a:lnTo>
                  <a:lnTo>
                    <a:pt x="206" y="142"/>
                  </a:lnTo>
                  <a:lnTo>
                    <a:pt x="206" y="144"/>
                  </a:lnTo>
                  <a:lnTo>
                    <a:pt x="212" y="144"/>
                  </a:lnTo>
                  <a:lnTo>
                    <a:pt x="202" y="154"/>
                  </a:lnTo>
                  <a:lnTo>
                    <a:pt x="180" y="169"/>
                  </a:lnTo>
                  <a:lnTo>
                    <a:pt x="158" y="183"/>
                  </a:lnTo>
                  <a:lnTo>
                    <a:pt x="146" y="187"/>
                  </a:lnTo>
                  <a:lnTo>
                    <a:pt x="146" y="191"/>
                  </a:lnTo>
                  <a:lnTo>
                    <a:pt x="138" y="191"/>
                  </a:lnTo>
                  <a:lnTo>
                    <a:pt x="146" y="195"/>
                  </a:lnTo>
                  <a:lnTo>
                    <a:pt x="146" y="199"/>
                  </a:lnTo>
                  <a:lnTo>
                    <a:pt x="138" y="199"/>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70" name="Freeform 437">
              <a:extLst>
                <a:ext uri="{FF2B5EF4-FFF2-40B4-BE49-F238E27FC236}">
                  <a16:creationId xmlns:a16="http://schemas.microsoft.com/office/drawing/2014/main" id="{F54772DF-3288-35EF-83D2-A8B4D55FE82A}"/>
                </a:ext>
              </a:extLst>
            </p:cNvPr>
            <p:cNvSpPr>
              <a:spLocks noChangeAspect="1"/>
            </p:cNvSpPr>
            <p:nvPr/>
          </p:nvSpPr>
          <p:spPr bwMode="auto">
            <a:xfrm>
              <a:off x="4260350" y="4130625"/>
              <a:ext cx="124689" cy="203779"/>
            </a:xfrm>
            <a:custGeom>
              <a:avLst/>
              <a:gdLst>
                <a:gd name="T0" fmla="*/ 72 w 82"/>
                <a:gd name="T1" fmla="*/ 114 h 134"/>
                <a:gd name="T2" fmla="*/ 58 w 82"/>
                <a:gd name="T3" fmla="*/ 118 h 134"/>
                <a:gd name="T4" fmla="*/ 46 w 82"/>
                <a:gd name="T5" fmla="*/ 124 h 134"/>
                <a:gd name="T6" fmla="*/ 32 w 82"/>
                <a:gd name="T7" fmla="*/ 130 h 134"/>
                <a:gd name="T8" fmla="*/ 26 w 82"/>
                <a:gd name="T9" fmla="*/ 134 h 134"/>
                <a:gd name="T10" fmla="*/ 18 w 82"/>
                <a:gd name="T11" fmla="*/ 134 h 134"/>
                <a:gd name="T12" fmla="*/ 0 w 82"/>
                <a:gd name="T13" fmla="*/ 128 h 134"/>
                <a:gd name="T14" fmla="*/ 6 w 82"/>
                <a:gd name="T15" fmla="*/ 124 h 134"/>
                <a:gd name="T16" fmla="*/ 2 w 82"/>
                <a:gd name="T17" fmla="*/ 108 h 134"/>
                <a:gd name="T18" fmla="*/ 0 w 82"/>
                <a:gd name="T19" fmla="*/ 92 h 134"/>
                <a:gd name="T20" fmla="*/ 6 w 82"/>
                <a:gd name="T21" fmla="*/ 76 h 134"/>
                <a:gd name="T22" fmla="*/ 12 w 82"/>
                <a:gd name="T23" fmla="*/ 62 h 134"/>
                <a:gd name="T24" fmla="*/ 8 w 82"/>
                <a:gd name="T25" fmla="*/ 36 h 134"/>
                <a:gd name="T26" fmla="*/ 8 w 82"/>
                <a:gd name="T27" fmla="*/ 20 h 134"/>
                <a:gd name="T28" fmla="*/ 6 w 82"/>
                <a:gd name="T29" fmla="*/ 2 h 134"/>
                <a:gd name="T30" fmla="*/ 28 w 82"/>
                <a:gd name="T31" fmla="*/ 2 h 134"/>
                <a:gd name="T32" fmla="*/ 50 w 82"/>
                <a:gd name="T33" fmla="*/ 2 h 134"/>
                <a:gd name="T34" fmla="*/ 56 w 82"/>
                <a:gd name="T35" fmla="*/ 0 h 134"/>
                <a:gd name="T36" fmla="*/ 58 w 82"/>
                <a:gd name="T37" fmla="*/ 6 h 134"/>
                <a:gd name="T38" fmla="*/ 66 w 82"/>
                <a:gd name="T39" fmla="*/ 26 h 134"/>
                <a:gd name="T40" fmla="*/ 66 w 82"/>
                <a:gd name="T41" fmla="*/ 36 h 134"/>
                <a:gd name="T42" fmla="*/ 68 w 82"/>
                <a:gd name="T43" fmla="*/ 50 h 134"/>
                <a:gd name="T44" fmla="*/ 70 w 82"/>
                <a:gd name="T45" fmla="*/ 64 h 134"/>
                <a:gd name="T46" fmla="*/ 72 w 82"/>
                <a:gd name="T47" fmla="*/ 80 h 134"/>
                <a:gd name="T48" fmla="*/ 72 w 82"/>
                <a:gd name="T49" fmla="*/ 96 h 134"/>
                <a:gd name="T50" fmla="*/ 82 w 82"/>
                <a:gd name="T51" fmla="*/ 106 h 134"/>
                <a:gd name="T52" fmla="*/ 72 w 82"/>
                <a:gd name="T53" fmla="*/ 114 h 134"/>
                <a:gd name="T54" fmla="*/ 66 w 82"/>
                <a:gd name="T55" fmla="*/ 108 h 134"/>
                <a:gd name="T56" fmla="*/ 72 w 82"/>
                <a:gd name="T57" fmla="*/ 114 h 1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2" h="134">
                  <a:moveTo>
                    <a:pt x="72" y="114"/>
                  </a:moveTo>
                  <a:lnTo>
                    <a:pt x="58" y="118"/>
                  </a:lnTo>
                  <a:lnTo>
                    <a:pt x="46" y="124"/>
                  </a:lnTo>
                  <a:lnTo>
                    <a:pt x="32" y="130"/>
                  </a:lnTo>
                  <a:lnTo>
                    <a:pt x="26" y="134"/>
                  </a:lnTo>
                  <a:lnTo>
                    <a:pt x="18" y="134"/>
                  </a:lnTo>
                  <a:lnTo>
                    <a:pt x="0" y="128"/>
                  </a:lnTo>
                  <a:lnTo>
                    <a:pt x="6" y="124"/>
                  </a:lnTo>
                  <a:lnTo>
                    <a:pt x="2" y="108"/>
                  </a:lnTo>
                  <a:lnTo>
                    <a:pt x="0" y="92"/>
                  </a:lnTo>
                  <a:lnTo>
                    <a:pt x="6" y="76"/>
                  </a:lnTo>
                  <a:lnTo>
                    <a:pt x="12" y="62"/>
                  </a:lnTo>
                  <a:lnTo>
                    <a:pt x="8" y="36"/>
                  </a:lnTo>
                  <a:lnTo>
                    <a:pt x="8" y="20"/>
                  </a:lnTo>
                  <a:lnTo>
                    <a:pt x="6" y="2"/>
                  </a:lnTo>
                  <a:lnTo>
                    <a:pt x="28" y="2"/>
                  </a:lnTo>
                  <a:lnTo>
                    <a:pt x="50" y="2"/>
                  </a:lnTo>
                  <a:lnTo>
                    <a:pt x="56" y="0"/>
                  </a:lnTo>
                  <a:lnTo>
                    <a:pt x="58" y="6"/>
                  </a:lnTo>
                  <a:lnTo>
                    <a:pt x="66" y="26"/>
                  </a:lnTo>
                  <a:lnTo>
                    <a:pt x="66" y="36"/>
                  </a:lnTo>
                  <a:lnTo>
                    <a:pt x="68" y="50"/>
                  </a:lnTo>
                  <a:lnTo>
                    <a:pt x="70" y="64"/>
                  </a:lnTo>
                  <a:lnTo>
                    <a:pt x="72" y="80"/>
                  </a:lnTo>
                  <a:lnTo>
                    <a:pt x="72" y="96"/>
                  </a:lnTo>
                  <a:lnTo>
                    <a:pt x="82" y="106"/>
                  </a:lnTo>
                  <a:lnTo>
                    <a:pt x="72" y="114"/>
                  </a:lnTo>
                  <a:lnTo>
                    <a:pt x="66" y="108"/>
                  </a:lnTo>
                  <a:lnTo>
                    <a:pt x="72" y="11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71" name="Freeform 438">
              <a:extLst>
                <a:ext uri="{FF2B5EF4-FFF2-40B4-BE49-F238E27FC236}">
                  <a16:creationId xmlns:a16="http://schemas.microsoft.com/office/drawing/2014/main" id="{832C5CA2-BA81-42A0-09FE-0CACBCC4801B}"/>
                </a:ext>
              </a:extLst>
            </p:cNvPr>
            <p:cNvSpPr>
              <a:spLocks noChangeAspect="1"/>
            </p:cNvSpPr>
            <p:nvPr/>
          </p:nvSpPr>
          <p:spPr bwMode="auto">
            <a:xfrm>
              <a:off x="1830442" y="3975511"/>
              <a:ext cx="176390" cy="94287"/>
            </a:xfrm>
            <a:custGeom>
              <a:avLst/>
              <a:gdLst>
                <a:gd name="T0" fmla="*/ 62 w 116"/>
                <a:gd name="T1" fmla="*/ 44 h 62"/>
                <a:gd name="T2" fmla="*/ 56 w 116"/>
                <a:gd name="T3" fmla="*/ 46 h 62"/>
                <a:gd name="T4" fmla="*/ 46 w 116"/>
                <a:gd name="T5" fmla="*/ 50 h 62"/>
                <a:gd name="T6" fmla="*/ 40 w 116"/>
                <a:gd name="T7" fmla="*/ 62 h 62"/>
                <a:gd name="T8" fmla="*/ 36 w 116"/>
                <a:gd name="T9" fmla="*/ 62 h 62"/>
                <a:gd name="T10" fmla="*/ 34 w 116"/>
                <a:gd name="T11" fmla="*/ 54 h 62"/>
                <a:gd name="T12" fmla="*/ 26 w 116"/>
                <a:gd name="T13" fmla="*/ 52 h 62"/>
                <a:gd name="T14" fmla="*/ 26 w 116"/>
                <a:gd name="T15" fmla="*/ 44 h 62"/>
                <a:gd name="T16" fmla="*/ 12 w 116"/>
                <a:gd name="T17" fmla="*/ 40 h 62"/>
                <a:gd name="T18" fmla="*/ 0 w 116"/>
                <a:gd name="T19" fmla="*/ 32 h 62"/>
                <a:gd name="T20" fmla="*/ 12 w 116"/>
                <a:gd name="T21" fmla="*/ 14 h 62"/>
                <a:gd name="T22" fmla="*/ 24 w 116"/>
                <a:gd name="T23" fmla="*/ 4 h 62"/>
                <a:gd name="T24" fmla="*/ 26 w 116"/>
                <a:gd name="T25" fmla="*/ 4 h 62"/>
                <a:gd name="T26" fmla="*/ 44 w 116"/>
                <a:gd name="T27" fmla="*/ 4 h 62"/>
                <a:gd name="T28" fmla="*/ 62 w 116"/>
                <a:gd name="T29" fmla="*/ 0 h 62"/>
                <a:gd name="T30" fmla="*/ 76 w 116"/>
                <a:gd name="T31" fmla="*/ 0 h 62"/>
                <a:gd name="T32" fmla="*/ 92 w 116"/>
                <a:gd name="T33" fmla="*/ 2 h 62"/>
                <a:gd name="T34" fmla="*/ 104 w 116"/>
                <a:gd name="T35" fmla="*/ 10 h 62"/>
                <a:gd name="T36" fmla="*/ 100 w 116"/>
                <a:gd name="T37" fmla="*/ 8 h 62"/>
                <a:gd name="T38" fmla="*/ 102 w 116"/>
                <a:gd name="T39" fmla="*/ 14 h 62"/>
                <a:gd name="T40" fmla="*/ 108 w 116"/>
                <a:gd name="T41" fmla="*/ 14 h 62"/>
                <a:gd name="T42" fmla="*/ 116 w 116"/>
                <a:gd name="T43" fmla="*/ 20 h 62"/>
                <a:gd name="T44" fmla="*/ 100 w 116"/>
                <a:gd name="T45" fmla="*/ 24 h 62"/>
                <a:gd name="T46" fmla="*/ 86 w 116"/>
                <a:gd name="T47" fmla="*/ 26 h 62"/>
                <a:gd name="T48" fmla="*/ 62 w 116"/>
                <a:gd name="T49" fmla="*/ 44 h 6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16" h="62">
                  <a:moveTo>
                    <a:pt x="62" y="44"/>
                  </a:moveTo>
                  <a:lnTo>
                    <a:pt x="56" y="46"/>
                  </a:lnTo>
                  <a:lnTo>
                    <a:pt x="46" y="50"/>
                  </a:lnTo>
                  <a:lnTo>
                    <a:pt x="40" y="62"/>
                  </a:lnTo>
                  <a:lnTo>
                    <a:pt x="36" y="62"/>
                  </a:lnTo>
                  <a:lnTo>
                    <a:pt x="34" y="54"/>
                  </a:lnTo>
                  <a:lnTo>
                    <a:pt x="26" y="52"/>
                  </a:lnTo>
                  <a:lnTo>
                    <a:pt x="26" y="44"/>
                  </a:lnTo>
                  <a:lnTo>
                    <a:pt x="12" y="40"/>
                  </a:lnTo>
                  <a:lnTo>
                    <a:pt x="0" y="32"/>
                  </a:lnTo>
                  <a:lnTo>
                    <a:pt x="12" y="14"/>
                  </a:lnTo>
                  <a:lnTo>
                    <a:pt x="24" y="4"/>
                  </a:lnTo>
                  <a:lnTo>
                    <a:pt x="26" y="4"/>
                  </a:lnTo>
                  <a:lnTo>
                    <a:pt x="44" y="4"/>
                  </a:lnTo>
                  <a:lnTo>
                    <a:pt x="62" y="0"/>
                  </a:lnTo>
                  <a:lnTo>
                    <a:pt x="76" y="0"/>
                  </a:lnTo>
                  <a:lnTo>
                    <a:pt x="92" y="2"/>
                  </a:lnTo>
                  <a:lnTo>
                    <a:pt x="104" y="10"/>
                  </a:lnTo>
                  <a:lnTo>
                    <a:pt x="100" y="8"/>
                  </a:lnTo>
                  <a:lnTo>
                    <a:pt x="102" y="14"/>
                  </a:lnTo>
                  <a:lnTo>
                    <a:pt x="108" y="14"/>
                  </a:lnTo>
                  <a:lnTo>
                    <a:pt x="116" y="20"/>
                  </a:lnTo>
                  <a:lnTo>
                    <a:pt x="100" y="24"/>
                  </a:lnTo>
                  <a:lnTo>
                    <a:pt x="86" y="26"/>
                  </a:lnTo>
                  <a:lnTo>
                    <a:pt x="62" y="4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72" name="Freeform 439">
              <a:extLst>
                <a:ext uri="{FF2B5EF4-FFF2-40B4-BE49-F238E27FC236}">
                  <a16:creationId xmlns:a16="http://schemas.microsoft.com/office/drawing/2014/main" id="{9EF44FF8-137F-87B3-B3DD-B1D140EE0775}"/>
                </a:ext>
              </a:extLst>
            </p:cNvPr>
            <p:cNvSpPr>
              <a:spLocks noChangeAspect="1"/>
            </p:cNvSpPr>
            <p:nvPr/>
          </p:nvSpPr>
          <p:spPr bwMode="auto">
            <a:xfrm>
              <a:off x="5516358" y="4106293"/>
              <a:ext cx="285872" cy="439492"/>
            </a:xfrm>
            <a:custGeom>
              <a:avLst/>
              <a:gdLst>
                <a:gd name="T0" fmla="*/ 180 w 188"/>
                <a:gd name="T1" fmla="*/ 38 h 289"/>
                <a:gd name="T2" fmla="*/ 176 w 188"/>
                <a:gd name="T3" fmla="*/ 62 h 289"/>
                <a:gd name="T4" fmla="*/ 164 w 188"/>
                <a:gd name="T5" fmla="*/ 86 h 289"/>
                <a:gd name="T6" fmla="*/ 150 w 188"/>
                <a:gd name="T7" fmla="*/ 112 h 289"/>
                <a:gd name="T8" fmla="*/ 140 w 188"/>
                <a:gd name="T9" fmla="*/ 138 h 289"/>
                <a:gd name="T10" fmla="*/ 126 w 188"/>
                <a:gd name="T11" fmla="*/ 164 h 289"/>
                <a:gd name="T12" fmla="*/ 114 w 188"/>
                <a:gd name="T13" fmla="*/ 176 h 289"/>
                <a:gd name="T14" fmla="*/ 106 w 188"/>
                <a:gd name="T15" fmla="*/ 186 h 289"/>
                <a:gd name="T16" fmla="*/ 100 w 188"/>
                <a:gd name="T17" fmla="*/ 194 h 289"/>
                <a:gd name="T18" fmla="*/ 94 w 188"/>
                <a:gd name="T19" fmla="*/ 200 h 289"/>
                <a:gd name="T20" fmla="*/ 80 w 188"/>
                <a:gd name="T21" fmla="*/ 211 h 289"/>
                <a:gd name="T22" fmla="*/ 68 w 188"/>
                <a:gd name="T23" fmla="*/ 225 h 289"/>
                <a:gd name="T24" fmla="*/ 54 w 188"/>
                <a:gd name="T25" fmla="*/ 237 h 289"/>
                <a:gd name="T26" fmla="*/ 40 w 188"/>
                <a:gd name="T27" fmla="*/ 249 h 289"/>
                <a:gd name="T28" fmla="*/ 28 w 188"/>
                <a:gd name="T29" fmla="*/ 263 h 289"/>
                <a:gd name="T30" fmla="*/ 20 w 188"/>
                <a:gd name="T31" fmla="*/ 275 h 289"/>
                <a:gd name="T32" fmla="*/ 12 w 188"/>
                <a:gd name="T33" fmla="*/ 289 h 289"/>
                <a:gd name="T34" fmla="*/ 0 w 188"/>
                <a:gd name="T35" fmla="*/ 271 h 289"/>
                <a:gd name="T36" fmla="*/ 0 w 188"/>
                <a:gd name="T37" fmla="*/ 253 h 289"/>
                <a:gd name="T38" fmla="*/ 0 w 188"/>
                <a:gd name="T39" fmla="*/ 231 h 289"/>
                <a:gd name="T40" fmla="*/ 0 w 188"/>
                <a:gd name="T41" fmla="*/ 213 h 289"/>
                <a:gd name="T42" fmla="*/ 0 w 188"/>
                <a:gd name="T43" fmla="*/ 192 h 289"/>
                <a:gd name="T44" fmla="*/ 8 w 188"/>
                <a:gd name="T45" fmla="*/ 180 h 289"/>
                <a:gd name="T46" fmla="*/ 16 w 188"/>
                <a:gd name="T47" fmla="*/ 168 h 289"/>
                <a:gd name="T48" fmla="*/ 26 w 188"/>
                <a:gd name="T49" fmla="*/ 162 h 289"/>
                <a:gd name="T50" fmla="*/ 44 w 188"/>
                <a:gd name="T51" fmla="*/ 152 h 289"/>
                <a:gd name="T52" fmla="*/ 58 w 188"/>
                <a:gd name="T53" fmla="*/ 150 h 289"/>
                <a:gd name="T54" fmla="*/ 74 w 188"/>
                <a:gd name="T55" fmla="*/ 148 h 289"/>
                <a:gd name="T56" fmla="*/ 86 w 188"/>
                <a:gd name="T57" fmla="*/ 132 h 289"/>
                <a:gd name="T58" fmla="*/ 102 w 188"/>
                <a:gd name="T59" fmla="*/ 116 h 289"/>
                <a:gd name="T60" fmla="*/ 114 w 188"/>
                <a:gd name="T61" fmla="*/ 100 h 289"/>
                <a:gd name="T62" fmla="*/ 128 w 188"/>
                <a:gd name="T63" fmla="*/ 82 h 289"/>
                <a:gd name="T64" fmla="*/ 110 w 188"/>
                <a:gd name="T65" fmla="*/ 82 h 289"/>
                <a:gd name="T66" fmla="*/ 96 w 188"/>
                <a:gd name="T67" fmla="*/ 78 h 289"/>
                <a:gd name="T68" fmla="*/ 82 w 188"/>
                <a:gd name="T69" fmla="*/ 72 h 289"/>
                <a:gd name="T70" fmla="*/ 68 w 188"/>
                <a:gd name="T71" fmla="*/ 66 h 289"/>
                <a:gd name="T72" fmla="*/ 54 w 188"/>
                <a:gd name="T73" fmla="*/ 62 h 289"/>
                <a:gd name="T74" fmla="*/ 42 w 188"/>
                <a:gd name="T75" fmla="*/ 46 h 289"/>
                <a:gd name="T76" fmla="*/ 30 w 188"/>
                <a:gd name="T77" fmla="*/ 30 h 289"/>
                <a:gd name="T78" fmla="*/ 32 w 188"/>
                <a:gd name="T79" fmla="*/ 18 h 289"/>
                <a:gd name="T80" fmla="*/ 38 w 188"/>
                <a:gd name="T81" fmla="*/ 8 h 289"/>
                <a:gd name="T82" fmla="*/ 50 w 188"/>
                <a:gd name="T83" fmla="*/ 20 h 289"/>
                <a:gd name="T84" fmla="*/ 60 w 188"/>
                <a:gd name="T85" fmla="*/ 32 h 289"/>
                <a:gd name="T86" fmla="*/ 84 w 188"/>
                <a:gd name="T87" fmla="*/ 22 h 289"/>
                <a:gd name="T88" fmla="*/ 102 w 188"/>
                <a:gd name="T89" fmla="*/ 24 h 289"/>
                <a:gd name="T90" fmla="*/ 120 w 188"/>
                <a:gd name="T91" fmla="*/ 16 h 289"/>
                <a:gd name="T92" fmla="*/ 146 w 188"/>
                <a:gd name="T93" fmla="*/ 10 h 289"/>
                <a:gd name="T94" fmla="*/ 172 w 188"/>
                <a:gd name="T95" fmla="*/ 4 h 289"/>
                <a:gd name="T96" fmla="*/ 180 w 188"/>
                <a:gd name="T97" fmla="*/ 0 h 289"/>
                <a:gd name="T98" fmla="*/ 186 w 188"/>
                <a:gd name="T99" fmla="*/ 4 h 289"/>
                <a:gd name="T100" fmla="*/ 184 w 188"/>
                <a:gd name="T101" fmla="*/ 32 h 289"/>
                <a:gd name="T102" fmla="*/ 188 w 188"/>
                <a:gd name="T103" fmla="*/ 32 h 289"/>
                <a:gd name="T104" fmla="*/ 180 w 188"/>
                <a:gd name="T105" fmla="*/ 38 h 28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88" h="289">
                  <a:moveTo>
                    <a:pt x="180" y="38"/>
                  </a:moveTo>
                  <a:lnTo>
                    <a:pt x="176" y="62"/>
                  </a:lnTo>
                  <a:lnTo>
                    <a:pt x="164" y="86"/>
                  </a:lnTo>
                  <a:lnTo>
                    <a:pt x="150" y="112"/>
                  </a:lnTo>
                  <a:lnTo>
                    <a:pt x="140" y="138"/>
                  </a:lnTo>
                  <a:lnTo>
                    <a:pt x="126" y="164"/>
                  </a:lnTo>
                  <a:lnTo>
                    <a:pt x="114" y="176"/>
                  </a:lnTo>
                  <a:lnTo>
                    <a:pt x="106" y="186"/>
                  </a:lnTo>
                  <a:lnTo>
                    <a:pt x="100" y="194"/>
                  </a:lnTo>
                  <a:lnTo>
                    <a:pt x="94" y="200"/>
                  </a:lnTo>
                  <a:lnTo>
                    <a:pt x="80" y="211"/>
                  </a:lnTo>
                  <a:lnTo>
                    <a:pt x="68" y="225"/>
                  </a:lnTo>
                  <a:lnTo>
                    <a:pt x="54" y="237"/>
                  </a:lnTo>
                  <a:lnTo>
                    <a:pt x="40" y="249"/>
                  </a:lnTo>
                  <a:lnTo>
                    <a:pt x="28" y="263"/>
                  </a:lnTo>
                  <a:lnTo>
                    <a:pt x="20" y="275"/>
                  </a:lnTo>
                  <a:lnTo>
                    <a:pt x="12" y="289"/>
                  </a:lnTo>
                  <a:lnTo>
                    <a:pt x="0" y="271"/>
                  </a:lnTo>
                  <a:lnTo>
                    <a:pt x="0" y="253"/>
                  </a:lnTo>
                  <a:lnTo>
                    <a:pt x="0" y="231"/>
                  </a:lnTo>
                  <a:lnTo>
                    <a:pt x="0" y="213"/>
                  </a:lnTo>
                  <a:lnTo>
                    <a:pt x="0" y="192"/>
                  </a:lnTo>
                  <a:lnTo>
                    <a:pt x="8" y="180"/>
                  </a:lnTo>
                  <a:lnTo>
                    <a:pt x="16" y="168"/>
                  </a:lnTo>
                  <a:lnTo>
                    <a:pt x="26" y="162"/>
                  </a:lnTo>
                  <a:lnTo>
                    <a:pt x="44" y="152"/>
                  </a:lnTo>
                  <a:lnTo>
                    <a:pt x="58" y="150"/>
                  </a:lnTo>
                  <a:lnTo>
                    <a:pt x="74" y="148"/>
                  </a:lnTo>
                  <a:lnTo>
                    <a:pt x="86" y="132"/>
                  </a:lnTo>
                  <a:lnTo>
                    <a:pt x="102" y="116"/>
                  </a:lnTo>
                  <a:lnTo>
                    <a:pt x="114" y="100"/>
                  </a:lnTo>
                  <a:lnTo>
                    <a:pt x="128" y="82"/>
                  </a:lnTo>
                  <a:lnTo>
                    <a:pt x="110" y="82"/>
                  </a:lnTo>
                  <a:lnTo>
                    <a:pt x="96" y="78"/>
                  </a:lnTo>
                  <a:lnTo>
                    <a:pt x="82" y="72"/>
                  </a:lnTo>
                  <a:lnTo>
                    <a:pt x="68" y="66"/>
                  </a:lnTo>
                  <a:lnTo>
                    <a:pt x="54" y="62"/>
                  </a:lnTo>
                  <a:lnTo>
                    <a:pt x="42" y="46"/>
                  </a:lnTo>
                  <a:lnTo>
                    <a:pt x="30" y="30"/>
                  </a:lnTo>
                  <a:lnTo>
                    <a:pt x="32" y="18"/>
                  </a:lnTo>
                  <a:lnTo>
                    <a:pt x="38" y="8"/>
                  </a:lnTo>
                  <a:lnTo>
                    <a:pt x="50" y="20"/>
                  </a:lnTo>
                  <a:lnTo>
                    <a:pt x="60" y="32"/>
                  </a:lnTo>
                  <a:lnTo>
                    <a:pt x="84" y="22"/>
                  </a:lnTo>
                  <a:lnTo>
                    <a:pt x="102" y="24"/>
                  </a:lnTo>
                  <a:lnTo>
                    <a:pt x="120" y="16"/>
                  </a:lnTo>
                  <a:lnTo>
                    <a:pt x="146" y="10"/>
                  </a:lnTo>
                  <a:lnTo>
                    <a:pt x="172" y="4"/>
                  </a:lnTo>
                  <a:lnTo>
                    <a:pt x="180" y="0"/>
                  </a:lnTo>
                  <a:lnTo>
                    <a:pt x="186" y="4"/>
                  </a:lnTo>
                  <a:lnTo>
                    <a:pt x="184" y="32"/>
                  </a:lnTo>
                  <a:lnTo>
                    <a:pt x="188" y="32"/>
                  </a:lnTo>
                  <a:lnTo>
                    <a:pt x="180" y="3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73" name="Freeform 440">
              <a:extLst>
                <a:ext uri="{FF2B5EF4-FFF2-40B4-BE49-F238E27FC236}">
                  <a16:creationId xmlns:a16="http://schemas.microsoft.com/office/drawing/2014/main" id="{E2C2103E-717B-BBF5-6118-D97F38AA0C16}"/>
                </a:ext>
              </a:extLst>
            </p:cNvPr>
            <p:cNvSpPr>
              <a:spLocks noChangeAspect="1"/>
            </p:cNvSpPr>
            <p:nvPr/>
          </p:nvSpPr>
          <p:spPr bwMode="auto">
            <a:xfrm>
              <a:off x="4649621" y="2850169"/>
              <a:ext cx="167264" cy="76037"/>
            </a:xfrm>
            <a:custGeom>
              <a:avLst/>
              <a:gdLst>
                <a:gd name="T0" fmla="*/ 28 w 110"/>
                <a:gd name="T1" fmla="*/ 44 h 50"/>
                <a:gd name="T2" fmla="*/ 22 w 110"/>
                <a:gd name="T3" fmla="*/ 40 h 50"/>
                <a:gd name="T4" fmla="*/ 18 w 110"/>
                <a:gd name="T5" fmla="*/ 38 h 50"/>
                <a:gd name="T6" fmla="*/ 12 w 110"/>
                <a:gd name="T7" fmla="*/ 34 h 50"/>
                <a:gd name="T8" fmla="*/ 8 w 110"/>
                <a:gd name="T9" fmla="*/ 32 h 50"/>
                <a:gd name="T10" fmla="*/ 6 w 110"/>
                <a:gd name="T11" fmla="*/ 28 h 50"/>
                <a:gd name="T12" fmla="*/ 6 w 110"/>
                <a:gd name="T13" fmla="*/ 24 h 50"/>
                <a:gd name="T14" fmla="*/ 4 w 110"/>
                <a:gd name="T15" fmla="*/ 20 h 50"/>
                <a:gd name="T16" fmla="*/ 2 w 110"/>
                <a:gd name="T17" fmla="*/ 18 h 50"/>
                <a:gd name="T18" fmla="*/ 0 w 110"/>
                <a:gd name="T19" fmla="*/ 14 h 50"/>
                <a:gd name="T20" fmla="*/ 4 w 110"/>
                <a:gd name="T21" fmla="*/ 18 h 50"/>
                <a:gd name="T22" fmla="*/ 6 w 110"/>
                <a:gd name="T23" fmla="*/ 12 h 50"/>
                <a:gd name="T24" fmla="*/ 8 w 110"/>
                <a:gd name="T25" fmla="*/ 12 h 50"/>
                <a:gd name="T26" fmla="*/ 14 w 110"/>
                <a:gd name="T27" fmla="*/ 12 h 50"/>
                <a:gd name="T28" fmla="*/ 16 w 110"/>
                <a:gd name="T29" fmla="*/ 10 h 50"/>
                <a:gd name="T30" fmla="*/ 20 w 110"/>
                <a:gd name="T31" fmla="*/ 8 h 50"/>
                <a:gd name="T32" fmla="*/ 22 w 110"/>
                <a:gd name="T33" fmla="*/ 6 h 50"/>
                <a:gd name="T34" fmla="*/ 28 w 110"/>
                <a:gd name="T35" fmla="*/ 6 h 50"/>
                <a:gd name="T36" fmla="*/ 32 w 110"/>
                <a:gd name="T37" fmla="*/ 2 h 50"/>
                <a:gd name="T38" fmla="*/ 36 w 110"/>
                <a:gd name="T39" fmla="*/ 2 h 50"/>
                <a:gd name="T40" fmla="*/ 32 w 110"/>
                <a:gd name="T41" fmla="*/ 0 h 50"/>
                <a:gd name="T42" fmla="*/ 38 w 110"/>
                <a:gd name="T43" fmla="*/ 0 h 50"/>
                <a:gd name="T44" fmla="*/ 40 w 110"/>
                <a:gd name="T45" fmla="*/ 4 h 50"/>
                <a:gd name="T46" fmla="*/ 42 w 110"/>
                <a:gd name="T47" fmla="*/ 2 h 50"/>
                <a:gd name="T48" fmla="*/ 44 w 110"/>
                <a:gd name="T49" fmla="*/ 0 h 50"/>
                <a:gd name="T50" fmla="*/ 50 w 110"/>
                <a:gd name="T51" fmla="*/ 2 h 50"/>
                <a:gd name="T52" fmla="*/ 58 w 110"/>
                <a:gd name="T53" fmla="*/ 4 h 50"/>
                <a:gd name="T54" fmla="*/ 64 w 110"/>
                <a:gd name="T55" fmla="*/ 6 h 50"/>
                <a:gd name="T56" fmla="*/ 68 w 110"/>
                <a:gd name="T57" fmla="*/ 8 h 50"/>
                <a:gd name="T58" fmla="*/ 68 w 110"/>
                <a:gd name="T59" fmla="*/ 14 h 50"/>
                <a:gd name="T60" fmla="*/ 74 w 110"/>
                <a:gd name="T61" fmla="*/ 18 h 50"/>
                <a:gd name="T62" fmla="*/ 78 w 110"/>
                <a:gd name="T63" fmla="*/ 12 h 50"/>
                <a:gd name="T64" fmla="*/ 84 w 110"/>
                <a:gd name="T65" fmla="*/ 14 h 50"/>
                <a:gd name="T66" fmla="*/ 88 w 110"/>
                <a:gd name="T67" fmla="*/ 16 h 50"/>
                <a:gd name="T68" fmla="*/ 92 w 110"/>
                <a:gd name="T69" fmla="*/ 16 h 50"/>
                <a:gd name="T70" fmla="*/ 94 w 110"/>
                <a:gd name="T71" fmla="*/ 22 h 50"/>
                <a:gd name="T72" fmla="*/ 98 w 110"/>
                <a:gd name="T73" fmla="*/ 22 h 50"/>
                <a:gd name="T74" fmla="*/ 104 w 110"/>
                <a:gd name="T75" fmla="*/ 22 h 50"/>
                <a:gd name="T76" fmla="*/ 110 w 110"/>
                <a:gd name="T77" fmla="*/ 30 h 50"/>
                <a:gd name="T78" fmla="*/ 102 w 110"/>
                <a:gd name="T79" fmla="*/ 34 h 50"/>
                <a:gd name="T80" fmla="*/ 96 w 110"/>
                <a:gd name="T81" fmla="*/ 42 h 50"/>
                <a:gd name="T82" fmla="*/ 80 w 110"/>
                <a:gd name="T83" fmla="*/ 48 h 50"/>
                <a:gd name="T84" fmla="*/ 78 w 110"/>
                <a:gd name="T85" fmla="*/ 48 h 50"/>
                <a:gd name="T86" fmla="*/ 76 w 110"/>
                <a:gd name="T87" fmla="*/ 46 h 50"/>
                <a:gd name="T88" fmla="*/ 72 w 110"/>
                <a:gd name="T89" fmla="*/ 46 h 50"/>
                <a:gd name="T90" fmla="*/ 70 w 110"/>
                <a:gd name="T91" fmla="*/ 46 h 50"/>
                <a:gd name="T92" fmla="*/ 64 w 110"/>
                <a:gd name="T93" fmla="*/ 46 h 50"/>
                <a:gd name="T94" fmla="*/ 62 w 110"/>
                <a:gd name="T95" fmla="*/ 44 h 50"/>
                <a:gd name="T96" fmla="*/ 60 w 110"/>
                <a:gd name="T97" fmla="*/ 44 h 50"/>
                <a:gd name="T98" fmla="*/ 56 w 110"/>
                <a:gd name="T99" fmla="*/ 42 h 50"/>
                <a:gd name="T100" fmla="*/ 54 w 110"/>
                <a:gd name="T101" fmla="*/ 42 h 50"/>
                <a:gd name="T102" fmla="*/ 50 w 110"/>
                <a:gd name="T103" fmla="*/ 42 h 50"/>
                <a:gd name="T104" fmla="*/ 48 w 110"/>
                <a:gd name="T105" fmla="*/ 40 h 50"/>
                <a:gd name="T106" fmla="*/ 48 w 110"/>
                <a:gd name="T107" fmla="*/ 46 h 50"/>
                <a:gd name="T108" fmla="*/ 46 w 110"/>
                <a:gd name="T109" fmla="*/ 46 h 50"/>
                <a:gd name="T110" fmla="*/ 44 w 110"/>
                <a:gd name="T111" fmla="*/ 48 h 50"/>
                <a:gd name="T112" fmla="*/ 42 w 110"/>
                <a:gd name="T113" fmla="*/ 50 h 50"/>
                <a:gd name="T114" fmla="*/ 40 w 110"/>
                <a:gd name="T115" fmla="*/ 50 h 50"/>
                <a:gd name="T116" fmla="*/ 36 w 110"/>
                <a:gd name="T117" fmla="*/ 50 h 50"/>
                <a:gd name="T118" fmla="*/ 34 w 110"/>
                <a:gd name="T119" fmla="*/ 50 h 50"/>
                <a:gd name="T120" fmla="*/ 32 w 110"/>
                <a:gd name="T121" fmla="*/ 48 h 50"/>
                <a:gd name="T122" fmla="*/ 30 w 110"/>
                <a:gd name="T123" fmla="*/ 46 h 5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0" h="50">
                  <a:moveTo>
                    <a:pt x="30" y="46"/>
                  </a:moveTo>
                  <a:lnTo>
                    <a:pt x="30" y="46"/>
                  </a:lnTo>
                  <a:lnTo>
                    <a:pt x="28" y="44"/>
                  </a:lnTo>
                  <a:lnTo>
                    <a:pt x="26" y="42"/>
                  </a:lnTo>
                  <a:lnTo>
                    <a:pt x="24" y="42"/>
                  </a:lnTo>
                  <a:lnTo>
                    <a:pt x="22" y="42"/>
                  </a:lnTo>
                  <a:lnTo>
                    <a:pt x="22" y="40"/>
                  </a:lnTo>
                  <a:lnTo>
                    <a:pt x="20" y="40"/>
                  </a:lnTo>
                  <a:lnTo>
                    <a:pt x="20" y="38"/>
                  </a:lnTo>
                  <a:lnTo>
                    <a:pt x="18" y="38"/>
                  </a:lnTo>
                  <a:lnTo>
                    <a:pt x="18" y="36"/>
                  </a:lnTo>
                  <a:lnTo>
                    <a:pt x="16" y="36"/>
                  </a:lnTo>
                  <a:lnTo>
                    <a:pt x="16" y="34"/>
                  </a:lnTo>
                  <a:lnTo>
                    <a:pt x="14" y="34"/>
                  </a:lnTo>
                  <a:lnTo>
                    <a:pt x="12" y="34"/>
                  </a:lnTo>
                  <a:lnTo>
                    <a:pt x="14" y="34"/>
                  </a:lnTo>
                  <a:lnTo>
                    <a:pt x="12" y="34"/>
                  </a:lnTo>
                  <a:lnTo>
                    <a:pt x="10" y="34"/>
                  </a:lnTo>
                  <a:lnTo>
                    <a:pt x="10" y="32"/>
                  </a:lnTo>
                  <a:lnTo>
                    <a:pt x="8" y="32"/>
                  </a:lnTo>
                  <a:lnTo>
                    <a:pt x="8" y="30"/>
                  </a:lnTo>
                  <a:lnTo>
                    <a:pt x="8" y="28"/>
                  </a:lnTo>
                  <a:lnTo>
                    <a:pt x="6" y="28"/>
                  </a:lnTo>
                  <a:lnTo>
                    <a:pt x="6" y="26"/>
                  </a:lnTo>
                  <a:lnTo>
                    <a:pt x="6" y="24"/>
                  </a:lnTo>
                  <a:lnTo>
                    <a:pt x="6" y="22"/>
                  </a:lnTo>
                  <a:lnTo>
                    <a:pt x="4" y="20"/>
                  </a:lnTo>
                  <a:lnTo>
                    <a:pt x="2" y="20"/>
                  </a:lnTo>
                  <a:lnTo>
                    <a:pt x="2" y="18"/>
                  </a:lnTo>
                  <a:lnTo>
                    <a:pt x="0" y="16"/>
                  </a:lnTo>
                  <a:lnTo>
                    <a:pt x="0" y="14"/>
                  </a:lnTo>
                  <a:lnTo>
                    <a:pt x="2" y="16"/>
                  </a:lnTo>
                  <a:lnTo>
                    <a:pt x="4" y="18"/>
                  </a:lnTo>
                  <a:lnTo>
                    <a:pt x="4" y="16"/>
                  </a:lnTo>
                  <a:lnTo>
                    <a:pt x="4" y="14"/>
                  </a:lnTo>
                  <a:lnTo>
                    <a:pt x="6" y="14"/>
                  </a:lnTo>
                  <a:lnTo>
                    <a:pt x="6" y="12"/>
                  </a:lnTo>
                  <a:lnTo>
                    <a:pt x="8" y="12"/>
                  </a:lnTo>
                  <a:lnTo>
                    <a:pt x="10" y="12"/>
                  </a:lnTo>
                  <a:lnTo>
                    <a:pt x="12" y="12"/>
                  </a:lnTo>
                  <a:lnTo>
                    <a:pt x="14" y="12"/>
                  </a:lnTo>
                  <a:lnTo>
                    <a:pt x="14" y="10"/>
                  </a:lnTo>
                  <a:lnTo>
                    <a:pt x="16" y="10"/>
                  </a:lnTo>
                  <a:lnTo>
                    <a:pt x="18" y="8"/>
                  </a:lnTo>
                  <a:lnTo>
                    <a:pt x="20" y="8"/>
                  </a:lnTo>
                  <a:lnTo>
                    <a:pt x="22" y="8"/>
                  </a:lnTo>
                  <a:lnTo>
                    <a:pt x="22" y="6"/>
                  </a:lnTo>
                  <a:lnTo>
                    <a:pt x="24" y="6"/>
                  </a:lnTo>
                  <a:lnTo>
                    <a:pt x="26" y="6"/>
                  </a:lnTo>
                  <a:lnTo>
                    <a:pt x="28" y="6"/>
                  </a:lnTo>
                  <a:lnTo>
                    <a:pt x="28" y="4"/>
                  </a:lnTo>
                  <a:lnTo>
                    <a:pt x="30" y="4"/>
                  </a:lnTo>
                  <a:lnTo>
                    <a:pt x="32" y="2"/>
                  </a:lnTo>
                  <a:lnTo>
                    <a:pt x="34" y="2"/>
                  </a:lnTo>
                  <a:lnTo>
                    <a:pt x="36" y="2"/>
                  </a:lnTo>
                  <a:lnTo>
                    <a:pt x="34" y="2"/>
                  </a:lnTo>
                  <a:lnTo>
                    <a:pt x="34" y="0"/>
                  </a:lnTo>
                  <a:lnTo>
                    <a:pt x="32" y="0"/>
                  </a:lnTo>
                  <a:lnTo>
                    <a:pt x="34" y="0"/>
                  </a:lnTo>
                  <a:lnTo>
                    <a:pt x="36" y="0"/>
                  </a:lnTo>
                  <a:lnTo>
                    <a:pt x="38" y="0"/>
                  </a:lnTo>
                  <a:lnTo>
                    <a:pt x="38" y="2"/>
                  </a:lnTo>
                  <a:lnTo>
                    <a:pt x="40" y="2"/>
                  </a:lnTo>
                  <a:lnTo>
                    <a:pt x="38" y="2"/>
                  </a:lnTo>
                  <a:lnTo>
                    <a:pt x="40" y="4"/>
                  </a:lnTo>
                  <a:lnTo>
                    <a:pt x="42" y="4"/>
                  </a:lnTo>
                  <a:lnTo>
                    <a:pt x="42" y="2"/>
                  </a:lnTo>
                  <a:lnTo>
                    <a:pt x="46" y="2"/>
                  </a:lnTo>
                  <a:lnTo>
                    <a:pt x="44" y="2"/>
                  </a:lnTo>
                  <a:lnTo>
                    <a:pt x="46" y="2"/>
                  </a:lnTo>
                  <a:lnTo>
                    <a:pt x="46" y="0"/>
                  </a:lnTo>
                  <a:lnTo>
                    <a:pt x="44" y="0"/>
                  </a:lnTo>
                  <a:lnTo>
                    <a:pt x="46" y="0"/>
                  </a:lnTo>
                  <a:lnTo>
                    <a:pt x="48" y="0"/>
                  </a:lnTo>
                  <a:lnTo>
                    <a:pt x="50" y="2"/>
                  </a:lnTo>
                  <a:lnTo>
                    <a:pt x="52" y="2"/>
                  </a:lnTo>
                  <a:lnTo>
                    <a:pt x="52" y="4"/>
                  </a:lnTo>
                  <a:lnTo>
                    <a:pt x="56" y="6"/>
                  </a:lnTo>
                  <a:lnTo>
                    <a:pt x="58" y="4"/>
                  </a:lnTo>
                  <a:lnTo>
                    <a:pt x="60" y="6"/>
                  </a:lnTo>
                  <a:lnTo>
                    <a:pt x="62" y="6"/>
                  </a:lnTo>
                  <a:lnTo>
                    <a:pt x="62" y="8"/>
                  </a:lnTo>
                  <a:lnTo>
                    <a:pt x="64" y="6"/>
                  </a:lnTo>
                  <a:lnTo>
                    <a:pt x="64" y="8"/>
                  </a:lnTo>
                  <a:lnTo>
                    <a:pt x="66" y="6"/>
                  </a:lnTo>
                  <a:lnTo>
                    <a:pt x="68" y="6"/>
                  </a:lnTo>
                  <a:lnTo>
                    <a:pt x="70" y="8"/>
                  </a:lnTo>
                  <a:lnTo>
                    <a:pt x="68" y="8"/>
                  </a:lnTo>
                  <a:lnTo>
                    <a:pt x="68" y="10"/>
                  </a:lnTo>
                  <a:lnTo>
                    <a:pt x="66" y="12"/>
                  </a:lnTo>
                  <a:lnTo>
                    <a:pt x="68" y="12"/>
                  </a:lnTo>
                  <a:lnTo>
                    <a:pt x="68" y="14"/>
                  </a:lnTo>
                  <a:lnTo>
                    <a:pt x="70" y="14"/>
                  </a:lnTo>
                  <a:lnTo>
                    <a:pt x="72" y="16"/>
                  </a:lnTo>
                  <a:lnTo>
                    <a:pt x="72" y="18"/>
                  </a:lnTo>
                  <a:lnTo>
                    <a:pt x="74" y="18"/>
                  </a:lnTo>
                  <a:lnTo>
                    <a:pt x="76" y="16"/>
                  </a:lnTo>
                  <a:lnTo>
                    <a:pt x="78" y="16"/>
                  </a:lnTo>
                  <a:lnTo>
                    <a:pt x="78" y="14"/>
                  </a:lnTo>
                  <a:lnTo>
                    <a:pt x="78" y="12"/>
                  </a:lnTo>
                  <a:lnTo>
                    <a:pt x="76" y="12"/>
                  </a:lnTo>
                  <a:lnTo>
                    <a:pt x="78" y="12"/>
                  </a:lnTo>
                  <a:lnTo>
                    <a:pt x="82" y="12"/>
                  </a:lnTo>
                  <a:lnTo>
                    <a:pt x="82" y="14"/>
                  </a:lnTo>
                  <a:lnTo>
                    <a:pt x="84" y="14"/>
                  </a:lnTo>
                  <a:lnTo>
                    <a:pt x="84" y="16"/>
                  </a:lnTo>
                  <a:lnTo>
                    <a:pt x="86" y="14"/>
                  </a:lnTo>
                  <a:lnTo>
                    <a:pt x="86" y="16"/>
                  </a:lnTo>
                  <a:lnTo>
                    <a:pt x="88" y="16"/>
                  </a:lnTo>
                  <a:lnTo>
                    <a:pt x="90" y="14"/>
                  </a:lnTo>
                  <a:lnTo>
                    <a:pt x="90" y="16"/>
                  </a:lnTo>
                  <a:lnTo>
                    <a:pt x="92" y="16"/>
                  </a:lnTo>
                  <a:lnTo>
                    <a:pt x="88" y="18"/>
                  </a:lnTo>
                  <a:lnTo>
                    <a:pt x="90" y="18"/>
                  </a:lnTo>
                  <a:lnTo>
                    <a:pt x="92" y="20"/>
                  </a:lnTo>
                  <a:lnTo>
                    <a:pt x="94" y="22"/>
                  </a:lnTo>
                  <a:lnTo>
                    <a:pt x="96" y="20"/>
                  </a:lnTo>
                  <a:lnTo>
                    <a:pt x="98" y="22"/>
                  </a:lnTo>
                  <a:lnTo>
                    <a:pt x="100" y="20"/>
                  </a:lnTo>
                  <a:lnTo>
                    <a:pt x="100" y="22"/>
                  </a:lnTo>
                  <a:lnTo>
                    <a:pt x="104" y="22"/>
                  </a:lnTo>
                  <a:lnTo>
                    <a:pt x="104" y="24"/>
                  </a:lnTo>
                  <a:lnTo>
                    <a:pt x="106" y="26"/>
                  </a:lnTo>
                  <a:lnTo>
                    <a:pt x="108" y="28"/>
                  </a:lnTo>
                  <a:lnTo>
                    <a:pt x="110" y="30"/>
                  </a:lnTo>
                  <a:lnTo>
                    <a:pt x="108" y="32"/>
                  </a:lnTo>
                  <a:lnTo>
                    <a:pt x="106" y="32"/>
                  </a:lnTo>
                  <a:lnTo>
                    <a:pt x="102" y="32"/>
                  </a:lnTo>
                  <a:lnTo>
                    <a:pt x="102" y="34"/>
                  </a:lnTo>
                  <a:lnTo>
                    <a:pt x="100" y="36"/>
                  </a:lnTo>
                  <a:lnTo>
                    <a:pt x="100" y="38"/>
                  </a:lnTo>
                  <a:lnTo>
                    <a:pt x="98" y="40"/>
                  </a:lnTo>
                  <a:lnTo>
                    <a:pt x="96" y="40"/>
                  </a:lnTo>
                  <a:lnTo>
                    <a:pt x="96" y="42"/>
                  </a:lnTo>
                  <a:lnTo>
                    <a:pt x="90" y="44"/>
                  </a:lnTo>
                  <a:lnTo>
                    <a:pt x="88" y="44"/>
                  </a:lnTo>
                  <a:lnTo>
                    <a:pt x="84" y="44"/>
                  </a:lnTo>
                  <a:lnTo>
                    <a:pt x="82" y="44"/>
                  </a:lnTo>
                  <a:lnTo>
                    <a:pt x="80" y="48"/>
                  </a:lnTo>
                  <a:lnTo>
                    <a:pt x="78" y="48"/>
                  </a:lnTo>
                  <a:lnTo>
                    <a:pt x="78" y="46"/>
                  </a:lnTo>
                  <a:lnTo>
                    <a:pt x="76" y="48"/>
                  </a:lnTo>
                  <a:lnTo>
                    <a:pt x="76" y="46"/>
                  </a:lnTo>
                  <a:lnTo>
                    <a:pt x="74" y="46"/>
                  </a:lnTo>
                  <a:lnTo>
                    <a:pt x="72" y="46"/>
                  </a:lnTo>
                  <a:lnTo>
                    <a:pt x="72" y="48"/>
                  </a:lnTo>
                  <a:lnTo>
                    <a:pt x="72" y="46"/>
                  </a:lnTo>
                  <a:lnTo>
                    <a:pt x="70" y="46"/>
                  </a:lnTo>
                  <a:lnTo>
                    <a:pt x="70" y="48"/>
                  </a:lnTo>
                  <a:lnTo>
                    <a:pt x="70" y="46"/>
                  </a:lnTo>
                  <a:lnTo>
                    <a:pt x="68" y="46"/>
                  </a:lnTo>
                  <a:lnTo>
                    <a:pt x="66" y="46"/>
                  </a:lnTo>
                  <a:lnTo>
                    <a:pt x="64" y="46"/>
                  </a:lnTo>
                  <a:lnTo>
                    <a:pt x="64" y="44"/>
                  </a:lnTo>
                  <a:lnTo>
                    <a:pt x="64" y="46"/>
                  </a:lnTo>
                  <a:lnTo>
                    <a:pt x="64" y="44"/>
                  </a:lnTo>
                  <a:lnTo>
                    <a:pt x="62" y="44"/>
                  </a:lnTo>
                  <a:lnTo>
                    <a:pt x="60" y="44"/>
                  </a:lnTo>
                  <a:lnTo>
                    <a:pt x="58" y="44"/>
                  </a:lnTo>
                  <a:lnTo>
                    <a:pt x="56" y="44"/>
                  </a:lnTo>
                  <a:lnTo>
                    <a:pt x="56" y="42"/>
                  </a:lnTo>
                  <a:lnTo>
                    <a:pt x="54" y="42"/>
                  </a:lnTo>
                  <a:lnTo>
                    <a:pt x="52" y="42"/>
                  </a:lnTo>
                  <a:lnTo>
                    <a:pt x="50" y="42"/>
                  </a:lnTo>
                  <a:lnTo>
                    <a:pt x="50" y="40"/>
                  </a:lnTo>
                  <a:lnTo>
                    <a:pt x="50" y="42"/>
                  </a:lnTo>
                  <a:lnTo>
                    <a:pt x="48" y="40"/>
                  </a:lnTo>
                  <a:lnTo>
                    <a:pt x="48" y="42"/>
                  </a:lnTo>
                  <a:lnTo>
                    <a:pt x="48" y="40"/>
                  </a:lnTo>
                  <a:lnTo>
                    <a:pt x="48" y="42"/>
                  </a:lnTo>
                  <a:lnTo>
                    <a:pt x="48" y="44"/>
                  </a:lnTo>
                  <a:lnTo>
                    <a:pt x="48" y="46"/>
                  </a:lnTo>
                  <a:lnTo>
                    <a:pt x="46" y="46"/>
                  </a:lnTo>
                  <a:lnTo>
                    <a:pt x="46" y="48"/>
                  </a:lnTo>
                  <a:lnTo>
                    <a:pt x="44" y="48"/>
                  </a:lnTo>
                  <a:lnTo>
                    <a:pt x="44" y="50"/>
                  </a:lnTo>
                  <a:lnTo>
                    <a:pt x="42" y="50"/>
                  </a:lnTo>
                  <a:lnTo>
                    <a:pt x="40" y="50"/>
                  </a:lnTo>
                  <a:lnTo>
                    <a:pt x="40" y="48"/>
                  </a:lnTo>
                  <a:lnTo>
                    <a:pt x="40" y="50"/>
                  </a:lnTo>
                  <a:lnTo>
                    <a:pt x="38" y="50"/>
                  </a:lnTo>
                  <a:lnTo>
                    <a:pt x="36" y="50"/>
                  </a:lnTo>
                  <a:lnTo>
                    <a:pt x="34" y="50"/>
                  </a:lnTo>
                  <a:lnTo>
                    <a:pt x="32" y="50"/>
                  </a:lnTo>
                  <a:lnTo>
                    <a:pt x="32" y="48"/>
                  </a:lnTo>
                  <a:lnTo>
                    <a:pt x="34" y="48"/>
                  </a:lnTo>
                  <a:lnTo>
                    <a:pt x="32" y="48"/>
                  </a:lnTo>
                  <a:lnTo>
                    <a:pt x="30" y="48"/>
                  </a:lnTo>
                  <a:lnTo>
                    <a:pt x="30" y="4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74" name="Freeform 441">
              <a:extLst>
                <a:ext uri="{FF2B5EF4-FFF2-40B4-BE49-F238E27FC236}">
                  <a16:creationId xmlns:a16="http://schemas.microsoft.com/office/drawing/2014/main" id="{41F6593F-3DBF-20CA-768B-9DC8316C8C90}"/>
                </a:ext>
              </a:extLst>
            </p:cNvPr>
            <p:cNvSpPr>
              <a:spLocks noChangeAspect="1" noEditPoints="1"/>
            </p:cNvSpPr>
            <p:nvPr/>
          </p:nvSpPr>
          <p:spPr bwMode="auto">
            <a:xfrm>
              <a:off x="5805274" y="3642468"/>
              <a:ext cx="209842" cy="311750"/>
            </a:xfrm>
            <a:custGeom>
              <a:avLst/>
              <a:gdLst>
                <a:gd name="T0" fmla="*/ 62 w 138"/>
                <a:gd name="T1" fmla="*/ 8 h 205"/>
                <a:gd name="T2" fmla="*/ 68 w 138"/>
                <a:gd name="T3" fmla="*/ 0 h 205"/>
                <a:gd name="T4" fmla="*/ 66 w 138"/>
                <a:gd name="T5" fmla="*/ 10 h 205"/>
                <a:gd name="T6" fmla="*/ 62 w 138"/>
                <a:gd name="T7" fmla="*/ 8 h 205"/>
                <a:gd name="T8" fmla="*/ 0 w 138"/>
                <a:gd name="T9" fmla="*/ 155 h 205"/>
                <a:gd name="T10" fmla="*/ 14 w 138"/>
                <a:gd name="T11" fmla="*/ 149 h 205"/>
                <a:gd name="T12" fmla="*/ 28 w 138"/>
                <a:gd name="T13" fmla="*/ 143 h 205"/>
                <a:gd name="T14" fmla="*/ 40 w 138"/>
                <a:gd name="T15" fmla="*/ 139 h 205"/>
                <a:gd name="T16" fmla="*/ 54 w 138"/>
                <a:gd name="T17" fmla="*/ 133 h 205"/>
                <a:gd name="T18" fmla="*/ 60 w 138"/>
                <a:gd name="T19" fmla="*/ 111 h 205"/>
                <a:gd name="T20" fmla="*/ 62 w 138"/>
                <a:gd name="T21" fmla="*/ 91 h 205"/>
                <a:gd name="T22" fmla="*/ 54 w 138"/>
                <a:gd name="T23" fmla="*/ 77 h 205"/>
                <a:gd name="T24" fmla="*/ 56 w 138"/>
                <a:gd name="T25" fmla="*/ 51 h 205"/>
                <a:gd name="T26" fmla="*/ 66 w 138"/>
                <a:gd name="T27" fmla="*/ 47 h 205"/>
                <a:gd name="T28" fmla="*/ 62 w 138"/>
                <a:gd name="T29" fmla="*/ 26 h 205"/>
                <a:gd name="T30" fmla="*/ 64 w 138"/>
                <a:gd name="T31" fmla="*/ 32 h 205"/>
                <a:gd name="T32" fmla="*/ 70 w 138"/>
                <a:gd name="T33" fmla="*/ 28 h 205"/>
                <a:gd name="T34" fmla="*/ 80 w 138"/>
                <a:gd name="T35" fmla="*/ 43 h 205"/>
                <a:gd name="T36" fmla="*/ 96 w 138"/>
                <a:gd name="T37" fmla="*/ 51 h 205"/>
                <a:gd name="T38" fmla="*/ 112 w 138"/>
                <a:gd name="T39" fmla="*/ 55 h 205"/>
                <a:gd name="T40" fmla="*/ 124 w 138"/>
                <a:gd name="T41" fmla="*/ 69 h 205"/>
                <a:gd name="T42" fmla="*/ 138 w 138"/>
                <a:gd name="T43" fmla="*/ 81 h 205"/>
                <a:gd name="T44" fmla="*/ 128 w 138"/>
                <a:gd name="T45" fmla="*/ 103 h 205"/>
                <a:gd name="T46" fmla="*/ 118 w 138"/>
                <a:gd name="T47" fmla="*/ 123 h 205"/>
                <a:gd name="T48" fmla="*/ 112 w 138"/>
                <a:gd name="T49" fmla="*/ 123 h 205"/>
                <a:gd name="T50" fmla="*/ 106 w 138"/>
                <a:gd name="T51" fmla="*/ 129 h 205"/>
                <a:gd name="T52" fmla="*/ 108 w 138"/>
                <a:gd name="T53" fmla="*/ 151 h 205"/>
                <a:gd name="T54" fmla="*/ 94 w 138"/>
                <a:gd name="T55" fmla="*/ 157 h 205"/>
                <a:gd name="T56" fmla="*/ 86 w 138"/>
                <a:gd name="T57" fmla="*/ 173 h 205"/>
                <a:gd name="T58" fmla="*/ 70 w 138"/>
                <a:gd name="T59" fmla="*/ 177 h 205"/>
                <a:gd name="T60" fmla="*/ 64 w 138"/>
                <a:gd name="T61" fmla="*/ 189 h 205"/>
                <a:gd name="T62" fmla="*/ 54 w 138"/>
                <a:gd name="T63" fmla="*/ 197 h 205"/>
                <a:gd name="T64" fmla="*/ 40 w 138"/>
                <a:gd name="T65" fmla="*/ 201 h 205"/>
                <a:gd name="T66" fmla="*/ 24 w 138"/>
                <a:gd name="T67" fmla="*/ 205 h 205"/>
                <a:gd name="T68" fmla="*/ 0 w 138"/>
                <a:gd name="T69" fmla="*/ 155 h 20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8" h="205">
                  <a:moveTo>
                    <a:pt x="62" y="8"/>
                  </a:moveTo>
                  <a:lnTo>
                    <a:pt x="68" y="0"/>
                  </a:lnTo>
                  <a:lnTo>
                    <a:pt x="66" y="10"/>
                  </a:lnTo>
                  <a:lnTo>
                    <a:pt x="62" y="8"/>
                  </a:lnTo>
                  <a:close/>
                  <a:moveTo>
                    <a:pt x="0" y="155"/>
                  </a:moveTo>
                  <a:lnTo>
                    <a:pt x="14" y="149"/>
                  </a:lnTo>
                  <a:lnTo>
                    <a:pt x="28" y="143"/>
                  </a:lnTo>
                  <a:lnTo>
                    <a:pt x="40" y="139"/>
                  </a:lnTo>
                  <a:lnTo>
                    <a:pt x="54" y="133"/>
                  </a:lnTo>
                  <a:lnTo>
                    <a:pt x="60" y="111"/>
                  </a:lnTo>
                  <a:lnTo>
                    <a:pt x="62" y="91"/>
                  </a:lnTo>
                  <a:lnTo>
                    <a:pt x="54" y="77"/>
                  </a:lnTo>
                  <a:lnTo>
                    <a:pt x="56" y="51"/>
                  </a:lnTo>
                  <a:lnTo>
                    <a:pt x="66" y="47"/>
                  </a:lnTo>
                  <a:lnTo>
                    <a:pt x="62" y="26"/>
                  </a:lnTo>
                  <a:lnTo>
                    <a:pt x="64" y="32"/>
                  </a:lnTo>
                  <a:lnTo>
                    <a:pt x="70" y="28"/>
                  </a:lnTo>
                  <a:lnTo>
                    <a:pt x="80" y="43"/>
                  </a:lnTo>
                  <a:lnTo>
                    <a:pt x="96" y="51"/>
                  </a:lnTo>
                  <a:lnTo>
                    <a:pt x="112" y="55"/>
                  </a:lnTo>
                  <a:lnTo>
                    <a:pt x="124" y="69"/>
                  </a:lnTo>
                  <a:lnTo>
                    <a:pt x="138" y="81"/>
                  </a:lnTo>
                  <a:lnTo>
                    <a:pt x="128" y="103"/>
                  </a:lnTo>
                  <a:lnTo>
                    <a:pt x="118" y="123"/>
                  </a:lnTo>
                  <a:lnTo>
                    <a:pt x="112" y="123"/>
                  </a:lnTo>
                  <a:lnTo>
                    <a:pt x="106" y="129"/>
                  </a:lnTo>
                  <a:lnTo>
                    <a:pt x="108" y="151"/>
                  </a:lnTo>
                  <a:lnTo>
                    <a:pt x="94" y="157"/>
                  </a:lnTo>
                  <a:lnTo>
                    <a:pt x="86" y="173"/>
                  </a:lnTo>
                  <a:lnTo>
                    <a:pt x="70" y="177"/>
                  </a:lnTo>
                  <a:lnTo>
                    <a:pt x="64" y="189"/>
                  </a:lnTo>
                  <a:lnTo>
                    <a:pt x="54" y="197"/>
                  </a:lnTo>
                  <a:lnTo>
                    <a:pt x="40" y="201"/>
                  </a:lnTo>
                  <a:lnTo>
                    <a:pt x="24" y="205"/>
                  </a:lnTo>
                  <a:lnTo>
                    <a:pt x="0" y="155"/>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75" name="Freeform 442">
              <a:extLst>
                <a:ext uri="{FF2B5EF4-FFF2-40B4-BE49-F238E27FC236}">
                  <a16:creationId xmlns:a16="http://schemas.microsoft.com/office/drawing/2014/main" id="{4E545125-51F5-E0F4-8011-354DE8449467}"/>
                </a:ext>
              </a:extLst>
            </p:cNvPr>
            <p:cNvSpPr>
              <a:spLocks noChangeAspect="1"/>
            </p:cNvSpPr>
            <p:nvPr/>
          </p:nvSpPr>
          <p:spPr bwMode="auto">
            <a:xfrm>
              <a:off x="5020644" y="2920120"/>
              <a:ext cx="106443" cy="114054"/>
            </a:xfrm>
            <a:custGeom>
              <a:avLst/>
              <a:gdLst>
                <a:gd name="T0" fmla="*/ 54 w 70"/>
                <a:gd name="T1" fmla="*/ 71 h 75"/>
                <a:gd name="T2" fmla="*/ 50 w 70"/>
                <a:gd name="T3" fmla="*/ 71 h 75"/>
                <a:gd name="T4" fmla="*/ 46 w 70"/>
                <a:gd name="T5" fmla="*/ 71 h 75"/>
                <a:gd name="T6" fmla="*/ 44 w 70"/>
                <a:gd name="T7" fmla="*/ 73 h 75"/>
                <a:gd name="T8" fmla="*/ 42 w 70"/>
                <a:gd name="T9" fmla="*/ 73 h 75"/>
                <a:gd name="T10" fmla="*/ 40 w 70"/>
                <a:gd name="T11" fmla="*/ 73 h 75"/>
                <a:gd name="T12" fmla="*/ 38 w 70"/>
                <a:gd name="T13" fmla="*/ 75 h 75"/>
                <a:gd name="T14" fmla="*/ 32 w 70"/>
                <a:gd name="T15" fmla="*/ 71 h 75"/>
                <a:gd name="T16" fmla="*/ 30 w 70"/>
                <a:gd name="T17" fmla="*/ 69 h 75"/>
                <a:gd name="T18" fmla="*/ 28 w 70"/>
                <a:gd name="T19" fmla="*/ 67 h 75"/>
                <a:gd name="T20" fmla="*/ 30 w 70"/>
                <a:gd name="T21" fmla="*/ 65 h 75"/>
                <a:gd name="T22" fmla="*/ 28 w 70"/>
                <a:gd name="T23" fmla="*/ 63 h 75"/>
                <a:gd name="T24" fmla="*/ 28 w 70"/>
                <a:gd name="T25" fmla="*/ 61 h 75"/>
                <a:gd name="T26" fmla="*/ 26 w 70"/>
                <a:gd name="T27" fmla="*/ 57 h 75"/>
                <a:gd name="T28" fmla="*/ 28 w 70"/>
                <a:gd name="T29" fmla="*/ 55 h 75"/>
                <a:gd name="T30" fmla="*/ 28 w 70"/>
                <a:gd name="T31" fmla="*/ 55 h 75"/>
                <a:gd name="T32" fmla="*/ 26 w 70"/>
                <a:gd name="T33" fmla="*/ 53 h 75"/>
                <a:gd name="T34" fmla="*/ 26 w 70"/>
                <a:gd name="T35" fmla="*/ 53 h 75"/>
                <a:gd name="T36" fmla="*/ 28 w 70"/>
                <a:gd name="T37" fmla="*/ 51 h 75"/>
                <a:gd name="T38" fmla="*/ 28 w 70"/>
                <a:gd name="T39" fmla="*/ 51 h 75"/>
                <a:gd name="T40" fmla="*/ 28 w 70"/>
                <a:gd name="T41" fmla="*/ 49 h 75"/>
                <a:gd name="T42" fmla="*/ 28 w 70"/>
                <a:gd name="T43" fmla="*/ 46 h 75"/>
                <a:gd name="T44" fmla="*/ 28 w 70"/>
                <a:gd name="T45" fmla="*/ 42 h 75"/>
                <a:gd name="T46" fmla="*/ 26 w 70"/>
                <a:gd name="T47" fmla="*/ 40 h 75"/>
                <a:gd name="T48" fmla="*/ 26 w 70"/>
                <a:gd name="T49" fmla="*/ 38 h 75"/>
                <a:gd name="T50" fmla="*/ 24 w 70"/>
                <a:gd name="T51" fmla="*/ 36 h 75"/>
                <a:gd name="T52" fmla="*/ 22 w 70"/>
                <a:gd name="T53" fmla="*/ 36 h 75"/>
                <a:gd name="T54" fmla="*/ 20 w 70"/>
                <a:gd name="T55" fmla="*/ 34 h 75"/>
                <a:gd name="T56" fmla="*/ 20 w 70"/>
                <a:gd name="T57" fmla="*/ 34 h 75"/>
                <a:gd name="T58" fmla="*/ 18 w 70"/>
                <a:gd name="T59" fmla="*/ 32 h 75"/>
                <a:gd name="T60" fmla="*/ 18 w 70"/>
                <a:gd name="T61" fmla="*/ 30 h 75"/>
                <a:gd name="T62" fmla="*/ 16 w 70"/>
                <a:gd name="T63" fmla="*/ 30 h 75"/>
                <a:gd name="T64" fmla="*/ 16 w 70"/>
                <a:gd name="T65" fmla="*/ 28 h 75"/>
                <a:gd name="T66" fmla="*/ 16 w 70"/>
                <a:gd name="T67" fmla="*/ 28 h 75"/>
                <a:gd name="T68" fmla="*/ 14 w 70"/>
                <a:gd name="T69" fmla="*/ 26 h 75"/>
                <a:gd name="T70" fmla="*/ 12 w 70"/>
                <a:gd name="T71" fmla="*/ 26 h 75"/>
                <a:gd name="T72" fmla="*/ 10 w 70"/>
                <a:gd name="T73" fmla="*/ 24 h 75"/>
                <a:gd name="T74" fmla="*/ 8 w 70"/>
                <a:gd name="T75" fmla="*/ 22 h 75"/>
                <a:gd name="T76" fmla="*/ 8 w 70"/>
                <a:gd name="T77" fmla="*/ 20 h 75"/>
                <a:gd name="T78" fmla="*/ 8 w 70"/>
                <a:gd name="T79" fmla="*/ 18 h 75"/>
                <a:gd name="T80" fmla="*/ 6 w 70"/>
                <a:gd name="T81" fmla="*/ 16 h 75"/>
                <a:gd name="T82" fmla="*/ 4 w 70"/>
                <a:gd name="T83" fmla="*/ 14 h 75"/>
                <a:gd name="T84" fmla="*/ 2 w 70"/>
                <a:gd name="T85" fmla="*/ 12 h 75"/>
                <a:gd name="T86" fmla="*/ 2 w 70"/>
                <a:gd name="T87" fmla="*/ 12 h 75"/>
                <a:gd name="T88" fmla="*/ 2 w 70"/>
                <a:gd name="T89" fmla="*/ 12 h 75"/>
                <a:gd name="T90" fmla="*/ 10 w 70"/>
                <a:gd name="T91" fmla="*/ 0 h 75"/>
                <a:gd name="T92" fmla="*/ 42 w 70"/>
                <a:gd name="T93" fmla="*/ 26 h 75"/>
                <a:gd name="T94" fmla="*/ 54 w 70"/>
                <a:gd name="T95" fmla="*/ 65 h 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0" h="75">
                  <a:moveTo>
                    <a:pt x="56" y="73"/>
                  </a:moveTo>
                  <a:lnTo>
                    <a:pt x="54" y="71"/>
                  </a:lnTo>
                  <a:lnTo>
                    <a:pt x="50" y="69"/>
                  </a:lnTo>
                  <a:lnTo>
                    <a:pt x="50" y="71"/>
                  </a:lnTo>
                  <a:lnTo>
                    <a:pt x="48" y="71"/>
                  </a:lnTo>
                  <a:lnTo>
                    <a:pt x="46" y="71"/>
                  </a:lnTo>
                  <a:lnTo>
                    <a:pt x="44" y="71"/>
                  </a:lnTo>
                  <a:lnTo>
                    <a:pt x="44" y="73"/>
                  </a:lnTo>
                  <a:lnTo>
                    <a:pt x="42" y="73"/>
                  </a:lnTo>
                  <a:lnTo>
                    <a:pt x="40" y="73"/>
                  </a:lnTo>
                  <a:lnTo>
                    <a:pt x="42" y="75"/>
                  </a:lnTo>
                  <a:lnTo>
                    <a:pt x="40" y="75"/>
                  </a:lnTo>
                  <a:lnTo>
                    <a:pt x="38" y="75"/>
                  </a:lnTo>
                  <a:lnTo>
                    <a:pt x="34" y="73"/>
                  </a:lnTo>
                  <a:lnTo>
                    <a:pt x="32" y="71"/>
                  </a:lnTo>
                  <a:lnTo>
                    <a:pt x="32" y="69"/>
                  </a:lnTo>
                  <a:lnTo>
                    <a:pt x="30" y="69"/>
                  </a:lnTo>
                  <a:lnTo>
                    <a:pt x="30" y="67"/>
                  </a:lnTo>
                  <a:lnTo>
                    <a:pt x="28" y="67"/>
                  </a:lnTo>
                  <a:lnTo>
                    <a:pt x="28" y="65"/>
                  </a:lnTo>
                  <a:lnTo>
                    <a:pt x="30" y="65"/>
                  </a:lnTo>
                  <a:lnTo>
                    <a:pt x="30" y="63"/>
                  </a:lnTo>
                  <a:lnTo>
                    <a:pt x="28" y="63"/>
                  </a:lnTo>
                  <a:lnTo>
                    <a:pt x="28" y="61"/>
                  </a:lnTo>
                  <a:lnTo>
                    <a:pt x="28" y="59"/>
                  </a:lnTo>
                  <a:lnTo>
                    <a:pt x="26" y="57"/>
                  </a:lnTo>
                  <a:lnTo>
                    <a:pt x="28" y="57"/>
                  </a:lnTo>
                  <a:lnTo>
                    <a:pt x="26" y="57"/>
                  </a:lnTo>
                  <a:lnTo>
                    <a:pt x="28" y="55"/>
                  </a:lnTo>
                  <a:lnTo>
                    <a:pt x="26" y="55"/>
                  </a:lnTo>
                  <a:lnTo>
                    <a:pt x="28" y="55"/>
                  </a:lnTo>
                  <a:lnTo>
                    <a:pt x="28" y="53"/>
                  </a:lnTo>
                  <a:lnTo>
                    <a:pt x="26" y="53"/>
                  </a:lnTo>
                  <a:lnTo>
                    <a:pt x="28" y="53"/>
                  </a:lnTo>
                  <a:lnTo>
                    <a:pt x="26" y="53"/>
                  </a:lnTo>
                  <a:lnTo>
                    <a:pt x="28" y="53"/>
                  </a:lnTo>
                  <a:lnTo>
                    <a:pt x="28" y="51"/>
                  </a:lnTo>
                  <a:lnTo>
                    <a:pt x="28" y="49"/>
                  </a:lnTo>
                  <a:lnTo>
                    <a:pt x="28" y="46"/>
                  </a:lnTo>
                  <a:lnTo>
                    <a:pt x="28" y="44"/>
                  </a:lnTo>
                  <a:lnTo>
                    <a:pt x="28" y="42"/>
                  </a:lnTo>
                  <a:lnTo>
                    <a:pt x="26" y="42"/>
                  </a:lnTo>
                  <a:lnTo>
                    <a:pt x="26" y="40"/>
                  </a:lnTo>
                  <a:lnTo>
                    <a:pt x="26" y="38"/>
                  </a:lnTo>
                  <a:lnTo>
                    <a:pt x="24" y="36"/>
                  </a:lnTo>
                  <a:lnTo>
                    <a:pt x="26" y="36"/>
                  </a:lnTo>
                  <a:lnTo>
                    <a:pt x="24" y="36"/>
                  </a:lnTo>
                  <a:lnTo>
                    <a:pt x="22" y="36"/>
                  </a:lnTo>
                  <a:lnTo>
                    <a:pt x="22" y="34"/>
                  </a:lnTo>
                  <a:lnTo>
                    <a:pt x="20" y="34"/>
                  </a:lnTo>
                  <a:lnTo>
                    <a:pt x="20" y="32"/>
                  </a:lnTo>
                  <a:lnTo>
                    <a:pt x="18" y="32"/>
                  </a:lnTo>
                  <a:lnTo>
                    <a:pt x="20" y="32"/>
                  </a:lnTo>
                  <a:lnTo>
                    <a:pt x="18" y="32"/>
                  </a:lnTo>
                  <a:lnTo>
                    <a:pt x="18" y="30"/>
                  </a:lnTo>
                  <a:lnTo>
                    <a:pt x="16" y="30"/>
                  </a:lnTo>
                  <a:lnTo>
                    <a:pt x="16" y="28"/>
                  </a:lnTo>
                  <a:lnTo>
                    <a:pt x="14" y="28"/>
                  </a:lnTo>
                  <a:lnTo>
                    <a:pt x="16" y="28"/>
                  </a:lnTo>
                  <a:lnTo>
                    <a:pt x="14" y="28"/>
                  </a:lnTo>
                  <a:lnTo>
                    <a:pt x="16" y="28"/>
                  </a:lnTo>
                  <a:lnTo>
                    <a:pt x="14" y="28"/>
                  </a:lnTo>
                  <a:lnTo>
                    <a:pt x="14" y="26"/>
                  </a:lnTo>
                  <a:lnTo>
                    <a:pt x="12" y="26"/>
                  </a:lnTo>
                  <a:lnTo>
                    <a:pt x="12" y="24"/>
                  </a:lnTo>
                  <a:lnTo>
                    <a:pt x="10" y="24"/>
                  </a:lnTo>
                  <a:lnTo>
                    <a:pt x="10" y="22"/>
                  </a:lnTo>
                  <a:lnTo>
                    <a:pt x="8" y="22"/>
                  </a:lnTo>
                  <a:lnTo>
                    <a:pt x="8" y="20"/>
                  </a:lnTo>
                  <a:lnTo>
                    <a:pt x="8" y="18"/>
                  </a:lnTo>
                  <a:lnTo>
                    <a:pt x="6" y="18"/>
                  </a:lnTo>
                  <a:lnTo>
                    <a:pt x="6" y="16"/>
                  </a:lnTo>
                  <a:lnTo>
                    <a:pt x="4" y="16"/>
                  </a:lnTo>
                  <a:lnTo>
                    <a:pt x="4" y="14"/>
                  </a:lnTo>
                  <a:lnTo>
                    <a:pt x="4" y="12"/>
                  </a:lnTo>
                  <a:lnTo>
                    <a:pt x="2" y="12"/>
                  </a:lnTo>
                  <a:lnTo>
                    <a:pt x="0" y="10"/>
                  </a:lnTo>
                  <a:lnTo>
                    <a:pt x="10" y="0"/>
                  </a:lnTo>
                  <a:lnTo>
                    <a:pt x="16" y="2"/>
                  </a:lnTo>
                  <a:lnTo>
                    <a:pt x="28" y="14"/>
                  </a:lnTo>
                  <a:lnTo>
                    <a:pt x="42" y="26"/>
                  </a:lnTo>
                  <a:lnTo>
                    <a:pt x="56" y="38"/>
                  </a:lnTo>
                  <a:lnTo>
                    <a:pt x="70" y="51"/>
                  </a:lnTo>
                  <a:lnTo>
                    <a:pt x="54" y="65"/>
                  </a:lnTo>
                  <a:lnTo>
                    <a:pt x="56" y="73"/>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76" name="Freeform 443">
              <a:extLst>
                <a:ext uri="{FF2B5EF4-FFF2-40B4-BE49-F238E27FC236}">
                  <a16:creationId xmlns:a16="http://schemas.microsoft.com/office/drawing/2014/main" id="{4EA10FED-8659-8348-61F7-997BF5263C75}"/>
                </a:ext>
              </a:extLst>
            </p:cNvPr>
            <p:cNvSpPr>
              <a:spLocks noChangeAspect="1"/>
            </p:cNvSpPr>
            <p:nvPr/>
          </p:nvSpPr>
          <p:spPr bwMode="auto">
            <a:xfrm>
              <a:off x="4768227" y="2892747"/>
              <a:ext cx="142935" cy="60828"/>
            </a:xfrm>
            <a:custGeom>
              <a:avLst/>
              <a:gdLst>
                <a:gd name="T0" fmla="*/ 6 w 94"/>
                <a:gd name="T1" fmla="*/ 34 h 40"/>
                <a:gd name="T2" fmla="*/ 6 w 94"/>
                <a:gd name="T3" fmla="*/ 30 h 40"/>
                <a:gd name="T4" fmla="*/ 4 w 94"/>
                <a:gd name="T5" fmla="*/ 30 h 40"/>
                <a:gd name="T6" fmla="*/ 2 w 94"/>
                <a:gd name="T7" fmla="*/ 28 h 40"/>
                <a:gd name="T8" fmla="*/ 0 w 94"/>
                <a:gd name="T9" fmla="*/ 26 h 40"/>
                <a:gd name="T10" fmla="*/ 2 w 94"/>
                <a:gd name="T11" fmla="*/ 24 h 40"/>
                <a:gd name="T12" fmla="*/ 2 w 94"/>
                <a:gd name="T13" fmla="*/ 22 h 40"/>
                <a:gd name="T14" fmla="*/ 2 w 94"/>
                <a:gd name="T15" fmla="*/ 22 h 40"/>
                <a:gd name="T16" fmla="*/ 6 w 94"/>
                <a:gd name="T17" fmla="*/ 16 h 40"/>
                <a:gd name="T18" fmla="*/ 18 w 94"/>
                <a:gd name="T19" fmla="*/ 14 h 40"/>
                <a:gd name="T20" fmla="*/ 22 w 94"/>
                <a:gd name="T21" fmla="*/ 10 h 40"/>
                <a:gd name="T22" fmla="*/ 24 w 94"/>
                <a:gd name="T23" fmla="*/ 4 h 40"/>
                <a:gd name="T24" fmla="*/ 30 w 94"/>
                <a:gd name="T25" fmla="*/ 4 h 40"/>
                <a:gd name="T26" fmla="*/ 34 w 94"/>
                <a:gd name="T27" fmla="*/ 4 h 40"/>
                <a:gd name="T28" fmla="*/ 40 w 94"/>
                <a:gd name="T29" fmla="*/ 2 h 40"/>
                <a:gd name="T30" fmla="*/ 44 w 94"/>
                <a:gd name="T31" fmla="*/ 2 h 40"/>
                <a:gd name="T32" fmla="*/ 48 w 94"/>
                <a:gd name="T33" fmla="*/ 6 h 40"/>
                <a:gd name="T34" fmla="*/ 48 w 94"/>
                <a:gd name="T35" fmla="*/ 8 h 40"/>
                <a:gd name="T36" fmla="*/ 52 w 94"/>
                <a:gd name="T37" fmla="*/ 10 h 40"/>
                <a:gd name="T38" fmla="*/ 56 w 94"/>
                <a:gd name="T39" fmla="*/ 6 h 40"/>
                <a:gd name="T40" fmla="*/ 62 w 94"/>
                <a:gd name="T41" fmla="*/ 6 h 40"/>
                <a:gd name="T42" fmla="*/ 66 w 94"/>
                <a:gd name="T43" fmla="*/ 6 h 40"/>
                <a:gd name="T44" fmla="*/ 68 w 94"/>
                <a:gd name="T45" fmla="*/ 6 h 40"/>
                <a:gd name="T46" fmla="*/ 70 w 94"/>
                <a:gd name="T47" fmla="*/ 4 h 40"/>
                <a:gd name="T48" fmla="*/ 74 w 94"/>
                <a:gd name="T49" fmla="*/ 4 h 40"/>
                <a:gd name="T50" fmla="*/ 80 w 94"/>
                <a:gd name="T51" fmla="*/ 4 h 40"/>
                <a:gd name="T52" fmla="*/ 84 w 94"/>
                <a:gd name="T53" fmla="*/ 6 h 40"/>
                <a:gd name="T54" fmla="*/ 88 w 94"/>
                <a:gd name="T55" fmla="*/ 10 h 40"/>
                <a:gd name="T56" fmla="*/ 92 w 94"/>
                <a:gd name="T57" fmla="*/ 12 h 40"/>
                <a:gd name="T58" fmla="*/ 94 w 94"/>
                <a:gd name="T59" fmla="*/ 14 h 40"/>
                <a:gd name="T60" fmla="*/ 92 w 94"/>
                <a:gd name="T61" fmla="*/ 16 h 40"/>
                <a:gd name="T62" fmla="*/ 92 w 94"/>
                <a:gd name="T63" fmla="*/ 18 h 40"/>
                <a:gd name="T64" fmla="*/ 90 w 94"/>
                <a:gd name="T65" fmla="*/ 22 h 40"/>
                <a:gd name="T66" fmla="*/ 88 w 94"/>
                <a:gd name="T67" fmla="*/ 24 h 40"/>
                <a:gd name="T68" fmla="*/ 88 w 94"/>
                <a:gd name="T69" fmla="*/ 26 h 40"/>
                <a:gd name="T70" fmla="*/ 82 w 94"/>
                <a:gd name="T71" fmla="*/ 26 h 40"/>
                <a:gd name="T72" fmla="*/ 76 w 94"/>
                <a:gd name="T73" fmla="*/ 22 h 40"/>
                <a:gd name="T74" fmla="*/ 72 w 94"/>
                <a:gd name="T75" fmla="*/ 22 h 40"/>
                <a:gd name="T76" fmla="*/ 70 w 94"/>
                <a:gd name="T77" fmla="*/ 22 h 40"/>
                <a:gd name="T78" fmla="*/ 62 w 94"/>
                <a:gd name="T79" fmla="*/ 22 h 40"/>
                <a:gd name="T80" fmla="*/ 56 w 94"/>
                <a:gd name="T81" fmla="*/ 28 h 40"/>
                <a:gd name="T82" fmla="*/ 52 w 94"/>
                <a:gd name="T83" fmla="*/ 30 h 40"/>
                <a:gd name="T84" fmla="*/ 50 w 94"/>
                <a:gd name="T85" fmla="*/ 30 h 40"/>
                <a:gd name="T86" fmla="*/ 46 w 94"/>
                <a:gd name="T87" fmla="*/ 30 h 40"/>
                <a:gd name="T88" fmla="*/ 36 w 94"/>
                <a:gd name="T89" fmla="*/ 32 h 40"/>
                <a:gd name="T90" fmla="*/ 34 w 94"/>
                <a:gd name="T91" fmla="*/ 34 h 40"/>
                <a:gd name="T92" fmla="*/ 34 w 94"/>
                <a:gd name="T93" fmla="*/ 38 h 40"/>
                <a:gd name="T94" fmla="*/ 26 w 94"/>
                <a:gd name="T95" fmla="*/ 40 h 40"/>
                <a:gd name="T96" fmla="*/ 14 w 94"/>
                <a:gd name="T97" fmla="*/ 38 h 40"/>
                <a:gd name="T98" fmla="*/ 8 w 94"/>
                <a:gd name="T99" fmla="*/ 34 h 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4" h="40">
                  <a:moveTo>
                    <a:pt x="8" y="34"/>
                  </a:moveTo>
                  <a:lnTo>
                    <a:pt x="6" y="34"/>
                  </a:lnTo>
                  <a:lnTo>
                    <a:pt x="6" y="32"/>
                  </a:lnTo>
                  <a:lnTo>
                    <a:pt x="6" y="30"/>
                  </a:lnTo>
                  <a:lnTo>
                    <a:pt x="4" y="30"/>
                  </a:lnTo>
                  <a:lnTo>
                    <a:pt x="4" y="28"/>
                  </a:lnTo>
                  <a:lnTo>
                    <a:pt x="2" y="28"/>
                  </a:lnTo>
                  <a:lnTo>
                    <a:pt x="2" y="26"/>
                  </a:lnTo>
                  <a:lnTo>
                    <a:pt x="0" y="26"/>
                  </a:lnTo>
                  <a:lnTo>
                    <a:pt x="2" y="26"/>
                  </a:lnTo>
                  <a:lnTo>
                    <a:pt x="2" y="24"/>
                  </a:lnTo>
                  <a:lnTo>
                    <a:pt x="2" y="22"/>
                  </a:lnTo>
                  <a:lnTo>
                    <a:pt x="2" y="20"/>
                  </a:lnTo>
                  <a:lnTo>
                    <a:pt x="4" y="16"/>
                  </a:lnTo>
                  <a:lnTo>
                    <a:pt x="6" y="16"/>
                  </a:lnTo>
                  <a:lnTo>
                    <a:pt x="10" y="16"/>
                  </a:lnTo>
                  <a:lnTo>
                    <a:pt x="12" y="16"/>
                  </a:lnTo>
                  <a:lnTo>
                    <a:pt x="18" y="14"/>
                  </a:lnTo>
                  <a:lnTo>
                    <a:pt x="18" y="12"/>
                  </a:lnTo>
                  <a:lnTo>
                    <a:pt x="20" y="12"/>
                  </a:lnTo>
                  <a:lnTo>
                    <a:pt x="22" y="10"/>
                  </a:lnTo>
                  <a:lnTo>
                    <a:pt x="22" y="8"/>
                  </a:lnTo>
                  <a:lnTo>
                    <a:pt x="24" y="6"/>
                  </a:lnTo>
                  <a:lnTo>
                    <a:pt x="24" y="4"/>
                  </a:lnTo>
                  <a:lnTo>
                    <a:pt x="28" y="4"/>
                  </a:lnTo>
                  <a:lnTo>
                    <a:pt x="30" y="4"/>
                  </a:lnTo>
                  <a:lnTo>
                    <a:pt x="32" y="2"/>
                  </a:lnTo>
                  <a:lnTo>
                    <a:pt x="34" y="2"/>
                  </a:lnTo>
                  <a:lnTo>
                    <a:pt x="34" y="4"/>
                  </a:lnTo>
                  <a:lnTo>
                    <a:pt x="38" y="4"/>
                  </a:lnTo>
                  <a:lnTo>
                    <a:pt x="38" y="2"/>
                  </a:lnTo>
                  <a:lnTo>
                    <a:pt x="40" y="2"/>
                  </a:lnTo>
                  <a:lnTo>
                    <a:pt x="42" y="0"/>
                  </a:lnTo>
                  <a:lnTo>
                    <a:pt x="44" y="2"/>
                  </a:lnTo>
                  <a:lnTo>
                    <a:pt x="46" y="4"/>
                  </a:lnTo>
                  <a:lnTo>
                    <a:pt x="48" y="6"/>
                  </a:lnTo>
                  <a:lnTo>
                    <a:pt x="48" y="4"/>
                  </a:lnTo>
                  <a:lnTo>
                    <a:pt x="48" y="8"/>
                  </a:lnTo>
                  <a:lnTo>
                    <a:pt x="48" y="10"/>
                  </a:lnTo>
                  <a:lnTo>
                    <a:pt x="50" y="8"/>
                  </a:lnTo>
                  <a:lnTo>
                    <a:pt x="52" y="10"/>
                  </a:lnTo>
                  <a:lnTo>
                    <a:pt x="54" y="6"/>
                  </a:lnTo>
                  <a:lnTo>
                    <a:pt x="56" y="6"/>
                  </a:lnTo>
                  <a:lnTo>
                    <a:pt x="56" y="4"/>
                  </a:lnTo>
                  <a:lnTo>
                    <a:pt x="58" y="4"/>
                  </a:lnTo>
                  <a:lnTo>
                    <a:pt x="62" y="6"/>
                  </a:lnTo>
                  <a:lnTo>
                    <a:pt x="62" y="4"/>
                  </a:lnTo>
                  <a:lnTo>
                    <a:pt x="64" y="4"/>
                  </a:lnTo>
                  <a:lnTo>
                    <a:pt x="66" y="6"/>
                  </a:lnTo>
                  <a:lnTo>
                    <a:pt x="68" y="6"/>
                  </a:lnTo>
                  <a:lnTo>
                    <a:pt x="70" y="6"/>
                  </a:lnTo>
                  <a:lnTo>
                    <a:pt x="68" y="4"/>
                  </a:lnTo>
                  <a:lnTo>
                    <a:pt x="70" y="4"/>
                  </a:lnTo>
                  <a:lnTo>
                    <a:pt x="72" y="4"/>
                  </a:lnTo>
                  <a:lnTo>
                    <a:pt x="74" y="4"/>
                  </a:lnTo>
                  <a:lnTo>
                    <a:pt x="78" y="4"/>
                  </a:lnTo>
                  <a:lnTo>
                    <a:pt x="80" y="4"/>
                  </a:lnTo>
                  <a:lnTo>
                    <a:pt x="80" y="6"/>
                  </a:lnTo>
                  <a:lnTo>
                    <a:pt x="82" y="4"/>
                  </a:lnTo>
                  <a:lnTo>
                    <a:pt x="84" y="6"/>
                  </a:lnTo>
                  <a:lnTo>
                    <a:pt x="84" y="8"/>
                  </a:lnTo>
                  <a:lnTo>
                    <a:pt x="86" y="8"/>
                  </a:lnTo>
                  <a:lnTo>
                    <a:pt x="88" y="10"/>
                  </a:lnTo>
                  <a:lnTo>
                    <a:pt x="90" y="10"/>
                  </a:lnTo>
                  <a:lnTo>
                    <a:pt x="92" y="12"/>
                  </a:lnTo>
                  <a:lnTo>
                    <a:pt x="94" y="12"/>
                  </a:lnTo>
                  <a:lnTo>
                    <a:pt x="94" y="14"/>
                  </a:lnTo>
                  <a:lnTo>
                    <a:pt x="92" y="14"/>
                  </a:lnTo>
                  <a:lnTo>
                    <a:pt x="92" y="16"/>
                  </a:lnTo>
                  <a:lnTo>
                    <a:pt x="92" y="18"/>
                  </a:lnTo>
                  <a:lnTo>
                    <a:pt x="92" y="20"/>
                  </a:lnTo>
                  <a:lnTo>
                    <a:pt x="90" y="20"/>
                  </a:lnTo>
                  <a:lnTo>
                    <a:pt x="90" y="22"/>
                  </a:lnTo>
                  <a:lnTo>
                    <a:pt x="88" y="22"/>
                  </a:lnTo>
                  <a:lnTo>
                    <a:pt x="88" y="24"/>
                  </a:lnTo>
                  <a:lnTo>
                    <a:pt x="90" y="24"/>
                  </a:lnTo>
                  <a:lnTo>
                    <a:pt x="88" y="24"/>
                  </a:lnTo>
                  <a:lnTo>
                    <a:pt x="88" y="26"/>
                  </a:lnTo>
                  <a:lnTo>
                    <a:pt x="84" y="26"/>
                  </a:lnTo>
                  <a:lnTo>
                    <a:pt x="82" y="26"/>
                  </a:lnTo>
                  <a:lnTo>
                    <a:pt x="80" y="22"/>
                  </a:lnTo>
                  <a:lnTo>
                    <a:pt x="78" y="22"/>
                  </a:lnTo>
                  <a:lnTo>
                    <a:pt x="76" y="22"/>
                  </a:lnTo>
                  <a:lnTo>
                    <a:pt x="74" y="22"/>
                  </a:lnTo>
                  <a:lnTo>
                    <a:pt x="72" y="22"/>
                  </a:lnTo>
                  <a:lnTo>
                    <a:pt x="72" y="24"/>
                  </a:lnTo>
                  <a:lnTo>
                    <a:pt x="72" y="22"/>
                  </a:lnTo>
                  <a:lnTo>
                    <a:pt x="70" y="22"/>
                  </a:lnTo>
                  <a:lnTo>
                    <a:pt x="68" y="22"/>
                  </a:lnTo>
                  <a:lnTo>
                    <a:pt x="62" y="22"/>
                  </a:lnTo>
                  <a:lnTo>
                    <a:pt x="58" y="28"/>
                  </a:lnTo>
                  <a:lnTo>
                    <a:pt x="56" y="28"/>
                  </a:lnTo>
                  <a:lnTo>
                    <a:pt x="56" y="30"/>
                  </a:lnTo>
                  <a:lnTo>
                    <a:pt x="52" y="30"/>
                  </a:lnTo>
                  <a:lnTo>
                    <a:pt x="50" y="30"/>
                  </a:lnTo>
                  <a:lnTo>
                    <a:pt x="48" y="30"/>
                  </a:lnTo>
                  <a:lnTo>
                    <a:pt x="48" y="28"/>
                  </a:lnTo>
                  <a:lnTo>
                    <a:pt x="46" y="30"/>
                  </a:lnTo>
                  <a:lnTo>
                    <a:pt x="46" y="32"/>
                  </a:lnTo>
                  <a:lnTo>
                    <a:pt x="42" y="32"/>
                  </a:lnTo>
                  <a:lnTo>
                    <a:pt x="36" y="32"/>
                  </a:lnTo>
                  <a:lnTo>
                    <a:pt x="34" y="32"/>
                  </a:lnTo>
                  <a:lnTo>
                    <a:pt x="34" y="34"/>
                  </a:lnTo>
                  <a:lnTo>
                    <a:pt x="34" y="36"/>
                  </a:lnTo>
                  <a:lnTo>
                    <a:pt x="36" y="38"/>
                  </a:lnTo>
                  <a:lnTo>
                    <a:pt x="34" y="38"/>
                  </a:lnTo>
                  <a:lnTo>
                    <a:pt x="32" y="40"/>
                  </a:lnTo>
                  <a:lnTo>
                    <a:pt x="30" y="38"/>
                  </a:lnTo>
                  <a:lnTo>
                    <a:pt x="26" y="40"/>
                  </a:lnTo>
                  <a:lnTo>
                    <a:pt x="22" y="40"/>
                  </a:lnTo>
                  <a:lnTo>
                    <a:pt x="18" y="40"/>
                  </a:lnTo>
                  <a:lnTo>
                    <a:pt x="14" y="38"/>
                  </a:lnTo>
                  <a:lnTo>
                    <a:pt x="10" y="34"/>
                  </a:lnTo>
                  <a:lnTo>
                    <a:pt x="8" y="3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77" name="Freeform 444">
              <a:extLst>
                <a:ext uri="{FF2B5EF4-FFF2-40B4-BE49-F238E27FC236}">
                  <a16:creationId xmlns:a16="http://schemas.microsoft.com/office/drawing/2014/main" id="{928C2B4C-70D2-6814-0DB7-8B8E232B716D}"/>
                </a:ext>
              </a:extLst>
            </p:cNvPr>
            <p:cNvSpPr>
              <a:spLocks noChangeAspect="1" noEditPoints="1"/>
            </p:cNvSpPr>
            <p:nvPr/>
          </p:nvSpPr>
          <p:spPr bwMode="auto">
            <a:xfrm>
              <a:off x="2612029" y="3917723"/>
              <a:ext cx="6083" cy="24332"/>
            </a:xfrm>
            <a:custGeom>
              <a:avLst/>
              <a:gdLst>
                <a:gd name="T0" fmla="*/ 4 w 4"/>
                <a:gd name="T1" fmla="*/ 4 h 16"/>
                <a:gd name="T2" fmla="*/ 2 w 4"/>
                <a:gd name="T3" fmla="*/ 4 h 16"/>
                <a:gd name="T4" fmla="*/ 2 w 4"/>
                <a:gd name="T5" fmla="*/ 2 h 16"/>
                <a:gd name="T6" fmla="*/ 2 w 4"/>
                <a:gd name="T7" fmla="*/ 0 h 16"/>
                <a:gd name="T8" fmla="*/ 4 w 4"/>
                <a:gd name="T9" fmla="*/ 2 h 16"/>
                <a:gd name="T10" fmla="*/ 4 w 4"/>
                <a:gd name="T11" fmla="*/ 4 h 16"/>
                <a:gd name="T12" fmla="*/ 2 w 4"/>
                <a:gd name="T13" fmla="*/ 14 h 16"/>
                <a:gd name="T14" fmla="*/ 4 w 4"/>
                <a:gd name="T15" fmla="*/ 16 h 16"/>
                <a:gd name="T16" fmla="*/ 0 w 4"/>
                <a:gd name="T17" fmla="*/ 16 h 16"/>
                <a:gd name="T18" fmla="*/ 0 w 4"/>
                <a:gd name="T19" fmla="*/ 14 h 16"/>
                <a:gd name="T20" fmla="*/ 2 w 4"/>
                <a:gd name="T21" fmla="*/ 14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16">
                  <a:moveTo>
                    <a:pt x="4" y="4"/>
                  </a:moveTo>
                  <a:lnTo>
                    <a:pt x="2" y="4"/>
                  </a:lnTo>
                  <a:lnTo>
                    <a:pt x="2" y="2"/>
                  </a:lnTo>
                  <a:lnTo>
                    <a:pt x="2" y="0"/>
                  </a:lnTo>
                  <a:lnTo>
                    <a:pt x="4" y="2"/>
                  </a:lnTo>
                  <a:lnTo>
                    <a:pt x="4" y="4"/>
                  </a:lnTo>
                  <a:close/>
                  <a:moveTo>
                    <a:pt x="2" y="14"/>
                  </a:moveTo>
                  <a:lnTo>
                    <a:pt x="4" y="16"/>
                  </a:lnTo>
                  <a:lnTo>
                    <a:pt x="0" y="16"/>
                  </a:lnTo>
                  <a:lnTo>
                    <a:pt x="0" y="14"/>
                  </a:lnTo>
                  <a:lnTo>
                    <a:pt x="2" y="1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78" name="Freeform 445">
              <a:extLst>
                <a:ext uri="{FF2B5EF4-FFF2-40B4-BE49-F238E27FC236}">
                  <a16:creationId xmlns:a16="http://schemas.microsoft.com/office/drawing/2014/main" id="{2F8AC7E5-15CD-058E-0603-EE1342D32379}"/>
                </a:ext>
              </a:extLst>
            </p:cNvPr>
            <p:cNvSpPr>
              <a:spLocks noChangeAspect="1" noEditPoints="1"/>
            </p:cNvSpPr>
            <p:nvPr/>
          </p:nvSpPr>
          <p:spPr bwMode="auto">
            <a:xfrm>
              <a:off x="2612029" y="3917723"/>
              <a:ext cx="6083" cy="24332"/>
            </a:xfrm>
            <a:custGeom>
              <a:avLst/>
              <a:gdLst>
                <a:gd name="T0" fmla="*/ 4 w 4"/>
                <a:gd name="T1" fmla="*/ 4 h 16"/>
                <a:gd name="T2" fmla="*/ 2 w 4"/>
                <a:gd name="T3" fmla="*/ 4 h 16"/>
                <a:gd name="T4" fmla="*/ 2 w 4"/>
                <a:gd name="T5" fmla="*/ 2 h 16"/>
                <a:gd name="T6" fmla="*/ 2 w 4"/>
                <a:gd name="T7" fmla="*/ 0 h 16"/>
                <a:gd name="T8" fmla="*/ 4 w 4"/>
                <a:gd name="T9" fmla="*/ 2 h 16"/>
                <a:gd name="T10" fmla="*/ 4 w 4"/>
                <a:gd name="T11" fmla="*/ 4 h 16"/>
                <a:gd name="T12" fmla="*/ 2 w 4"/>
                <a:gd name="T13" fmla="*/ 14 h 16"/>
                <a:gd name="T14" fmla="*/ 4 w 4"/>
                <a:gd name="T15" fmla="*/ 16 h 16"/>
                <a:gd name="T16" fmla="*/ 0 w 4"/>
                <a:gd name="T17" fmla="*/ 16 h 16"/>
                <a:gd name="T18" fmla="*/ 0 w 4"/>
                <a:gd name="T19" fmla="*/ 14 h 16"/>
                <a:gd name="T20" fmla="*/ 2 w 4"/>
                <a:gd name="T21" fmla="*/ 14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 h="16">
                  <a:moveTo>
                    <a:pt x="4" y="4"/>
                  </a:moveTo>
                  <a:lnTo>
                    <a:pt x="2" y="4"/>
                  </a:lnTo>
                  <a:lnTo>
                    <a:pt x="2" y="2"/>
                  </a:lnTo>
                  <a:lnTo>
                    <a:pt x="2" y="0"/>
                  </a:lnTo>
                  <a:lnTo>
                    <a:pt x="4" y="2"/>
                  </a:lnTo>
                  <a:lnTo>
                    <a:pt x="4" y="4"/>
                  </a:lnTo>
                  <a:close/>
                  <a:moveTo>
                    <a:pt x="2" y="14"/>
                  </a:moveTo>
                  <a:lnTo>
                    <a:pt x="4" y="16"/>
                  </a:lnTo>
                  <a:lnTo>
                    <a:pt x="0" y="16"/>
                  </a:lnTo>
                  <a:lnTo>
                    <a:pt x="0" y="14"/>
                  </a:lnTo>
                  <a:lnTo>
                    <a:pt x="2" y="14"/>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79" name="Freeform 446">
              <a:extLst>
                <a:ext uri="{FF2B5EF4-FFF2-40B4-BE49-F238E27FC236}">
                  <a16:creationId xmlns:a16="http://schemas.microsoft.com/office/drawing/2014/main" id="{8AB4E830-EA2B-A9CB-7688-FA6565E5AD2F}"/>
                </a:ext>
              </a:extLst>
            </p:cNvPr>
            <p:cNvSpPr>
              <a:spLocks noChangeAspect="1"/>
            </p:cNvSpPr>
            <p:nvPr/>
          </p:nvSpPr>
          <p:spPr bwMode="auto">
            <a:xfrm>
              <a:off x="4862503" y="2935329"/>
              <a:ext cx="243294" cy="147510"/>
            </a:xfrm>
            <a:custGeom>
              <a:avLst/>
              <a:gdLst>
                <a:gd name="T0" fmla="*/ 8 w 160"/>
                <a:gd name="T1" fmla="*/ 45 h 97"/>
                <a:gd name="T2" fmla="*/ 10 w 160"/>
                <a:gd name="T3" fmla="*/ 43 h 97"/>
                <a:gd name="T4" fmla="*/ 14 w 160"/>
                <a:gd name="T5" fmla="*/ 43 h 97"/>
                <a:gd name="T6" fmla="*/ 18 w 160"/>
                <a:gd name="T7" fmla="*/ 39 h 97"/>
                <a:gd name="T8" fmla="*/ 18 w 160"/>
                <a:gd name="T9" fmla="*/ 34 h 97"/>
                <a:gd name="T10" fmla="*/ 20 w 160"/>
                <a:gd name="T11" fmla="*/ 30 h 97"/>
                <a:gd name="T12" fmla="*/ 22 w 160"/>
                <a:gd name="T13" fmla="*/ 26 h 97"/>
                <a:gd name="T14" fmla="*/ 26 w 160"/>
                <a:gd name="T15" fmla="*/ 20 h 97"/>
                <a:gd name="T16" fmla="*/ 28 w 160"/>
                <a:gd name="T17" fmla="*/ 16 h 97"/>
                <a:gd name="T18" fmla="*/ 32 w 160"/>
                <a:gd name="T19" fmla="*/ 10 h 97"/>
                <a:gd name="T20" fmla="*/ 38 w 160"/>
                <a:gd name="T21" fmla="*/ 10 h 97"/>
                <a:gd name="T22" fmla="*/ 42 w 160"/>
                <a:gd name="T23" fmla="*/ 6 h 97"/>
                <a:gd name="T24" fmla="*/ 48 w 160"/>
                <a:gd name="T25" fmla="*/ 4 h 97"/>
                <a:gd name="T26" fmla="*/ 52 w 160"/>
                <a:gd name="T27" fmla="*/ 6 h 97"/>
                <a:gd name="T28" fmla="*/ 62 w 160"/>
                <a:gd name="T29" fmla="*/ 8 h 97"/>
                <a:gd name="T30" fmla="*/ 68 w 160"/>
                <a:gd name="T31" fmla="*/ 6 h 97"/>
                <a:gd name="T32" fmla="*/ 74 w 160"/>
                <a:gd name="T33" fmla="*/ 12 h 97"/>
                <a:gd name="T34" fmla="*/ 88 w 160"/>
                <a:gd name="T35" fmla="*/ 8 h 97"/>
                <a:gd name="T36" fmla="*/ 94 w 160"/>
                <a:gd name="T37" fmla="*/ 4 h 97"/>
                <a:gd name="T38" fmla="*/ 98 w 160"/>
                <a:gd name="T39" fmla="*/ 2 h 97"/>
                <a:gd name="T40" fmla="*/ 104 w 160"/>
                <a:gd name="T41" fmla="*/ 0 h 97"/>
                <a:gd name="T42" fmla="*/ 106 w 160"/>
                <a:gd name="T43" fmla="*/ 2 h 97"/>
                <a:gd name="T44" fmla="*/ 108 w 160"/>
                <a:gd name="T45" fmla="*/ 6 h 97"/>
                <a:gd name="T46" fmla="*/ 112 w 160"/>
                <a:gd name="T47" fmla="*/ 10 h 97"/>
                <a:gd name="T48" fmla="*/ 114 w 160"/>
                <a:gd name="T49" fmla="*/ 14 h 97"/>
                <a:gd name="T50" fmla="*/ 118 w 160"/>
                <a:gd name="T51" fmla="*/ 18 h 97"/>
                <a:gd name="T52" fmla="*/ 120 w 160"/>
                <a:gd name="T53" fmla="*/ 18 h 97"/>
                <a:gd name="T54" fmla="*/ 122 w 160"/>
                <a:gd name="T55" fmla="*/ 22 h 97"/>
                <a:gd name="T56" fmla="*/ 126 w 160"/>
                <a:gd name="T57" fmla="*/ 24 h 97"/>
                <a:gd name="T58" fmla="*/ 128 w 160"/>
                <a:gd name="T59" fmla="*/ 26 h 97"/>
                <a:gd name="T60" fmla="*/ 132 w 160"/>
                <a:gd name="T61" fmla="*/ 32 h 97"/>
                <a:gd name="T62" fmla="*/ 132 w 160"/>
                <a:gd name="T63" fmla="*/ 39 h 97"/>
                <a:gd name="T64" fmla="*/ 132 w 160"/>
                <a:gd name="T65" fmla="*/ 43 h 97"/>
                <a:gd name="T66" fmla="*/ 132 w 160"/>
                <a:gd name="T67" fmla="*/ 45 h 97"/>
                <a:gd name="T68" fmla="*/ 132 w 160"/>
                <a:gd name="T69" fmla="*/ 49 h 97"/>
                <a:gd name="T70" fmla="*/ 134 w 160"/>
                <a:gd name="T71" fmla="*/ 55 h 97"/>
                <a:gd name="T72" fmla="*/ 134 w 160"/>
                <a:gd name="T73" fmla="*/ 59 h 97"/>
                <a:gd name="T74" fmla="*/ 144 w 160"/>
                <a:gd name="T75" fmla="*/ 65 h 97"/>
                <a:gd name="T76" fmla="*/ 148 w 160"/>
                <a:gd name="T77" fmla="*/ 63 h 97"/>
                <a:gd name="T78" fmla="*/ 154 w 160"/>
                <a:gd name="T79" fmla="*/ 61 h 97"/>
                <a:gd name="T80" fmla="*/ 160 w 160"/>
                <a:gd name="T81" fmla="*/ 65 h 97"/>
                <a:gd name="T82" fmla="*/ 160 w 160"/>
                <a:gd name="T83" fmla="*/ 71 h 97"/>
                <a:gd name="T84" fmla="*/ 150 w 160"/>
                <a:gd name="T85" fmla="*/ 75 h 97"/>
                <a:gd name="T86" fmla="*/ 146 w 160"/>
                <a:gd name="T87" fmla="*/ 83 h 97"/>
                <a:gd name="T88" fmla="*/ 148 w 160"/>
                <a:gd name="T89" fmla="*/ 91 h 97"/>
                <a:gd name="T90" fmla="*/ 136 w 160"/>
                <a:gd name="T91" fmla="*/ 93 h 97"/>
                <a:gd name="T92" fmla="*/ 124 w 160"/>
                <a:gd name="T93" fmla="*/ 87 h 97"/>
                <a:gd name="T94" fmla="*/ 86 w 160"/>
                <a:gd name="T95" fmla="*/ 95 h 97"/>
                <a:gd name="T96" fmla="*/ 62 w 160"/>
                <a:gd name="T97" fmla="*/ 93 h 97"/>
                <a:gd name="T98" fmla="*/ 52 w 160"/>
                <a:gd name="T99" fmla="*/ 89 h 97"/>
                <a:gd name="T100" fmla="*/ 42 w 160"/>
                <a:gd name="T101" fmla="*/ 79 h 97"/>
                <a:gd name="T102" fmla="*/ 36 w 160"/>
                <a:gd name="T103" fmla="*/ 79 h 97"/>
                <a:gd name="T104" fmla="*/ 22 w 160"/>
                <a:gd name="T105" fmla="*/ 71 h 97"/>
                <a:gd name="T106" fmla="*/ 16 w 160"/>
                <a:gd name="T107" fmla="*/ 63 h 97"/>
                <a:gd name="T108" fmla="*/ 6 w 160"/>
                <a:gd name="T109" fmla="*/ 49 h 9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 h="97">
                  <a:moveTo>
                    <a:pt x="0" y="45"/>
                  </a:moveTo>
                  <a:lnTo>
                    <a:pt x="0" y="45"/>
                  </a:lnTo>
                  <a:lnTo>
                    <a:pt x="2" y="45"/>
                  </a:lnTo>
                  <a:lnTo>
                    <a:pt x="4" y="45"/>
                  </a:lnTo>
                  <a:lnTo>
                    <a:pt x="4" y="43"/>
                  </a:lnTo>
                  <a:lnTo>
                    <a:pt x="8" y="45"/>
                  </a:lnTo>
                  <a:lnTo>
                    <a:pt x="8" y="43"/>
                  </a:lnTo>
                  <a:lnTo>
                    <a:pt x="10" y="43"/>
                  </a:lnTo>
                  <a:lnTo>
                    <a:pt x="8" y="43"/>
                  </a:lnTo>
                  <a:lnTo>
                    <a:pt x="10" y="43"/>
                  </a:lnTo>
                  <a:lnTo>
                    <a:pt x="12" y="43"/>
                  </a:lnTo>
                  <a:lnTo>
                    <a:pt x="14" y="43"/>
                  </a:lnTo>
                  <a:lnTo>
                    <a:pt x="16" y="43"/>
                  </a:lnTo>
                  <a:lnTo>
                    <a:pt x="16" y="41"/>
                  </a:lnTo>
                  <a:lnTo>
                    <a:pt x="16" y="39"/>
                  </a:lnTo>
                  <a:lnTo>
                    <a:pt x="18" y="39"/>
                  </a:lnTo>
                  <a:lnTo>
                    <a:pt x="16" y="39"/>
                  </a:lnTo>
                  <a:lnTo>
                    <a:pt x="16" y="36"/>
                  </a:lnTo>
                  <a:lnTo>
                    <a:pt x="18" y="36"/>
                  </a:lnTo>
                  <a:lnTo>
                    <a:pt x="16" y="36"/>
                  </a:lnTo>
                  <a:lnTo>
                    <a:pt x="18" y="34"/>
                  </a:lnTo>
                  <a:lnTo>
                    <a:pt x="20" y="34"/>
                  </a:lnTo>
                  <a:lnTo>
                    <a:pt x="18" y="34"/>
                  </a:lnTo>
                  <a:lnTo>
                    <a:pt x="20" y="32"/>
                  </a:lnTo>
                  <a:lnTo>
                    <a:pt x="20" y="34"/>
                  </a:lnTo>
                  <a:lnTo>
                    <a:pt x="20" y="32"/>
                  </a:lnTo>
                  <a:lnTo>
                    <a:pt x="20" y="30"/>
                  </a:lnTo>
                  <a:lnTo>
                    <a:pt x="22" y="30"/>
                  </a:lnTo>
                  <a:lnTo>
                    <a:pt x="22" y="28"/>
                  </a:lnTo>
                  <a:lnTo>
                    <a:pt x="22" y="26"/>
                  </a:lnTo>
                  <a:lnTo>
                    <a:pt x="22" y="24"/>
                  </a:lnTo>
                  <a:lnTo>
                    <a:pt x="24" y="24"/>
                  </a:lnTo>
                  <a:lnTo>
                    <a:pt x="24" y="22"/>
                  </a:lnTo>
                  <a:lnTo>
                    <a:pt x="26" y="22"/>
                  </a:lnTo>
                  <a:lnTo>
                    <a:pt x="24" y="22"/>
                  </a:lnTo>
                  <a:lnTo>
                    <a:pt x="26" y="20"/>
                  </a:lnTo>
                  <a:lnTo>
                    <a:pt x="26" y="18"/>
                  </a:lnTo>
                  <a:lnTo>
                    <a:pt x="28" y="18"/>
                  </a:lnTo>
                  <a:lnTo>
                    <a:pt x="26" y="18"/>
                  </a:lnTo>
                  <a:lnTo>
                    <a:pt x="28" y="16"/>
                  </a:lnTo>
                  <a:lnTo>
                    <a:pt x="28" y="14"/>
                  </a:lnTo>
                  <a:lnTo>
                    <a:pt x="30" y="14"/>
                  </a:lnTo>
                  <a:lnTo>
                    <a:pt x="30" y="12"/>
                  </a:lnTo>
                  <a:lnTo>
                    <a:pt x="32" y="10"/>
                  </a:lnTo>
                  <a:lnTo>
                    <a:pt x="34" y="12"/>
                  </a:lnTo>
                  <a:lnTo>
                    <a:pt x="34" y="10"/>
                  </a:lnTo>
                  <a:lnTo>
                    <a:pt x="36" y="10"/>
                  </a:lnTo>
                  <a:lnTo>
                    <a:pt x="38" y="10"/>
                  </a:lnTo>
                  <a:lnTo>
                    <a:pt x="38" y="8"/>
                  </a:lnTo>
                  <a:lnTo>
                    <a:pt x="40" y="8"/>
                  </a:lnTo>
                  <a:lnTo>
                    <a:pt x="40" y="6"/>
                  </a:lnTo>
                  <a:lnTo>
                    <a:pt x="42" y="6"/>
                  </a:lnTo>
                  <a:lnTo>
                    <a:pt x="44" y="6"/>
                  </a:lnTo>
                  <a:lnTo>
                    <a:pt x="44" y="4"/>
                  </a:lnTo>
                  <a:lnTo>
                    <a:pt x="46" y="4"/>
                  </a:lnTo>
                  <a:lnTo>
                    <a:pt x="48" y="4"/>
                  </a:lnTo>
                  <a:lnTo>
                    <a:pt x="48" y="6"/>
                  </a:lnTo>
                  <a:lnTo>
                    <a:pt x="50" y="6"/>
                  </a:lnTo>
                  <a:lnTo>
                    <a:pt x="52" y="6"/>
                  </a:lnTo>
                  <a:lnTo>
                    <a:pt x="54" y="6"/>
                  </a:lnTo>
                  <a:lnTo>
                    <a:pt x="56" y="6"/>
                  </a:lnTo>
                  <a:lnTo>
                    <a:pt x="56" y="8"/>
                  </a:lnTo>
                  <a:lnTo>
                    <a:pt x="58" y="6"/>
                  </a:lnTo>
                  <a:lnTo>
                    <a:pt x="60" y="6"/>
                  </a:lnTo>
                  <a:lnTo>
                    <a:pt x="60" y="8"/>
                  </a:lnTo>
                  <a:lnTo>
                    <a:pt x="62" y="8"/>
                  </a:lnTo>
                  <a:lnTo>
                    <a:pt x="64" y="8"/>
                  </a:lnTo>
                  <a:lnTo>
                    <a:pt x="64" y="6"/>
                  </a:lnTo>
                  <a:lnTo>
                    <a:pt x="66" y="6"/>
                  </a:lnTo>
                  <a:lnTo>
                    <a:pt x="68" y="6"/>
                  </a:lnTo>
                  <a:lnTo>
                    <a:pt x="68" y="8"/>
                  </a:lnTo>
                  <a:lnTo>
                    <a:pt x="70" y="8"/>
                  </a:lnTo>
                  <a:lnTo>
                    <a:pt x="70" y="10"/>
                  </a:lnTo>
                  <a:lnTo>
                    <a:pt x="72" y="10"/>
                  </a:lnTo>
                  <a:lnTo>
                    <a:pt x="74" y="12"/>
                  </a:lnTo>
                  <a:lnTo>
                    <a:pt x="76" y="12"/>
                  </a:lnTo>
                  <a:lnTo>
                    <a:pt x="78" y="10"/>
                  </a:lnTo>
                  <a:lnTo>
                    <a:pt x="80" y="8"/>
                  </a:lnTo>
                  <a:lnTo>
                    <a:pt x="84" y="6"/>
                  </a:lnTo>
                  <a:lnTo>
                    <a:pt x="86" y="8"/>
                  </a:lnTo>
                  <a:lnTo>
                    <a:pt x="88" y="8"/>
                  </a:lnTo>
                  <a:lnTo>
                    <a:pt x="88" y="6"/>
                  </a:lnTo>
                  <a:lnTo>
                    <a:pt x="90" y="6"/>
                  </a:lnTo>
                  <a:lnTo>
                    <a:pt x="92" y="6"/>
                  </a:lnTo>
                  <a:lnTo>
                    <a:pt x="94" y="6"/>
                  </a:lnTo>
                  <a:lnTo>
                    <a:pt x="94" y="4"/>
                  </a:lnTo>
                  <a:lnTo>
                    <a:pt x="96" y="4"/>
                  </a:lnTo>
                  <a:lnTo>
                    <a:pt x="96" y="2"/>
                  </a:lnTo>
                  <a:lnTo>
                    <a:pt x="98" y="2"/>
                  </a:lnTo>
                  <a:lnTo>
                    <a:pt x="98" y="0"/>
                  </a:lnTo>
                  <a:lnTo>
                    <a:pt x="100" y="2"/>
                  </a:lnTo>
                  <a:lnTo>
                    <a:pt x="100" y="0"/>
                  </a:lnTo>
                  <a:lnTo>
                    <a:pt x="102" y="0"/>
                  </a:lnTo>
                  <a:lnTo>
                    <a:pt x="104" y="0"/>
                  </a:lnTo>
                  <a:lnTo>
                    <a:pt x="102" y="0"/>
                  </a:lnTo>
                  <a:lnTo>
                    <a:pt x="104" y="0"/>
                  </a:lnTo>
                  <a:lnTo>
                    <a:pt x="106" y="2"/>
                  </a:lnTo>
                  <a:lnTo>
                    <a:pt x="108" y="2"/>
                  </a:lnTo>
                  <a:lnTo>
                    <a:pt x="108" y="4"/>
                  </a:lnTo>
                  <a:lnTo>
                    <a:pt x="108" y="6"/>
                  </a:lnTo>
                  <a:lnTo>
                    <a:pt x="110" y="6"/>
                  </a:lnTo>
                  <a:lnTo>
                    <a:pt x="110" y="8"/>
                  </a:lnTo>
                  <a:lnTo>
                    <a:pt x="112" y="8"/>
                  </a:lnTo>
                  <a:lnTo>
                    <a:pt x="112" y="10"/>
                  </a:lnTo>
                  <a:lnTo>
                    <a:pt x="112" y="12"/>
                  </a:lnTo>
                  <a:lnTo>
                    <a:pt x="114" y="12"/>
                  </a:lnTo>
                  <a:lnTo>
                    <a:pt x="114" y="14"/>
                  </a:lnTo>
                  <a:lnTo>
                    <a:pt x="116" y="14"/>
                  </a:lnTo>
                  <a:lnTo>
                    <a:pt x="116" y="16"/>
                  </a:lnTo>
                  <a:lnTo>
                    <a:pt x="118" y="16"/>
                  </a:lnTo>
                  <a:lnTo>
                    <a:pt x="118" y="18"/>
                  </a:lnTo>
                  <a:lnTo>
                    <a:pt x="120" y="18"/>
                  </a:lnTo>
                  <a:lnTo>
                    <a:pt x="118" y="18"/>
                  </a:lnTo>
                  <a:lnTo>
                    <a:pt x="120" y="18"/>
                  </a:lnTo>
                  <a:lnTo>
                    <a:pt x="118" y="18"/>
                  </a:lnTo>
                  <a:lnTo>
                    <a:pt x="120" y="18"/>
                  </a:lnTo>
                  <a:lnTo>
                    <a:pt x="120" y="20"/>
                  </a:lnTo>
                  <a:lnTo>
                    <a:pt x="122" y="20"/>
                  </a:lnTo>
                  <a:lnTo>
                    <a:pt x="122" y="22"/>
                  </a:lnTo>
                  <a:lnTo>
                    <a:pt x="124" y="22"/>
                  </a:lnTo>
                  <a:lnTo>
                    <a:pt x="122" y="22"/>
                  </a:lnTo>
                  <a:lnTo>
                    <a:pt x="124" y="22"/>
                  </a:lnTo>
                  <a:lnTo>
                    <a:pt x="124" y="24"/>
                  </a:lnTo>
                  <a:lnTo>
                    <a:pt x="126" y="24"/>
                  </a:lnTo>
                  <a:lnTo>
                    <a:pt x="126" y="26"/>
                  </a:lnTo>
                  <a:lnTo>
                    <a:pt x="128" y="26"/>
                  </a:lnTo>
                  <a:lnTo>
                    <a:pt x="130" y="26"/>
                  </a:lnTo>
                  <a:lnTo>
                    <a:pt x="128" y="26"/>
                  </a:lnTo>
                  <a:lnTo>
                    <a:pt x="130" y="28"/>
                  </a:lnTo>
                  <a:lnTo>
                    <a:pt x="130" y="30"/>
                  </a:lnTo>
                  <a:lnTo>
                    <a:pt x="130" y="32"/>
                  </a:lnTo>
                  <a:lnTo>
                    <a:pt x="132" y="32"/>
                  </a:lnTo>
                  <a:lnTo>
                    <a:pt x="132" y="34"/>
                  </a:lnTo>
                  <a:lnTo>
                    <a:pt x="132" y="36"/>
                  </a:lnTo>
                  <a:lnTo>
                    <a:pt x="132" y="39"/>
                  </a:lnTo>
                  <a:lnTo>
                    <a:pt x="132" y="41"/>
                  </a:lnTo>
                  <a:lnTo>
                    <a:pt x="132" y="43"/>
                  </a:lnTo>
                  <a:lnTo>
                    <a:pt x="130" y="43"/>
                  </a:lnTo>
                  <a:lnTo>
                    <a:pt x="132" y="43"/>
                  </a:lnTo>
                  <a:lnTo>
                    <a:pt x="130" y="43"/>
                  </a:lnTo>
                  <a:lnTo>
                    <a:pt x="132" y="43"/>
                  </a:lnTo>
                  <a:lnTo>
                    <a:pt x="132" y="45"/>
                  </a:lnTo>
                  <a:lnTo>
                    <a:pt x="130" y="45"/>
                  </a:lnTo>
                  <a:lnTo>
                    <a:pt x="132" y="45"/>
                  </a:lnTo>
                  <a:lnTo>
                    <a:pt x="130" y="47"/>
                  </a:lnTo>
                  <a:lnTo>
                    <a:pt x="132" y="47"/>
                  </a:lnTo>
                  <a:lnTo>
                    <a:pt x="130" y="47"/>
                  </a:lnTo>
                  <a:lnTo>
                    <a:pt x="132" y="49"/>
                  </a:lnTo>
                  <a:lnTo>
                    <a:pt x="132" y="51"/>
                  </a:lnTo>
                  <a:lnTo>
                    <a:pt x="132" y="53"/>
                  </a:lnTo>
                  <a:lnTo>
                    <a:pt x="134" y="53"/>
                  </a:lnTo>
                  <a:lnTo>
                    <a:pt x="134" y="55"/>
                  </a:lnTo>
                  <a:lnTo>
                    <a:pt x="132" y="55"/>
                  </a:lnTo>
                  <a:lnTo>
                    <a:pt x="132" y="57"/>
                  </a:lnTo>
                  <a:lnTo>
                    <a:pt x="134" y="57"/>
                  </a:lnTo>
                  <a:lnTo>
                    <a:pt x="134" y="59"/>
                  </a:lnTo>
                  <a:lnTo>
                    <a:pt x="136" y="59"/>
                  </a:lnTo>
                  <a:lnTo>
                    <a:pt x="136" y="61"/>
                  </a:lnTo>
                  <a:lnTo>
                    <a:pt x="138" y="63"/>
                  </a:lnTo>
                  <a:lnTo>
                    <a:pt x="142" y="65"/>
                  </a:lnTo>
                  <a:lnTo>
                    <a:pt x="144" y="65"/>
                  </a:lnTo>
                  <a:lnTo>
                    <a:pt x="146" y="65"/>
                  </a:lnTo>
                  <a:lnTo>
                    <a:pt x="144" y="63"/>
                  </a:lnTo>
                  <a:lnTo>
                    <a:pt x="146" y="63"/>
                  </a:lnTo>
                  <a:lnTo>
                    <a:pt x="148" y="63"/>
                  </a:lnTo>
                  <a:lnTo>
                    <a:pt x="148" y="61"/>
                  </a:lnTo>
                  <a:lnTo>
                    <a:pt x="150" y="61"/>
                  </a:lnTo>
                  <a:lnTo>
                    <a:pt x="152" y="61"/>
                  </a:lnTo>
                  <a:lnTo>
                    <a:pt x="154" y="61"/>
                  </a:lnTo>
                  <a:lnTo>
                    <a:pt x="154" y="59"/>
                  </a:lnTo>
                  <a:lnTo>
                    <a:pt x="158" y="61"/>
                  </a:lnTo>
                  <a:lnTo>
                    <a:pt x="160" y="63"/>
                  </a:lnTo>
                  <a:lnTo>
                    <a:pt x="160" y="65"/>
                  </a:lnTo>
                  <a:lnTo>
                    <a:pt x="160" y="67"/>
                  </a:lnTo>
                  <a:lnTo>
                    <a:pt x="160" y="69"/>
                  </a:lnTo>
                  <a:lnTo>
                    <a:pt x="160" y="71"/>
                  </a:lnTo>
                  <a:lnTo>
                    <a:pt x="160" y="73"/>
                  </a:lnTo>
                  <a:lnTo>
                    <a:pt x="156" y="73"/>
                  </a:lnTo>
                  <a:lnTo>
                    <a:pt x="154" y="73"/>
                  </a:lnTo>
                  <a:lnTo>
                    <a:pt x="152" y="73"/>
                  </a:lnTo>
                  <a:lnTo>
                    <a:pt x="152" y="75"/>
                  </a:lnTo>
                  <a:lnTo>
                    <a:pt x="150" y="75"/>
                  </a:lnTo>
                  <a:lnTo>
                    <a:pt x="150" y="77"/>
                  </a:lnTo>
                  <a:lnTo>
                    <a:pt x="148" y="79"/>
                  </a:lnTo>
                  <a:lnTo>
                    <a:pt x="148" y="81"/>
                  </a:lnTo>
                  <a:lnTo>
                    <a:pt x="146" y="83"/>
                  </a:lnTo>
                  <a:lnTo>
                    <a:pt x="146" y="85"/>
                  </a:lnTo>
                  <a:lnTo>
                    <a:pt x="146" y="87"/>
                  </a:lnTo>
                  <a:lnTo>
                    <a:pt x="146" y="89"/>
                  </a:lnTo>
                  <a:lnTo>
                    <a:pt x="148" y="91"/>
                  </a:lnTo>
                  <a:lnTo>
                    <a:pt x="146" y="91"/>
                  </a:lnTo>
                  <a:lnTo>
                    <a:pt x="146" y="93"/>
                  </a:lnTo>
                  <a:lnTo>
                    <a:pt x="146" y="95"/>
                  </a:lnTo>
                  <a:lnTo>
                    <a:pt x="140" y="95"/>
                  </a:lnTo>
                  <a:lnTo>
                    <a:pt x="136" y="93"/>
                  </a:lnTo>
                  <a:lnTo>
                    <a:pt x="134" y="91"/>
                  </a:lnTo>
                  <a:lnTo>
                    <a:pt x="130" y="91"/>
                  </a:lnTo>
                  <a:lnTo>
                    <a:pt x="130" y="89"/>
                  </a:lnTo>
                  <a:lnTo>
                    <a:pt x="126" y="89"/>
                  </a:lnTo>
                  <a:lnTo>
                    <a:pt x="124" y="89"/>
                  </a:lnTo>
                  <a:lnTo>
                    <a:pt x="124" y="87"/>
                  </a:lnTo>
                  <a:lnTo>
                    <a:pt x="116" y="87"/>
                  </a:lnTo>
                  <a:lnTo>
                    <a:pt x="114" y="89"/>
                  </a:lnTo>
                  <a:lnTo>
                    <a:pt x="104" y="91"/>
                  </a:lnTo>
                  <a:lnTo>
                    <a:pt x="100" y="95"/>
                  </a:lnTo>
                  <a:lnTo>
                    <a:pt x="92" y="97"/>
                  </a:lnTo>
                  <a:lnTo>
                    <a:pt x="90" y="97"/>
                  </a:lnTo>
                  <a:lnTo>
                    <a:pt x="86" y="95"/>
                  </a:lnTo>
                  <a:lnTo>
                    <a:pt x="80" y="95"/>
                  </a:lnTo>
                  <a:lnTo>
                    <a:pt x="78" y="95"/>
                  </a:lnTo>
                  <a:lnTo>
                    <a:pt x="74" y="95"/>
                  </a:lnTo>
                  <a:lnTo>
                    <a:pt x="72" y="97"/>
                  </a:lnTo>
                  <a:lnTo>
                    <a:pt x="64" y="93"/>
                  </a:lnTo>
                  <a:lnTo>
                    <a:pt x="62" y="93"/>
                  </a:lnTo>
                  <a:lnTo>
                    <a:pt x="58" y="93"/>
                  </a:lnTo>
                  <a:lnTo>
                    <a:pt x="52" y="93"/>
                  </a:lnTo>
                  <a:lnTo>
                    <a:pt x="50" y="93"/>
                  </a:lnTo>
                  <a:lnTo>
                    <a:pt x="48" y="91"/>
                  </a:lnTo>
                  <a:lnTo>
                    <a:pt x="50" y="91"/>
                  </a:lnTo>
                  <a:lnTo>
                    <a:pt x="52" y="89"/>
                  </a:lnTo>
                  <a:lnTo>
                    <a:pt x="46" y="85"/>
                  </a:lnTo>
                  <a:lnTo>
                    <a:pt x="44" y="83"/>
                  </a:lnTo>
                  <a:lnTo>
                    <a:pt x="42" y="83"/>
                  </a:lnTo>
                  <a:lnTo>
                    <a:pt x="40" y="81"/>
                  </a:lnTo>
                  <a:lnTo>
                    <a:pt x="42" y="79"/>
                  </a:lnTo>
                  <a:lnTo>
                    <a:pt x="44" y="79"/>
                  </a:lnTo>
                  <a:lnTo>
                    <a:pt x="46" y="79"/>
                  </a:lnTo>
                  <a:lnTo>
                    <a:pt x="44" y="77"/>
                  </a:lnTo>
                  <a:lnTo>
                    <a:pt x="40" y="75"/>
                  </a:lnTo>
                  <a:lnTo>
                    <a:pt x="38" y="77"/>
                  </a:lnTo>
                  <a:lnTo>
                    <a:pt x="36" y="79"/>
                  </a:lnTo>
                  <a:lnTo>
                    <a:pt x="34" y="79"/>
                  </a:lnTo>
                  <a:lnTo>
                    <a:pt x="34" y="77"/>
                  </a:lnTo>
                  <a:lnTo>
                    <a:pt x="26" y="75"/>
                  </a:lnTo>
                  <a:lnTo>
                    <a:pt x="26" y="73"/>
                  </a:lnTo>
                  <a:lnTo>
                    <a:pt x="22" y="73"/>
                  </a:lnTo>
                  <a:lnTo>
                    <a:pt x="22" y="71"/>
                  </a:lnTo>
                  <a:lnTo>
                    <a:pt x="24" y="71"/>
                  </a:lnTo>
                  <a:lnTo>
                    <a:pt x="22" y="69"/>
                  </a:lnTo>
                  <a:lnTo>
                    <a:pt x="24" y="67"/>
                  </a:lnTo>
                  <a:lnTo>
                    <a:pt x="22" y="65"/>
                  </a:lnTo>
                  <a:lnTo>
                    <a:pt x="18" y="65"/>
                  </a:lnTo>
                  <a:lnTo>
                    <a:pt x="18" y="63"/>
                  </a:lnTo>
                  <a:lnTo>
                    <a:pt x="16" y="63"/>
                  </a:lnTo>
                  <a:lnTo>
                    <a:pt x="14" y="63"/>
                  </a:lnTo>
                  <a:lnTo>
                    <a:pt x="12" y="59"/>
                  </a:lnTo>
                  <a:lnTo>
                    <a:pt x="10" y="53"/>
                  </a:lnTo>
                  <a:lnTo>
                    <a:pt x="6" y="49"/>
                  </a:lnTo>
                  <a:lnTo>
                    <a:pt x="4" y="49"/>
                  </a:lnTo>
                  <a:lnTo>
                    <a:pt x="2" y="47"/>
                  </a:lnTo>
                  <a:lnTo>
                    <a:pt x="0" y="45"/>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80" name="Freeform 447">
              <a:extLst>
                <a:ext uri="{FF2B5EF4-FFF2-40B4-BE49-F238E27FC236}">
                  <a16:creationId xmlns:a16="http://schemas.microsoft.com/office/drawing/2014/main" id="{BA01B301-0961-6AF7-30E3-6C4C61E505BE}"/>
                </a:ext>
              </a:extLst>
            </p:cNvPr>
            <p:cNvSpPr>
              <a:spLocks noChangeAspect="1"/>
            </p:cNvSpPr>
            <p:nvPr/>
          </p:nvSpPr>
          <p:spPr bwMode="auto">
            <a:xfrm>
              <a:off x="1839568" y="3893390"/>
              <a:ext cx="39535" cy="85160"/>
            </a:xfrm>
            <a:custGeom>
              <a:avLst/>
              <a:gdLst>
                <a:gd name="T0" fmla="*/ 14 w 26"/>
                <a:gd name="T1" fmla="*/ 44 h 56"/>
                <a:gd name="T2" fmla="*/ 6 w 26"/>
                <a:gd name="T3" fmla="*/ 56 h 56"/>
                <a:gd name="T4" fmla="*/ 0 w 26"/>
                <a:gd name="T5" fmla="*/ 56 h 56"/>
                <a:gd name="T6" fmla="*/ 2 w 26"/>
                <a:gd name="T7" fmla="*/ 34 h 56"/>
                <a:gd name="T8" fmla="*/ 6 w 26"/>
                <a:gd name="T9" fmla="*/ 14 h 56"/>
                <a:gd name="T10" fmla="*/ 22 w 26"/>
                <a:gd name="T11" fmla="*/ 0 h 56"/>
                <a:gd name="T12" fmla="*/ 22 w 26"/>
                <a:gd name="T13" fmla="*/ 4 h 56"/>
                <a:gd name="T14" fmla="*/ 26 w 26"/>
                <a:gd name="T15" fmla="*/ 4 h 56"/>
                <a:gd name="T16" fmla="*/ 26 w 26"/>
                <a:gd name="T17" fmla="*/ 8 h 56"/>
                <a:gd name="T18" fmla="*/ 22 w 26"/>
                <a:gd name="T19" fmla="*/ 18 h 56"/>
                <a:gd name="T20" fmla="*/ 24 w 26"/>
                <a:gd name="T21" fmla="*/ 20 h 56"/>
                <a:gd name="T22" fmla="*/ 20 w 26"/>
                <a:gd name="T23" fmla="*/ 24 h 56"/>
                <a:gd name="T24" fmla="*/ 20 w 26"/>
                <a:gd name="T25" fmla="*/ 34 h 56"/>
                <a:gd name="T26" fmla="*/ 14 w 26"/>
                <a:gd name="T27" fmla="*/ 44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 h="56">
                  <a:moveTo>
                    <a:pt x="14" y="44"/>
                  </a:moveTo>
                  <a:lnTo>
                    <a:pt x="6" y="56"/>
                  </a:lnTo>
                  <a:lnTo>
                    <a:pt x="0" y="56"/>
                  </a:lnTo>
                  <a:lnTo>
                    <a:pt x="2" y="34"/>
                  </a:lnTo>
                  <a:lnTo>
                    <a:pt x="6" y="14"/>
                  </a:lnTo>
                  <a:lnTo>
                    <a:pt x="22" y="0"/>
                  </a:lnTo>
                  <a:lnTo>
                    <a:pt x="22" y="4"/>
                  </a:lnTo>
                  <a:lnTo>
                    <a:pt x="26" y="4"/>
                  </a:lnTo>
                  <a:lnTo>
                    <a:pt x="26" y="8"/>
                  </a:lnTo>
                  <a:lnTo>
                    <a:pt x="22" y="18"/>
                  </a:lnTo>
                  <a:lnTo>
                    <a:pt x="24" y="20"/>
                  </a:lnTo>
                  <a:lnTo>
                    <a:pt x="20" y="24"/>
                  </a:lnTo>
                  <a:lnTo>
                    <a:pt x="20" y="34"/>
                  </a:lnTo>
                  <a:lnTo>
                    <a:pt x="14" y="4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81" name="Freeform 448">
              <a:extLst>
                <a:ext uri="{FF2B5EF4-FFF2-40B4-BE49-F238E27FC236}">
                  <a16:creationId xmlns:a16="http://schemas.microsoft.com/office/drawing/2014/main" id="{8CD33E1D-90E9-693B-891C-73BA35438968}"/>
                </a:ext>
              </a:extLst>
            </p:cNvPr>
            <p:cNvSpPr>
              <a:spLocks noChangeAspect="1"/>
            </p:cNvSpPr>
            <p:nvPr/>
          </p:nvSpPr>
          <p:spPr bwMode="auto">
            <a:xfrm>
              <a:off x="7240713" y="4015049"/>
              <a:ext cx="149018" cy="139908"/>
            </a:xfrm>
            <a:custGeom>
              <a:avLst/>
              <a:gdLst>
                <a:gd name="T0" fmla="*/ 70 w 98"/>
                <a:gd name="T1" fmla="*/ 68 h 92"/>
                <a:gd name="T2" fmla="*/ 74 w 98"/>
                <a:gd name="T3" fmla="*/ 84 h 92"/>
                <a:gd name="T4" fmla="*/ 60 w 98"/>
                <a:gd name="T5" fmla="*/ 80 h 92"/>
                <a:gd name="T6" fmla="*/ 56 w 98"/>
                <a:gd name="T7" fmla="*/ 84 h 92"/>
                <a:gd name="T8" fmla="*/ 44 w 98"/>
                <a:gd name="T9" fmla="*/ 92 h 92"/>
                <a:gd name="T10" fmla="*/ 32 w 98"/>
                <a:gd name="T11" fmla="*/ 92 h 92"/>
                <a:gd name="T12" fmla="*/ 26 w 98"/>
                <a:gd name="T13" fmla="*/ 88 h 92"/>
                <a:gd name="T14" fmla="*/ 26 w 98"/>
                <a:gd name="T15" fmla="*/ 76 h 92"/>
                <a:gd name="T16" fmla="*/ 20 w 98"/>
                <a:gd name="T17" fmla="*/ 80 h 92"/>
                <a:gd name="T18" fmla="*/ 14 w 98"/>
                <a:gd name="T19" fmla="*/ 68 h 92"/>
                <a:gd name="T20" fmla="*/ 14 w 98"/>
                <a:gd name="T21" fmla="*/ 66 h 92"/>
                <a:gd name="T22" fmla="*/ 6 w 98"/>
                <a:gd name="T23" fmla="*/ 48 h 92"/>
                <a:gd name="T24" fmla="*/ 0 w 98"/>
                <a:gd name="T25" fmla="*/ 30 h 92"/>
                <a:gd name="T26" fmla="*/ 12 w 98"/>
                <a:gd name="T27" fmla="*/ 8 h 92"/>
                <a:gd name="T28" fmla="*/ 30 w 98"/>
                <a:gd name="T29" fmla="*/ 8 h 92"/>
                <a:gd name="T30" fmla="*/ 52 w 98"/>
                <a:gd name="T31" fmla="*/ 8 h 92"/>
                <a:gd name="T32" fmla="*/ 66 w 98"/>
                <a:gd name="T33" fmla="*/ 16 h 92"/>
                <a:gd name="T34" fmla="*/ 66 w 98"/>
                <a:gd name="T35" fmla="*/ 10 h 92"/>
                <a:gd name="T36" fmla="*/ 74 w 98"/>
                <a:gd name="T37" fmla="*/ 4 h 92"/>
                <a:gd name="T38" fmla="*/ 80 w 98"/>
                <a:gd name="T39" fmla="*/ 8 h 92"/>
                <a:gd name="T40" fmla="*/ 94 w 98"/>
                <a:gd name="T41" fmla="*/ 0 h 92"/>
                <a:gd name="T42" fmla="*/ 94 w 98"/>
                <a:gd name="T43" fmla="*/ 20 h 92"/>
                <a:gd name="T44" fmla="*/ 96 w 98"/>
                <a:gd name="T45" fmla="*/ 36 h 92"/>
                <a:gd name="T46" fmla="*/ 98 w 98"/>
                <a:gd name="T47" fmla="*/ 52 h 92"/>
                <a:gd name="T48" fmla="*/ 78 w 98"/>
                <a:gd name="T49" fmla="*/ 62 h 92"/>
                <a:gd name="T50" fmla="*/ 70 w 98"/>
                <a:gd name="T51" fmla="*/ 68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 h="92">
                  <a:moveTo>
                    <a:pt x="70" y="68"/>
                  </a:moveTo>
                  <a:lnTo>
                    <a:pt x="74" y="84"/>
                  </a:lnTo>
                  <a:lnTo>
                    <a:pt x="60" y="80"/>
                  </a:lnTo>
                  <a:lnTo>
                    <a:pt x="56" y="84"/>
                  </a:lnTo>
                  <a:lnTo>
                    <a:pt x="44" y="92"/>
                  </a:lnTo>
                  <a:lnTo>
                    <a:pt x="32" y="92"/>
                  </a:lnTo>
                  <a:lnTo>
                    <a:pt x="26" y="88"/>
                  </a:lnTo>
                  <a:lnTo>
                    <a:pt x="26" y="76"/>
                  </a:lnTo>
                  <a:lnTo>
                    <a:pt x="20" y="80"/>
                  </a:lnTo>
                  <a:lnTo>
                    <a:pt x="14" y="68"/>
                  </a:lnTo>
                  <a:lnTo>
                    <a:pt x="14" y="66"/>
                  </a:lnTo>
                  <a:lnTo>
                    <a:pt x="6" y="48"/>
                  </a:lnTo>
                  <a:lnTo>
                    <a:pt x="0" y="30"/>
                  </a:lnTo>
                  <a:lnTo>
                    <a:pt x="12" y="8"/>
                  </a:lnTo>
                  <a:lnTo>
                    <a:pt x="30" y="8"/>
                  </a:lnTo>
                  <a:lnTo>
                    <a:pt x="52" y="8"/>
                  </a:lnTo>
                  <a:lnTo>
                    <a:pt x="66" y="16"/>
                  </a:lnTo>
                  <a:lnTo>
                    <a:pt x="66" y="10"/>
                  </a:lnTo>
                  <a:lnTo>
                    <a:pt x="74" y="4"/>
                  </a:lnTo>
                  <a:lnTo>
                    <a:pt x="80" y="8"/>
                  </a:lnTo>
                  <a:lnTo>
                    <a:pt x="94" y="0"/>
                  </a:lnTo>
                  <a:lnTo>
                    <a:pt x="94" y="20"/>
                  </a:lnTo>
                  <a:lnTo>
                    <a:pt x="96" y="36"/>
                  </a:lnTo>
                  <a:lnTo>
                    <a:pt x="98" y="52"/>
                  </a:lnTo>
                  <a:lnTo>
                    <a:pt x="78" y="62"/>
                  </a:lnTo>
                  <a:lnTo>
                    <a:pt x="70" y="6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82" name="Freeform 449">
              <a:extLst>
                <a:ext uri="{FF2B5EF4-FFF2-40B4-BE49-F238E27FC236}">
                  <a16:creationId xmlns:a16="http://schemas.microsoft.com/office/drawing/2014/main" id="{D0DAFACB-EF0B-ADD0-AF1C-0B09DD540811}"/>
                </a:ext>
              </a:extLst>
            </p:cNvPr>
            <p:cNvSpPr>
              <a:spLocks noChangeAspect="1"/>
            </p:cNvSpPr>
            <p:nvPr/>
          </p:nvSpPr>
          <p:spPr bwMode="auto">
            <a:xfrm>
              <a:off x="5625844" y="3517769"/>
              <a:ext cx="54741" cy="51705"/>
            </a:xfrm>
            <a:custGeom>
              <a:avLst/>
              <a:gdLst>
                <a:gd name="T0" fmla="*/ 28 w 36"/>
                <a:gd name="T1" fmla="*/ 12 h 34"/>
                <a:gd name="T2" fmla="*/ 22 w 36"/>
                <a:gd name="T3" fmla="*/ 12 h 34"/>
                <a:gd name="T4" fmla="*/ 24 w 36"/>
                <a:gd name="T5" fmla="*/ 16 h 34"/>
                <a:gd name="T6" fmla="*/ 28 w 36"/>
                <a:gd name="T7" fmla="*/ 18 h 34"/>
                <a:gd name="T8" fmla="*/ 28 w 36"/>
                <a:gd name="T9" fmla="*/ 18 h 34"/>
                <a:gd name="T10" fmla="*/ 32 w 36"/>
                <a:gd name="T11" fmla="*/ 26 h 34"/>
                <a:gd name="T12" fmla="*/ 36 w 36"/>
                <a:gd name="T13" fmla="*/ 34 h 34"/>
                <a:gd name="T14" fmla="*/ 22 w 36"/>
                <a:gd name="T15" fmla="*/ 34 h 34"/>
                <a:gd name="T16" fmla="*/ 16 w 36"/>
                <a:gd name="T17" fmla="*/ 24 h 34"/>
                <a:gd name="T18" fmla="*/ 0 w 36"/>
                <a:gd name="T19" fmla="*/ 22 h 34"/>
                <a:gd name="T20" fmla="*/ 8 w 36"/>
                <a:gd name="T21" fmla="*/ 4 h 34"/>
                <a:gd name="T22" fmla="*/ 14 w 36"/>
                <a:gd name="T23" fmla="*/ 0 h 34"/>
                <a:gd name="T24" fmla="*/ 22 w 36"/>
                <a:gd name="T25" fmla="*/ 2 h 34"/>
                <a:gd name="T26" fmla="*/ 28 w 36"/>
                <a:gd name="T27" fmla="*/ 12 h 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6" h="34">
                  <a:moveTo>
                    <a:pt x="28" y="12"/>
                  </a:moveTo>
                  <a:lnTo>
                    <a:pt x="22" y="12"/>
                  </a:lnTo>
                  <a:lnTo>
                    <a:pt x="24" y="16"/>
                  </a:lnTo>
                  <a:lnTo>
                    <a:pt x="28" y="18"/>
                  </a:lnTo>
                  <a:lnTo>
                    <a:pt x="32" y="26"/>
                  </a:lnTo>
                  <a:lnTo>
                    <a:pt x="36" y="34"/>
                  </a:lnTo>
                  <a:lnTo>
                    <a:pt x="22" y="34"/>
                  </a:lnTo>
                  <a:lnTo>
                    <a:pt x="16" y="24"/>
                  </a:lnTo>
                  <a:lnTo>
                    <a:pt x="0" y="22"/>
                  </a:lnTo>
                  <a:lnTo>
                    <a:pt x="8" y="4"/>
                  </a:lnTo>
                  <a:lnTo>
                    <a:pt x="14" y="0"/>
                  </a:lnTo>
                  <a:lnTo>
                    <a:pt x="22" y="2"/>
                  </a:lnTo>
                  <a:lnTo>
                    <a:pt x="28" y="1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83" name="Freeform 450">
              <a:extLst>
                <a:ext uri="{FF2B5EF4-FFF2-40B4-BE49-F238E27FC236}">
                  <a16:creationId xmlns:a16="http://schemas.microsoft.com/office/drawing/2014/main" id="{1F33919B-3D61-09AF-43C9-1D7776A6C96F}"/>
                </a:ext>
              </a:extLst>
            </p:cNvPr>
            <p:cNvSpPr>
              <a:spLocks noChangeAspect="1"/>
            </p:cNvSpPr>
            <p:nvPr/>
          </p:nvSpPr>
          <p:spPr bwMode="auto">
            <a:xfrm>
              <a:off x="3986643" y="3329199"/>
              <a:ext cx="337570" cy="267650"/>
            </a:xfrm>
            <a:custGeom>
              <a:avLst/>
              <a:gdLst>
                <a:gd name="T0" fmla="*/ 114 w 222"/>
                <a:gd name="T1" fmla="*/ 44 h 176"/>
                <a:gd name="T2" fmla="*/ 124 w 222"/>
                <a:gd name="T3" fmla="*/ 26 h 176"/>
                <a:gd name="T4" fmla="*/ 134 w 222"/>
                <a:gd name="T5" fmla="*/ 4 h 176"/>
                <a:gd name="T6" fmla="*/ 136 w 222"/>
                <a:gd name="T7" fmla="*/ 2 h 176"/>
                <a:gd name="T8" fmla="*/ 142 w 222"/>
                <a:gd name="T9" fmla="*/ 0 h 176"/>
                <a:gd name="T10" fmla="*/ 144 w 222"/>
                <a:gd name="T11" fmla="*/ 0 h 176"/>
                <a:gd name="T12" fmla="*/ 146 w 222"/>
                <a:gd name="T13" fmla="*/ 0 h 176"/>
                <a:gd name="T14" fmla="*/ 146 w 222"/>
                <a:gd name="T15" fmla="*/ 2 h 176"/>
                <a:gd name="T16" fmla="*/ 148 w 222"/>
                <a:gd name="T17" fmla="*/ 4 h 176"/>
                <a:gd name="T18" fmla="*/ 148 w 222"/>
                <a:gd name="T19" fmla="*/ 8 h 176"/>
                <a:gd name="T20" fmla="*/ 148 w 222"/>
                <a:gd name="T21" fmla="*/ 10 h 176"/>
                <a:gd name="T22" fmla="*/ 152 w 222"/>
                <a:gd name="T23" fmla="*/ 14 h 176"/>
                <a:gd name="T24" fmla="*/ 182 w 222"/>
                <a:gd name="T25" fmla="*/ 16 h 176"/>
                <a:gd name="T26" fmla="*/ 186 w 222"/>
                <a:gd name="T27" fmla="*/ 16 h 176"/>
                <a:gd name="T28" fmla="*/ 186 w 222"/>
                <a:gd name="T29" fmla="*/ 14 h 176"/>
                <a:gd name="T30" fmla="*/ 188 w 222"/>
                <a:gd name="T31" fmla="*/ 14 h 176"/>
                <a:gd name="T32" fmla="*/ 200 w 222"/>
                <a:gd name="T33" fmla="*/ 18 h 176"/>
                <a:gd name="T34" fmla="*/ 204 w 222"/>
                <a:gd name="T35" fmla="*/ 22 h 176"/>
                <a:gd name="T36" fmla="*/ 206 w 222"/>
                <a:gd name="T37" fmla="*/ 40 h 176"/>
                <a:gd name="T38" fmla="*/ 210 w 222"/>
                <a:gd name="T39" fmla="*/ 54 h 176"/>
                <a:gd name="T40" fmla="*/ 222 w 222"/>
                <a:gd name="T41" fmla="*/ 72 h 176"/>
                <a:gd name="T42" fmla="*/ 216 w 222"/>
                <a:gd name="T43" fmla="*/ 80 h 176"/>
                <a:gd name="T44" fmla="*/ 198 w 222"/>
                <a:gd name="T45" fmla="*/ 80 h 176"/>
                <a:gd name="T46" fmla="*/ 174 w 222"/>
                <a:gd name="T47" fmla="*/ 90 h 176"/>
                <a:gd name="T48" fmla="*/ 174 w 222"/>
                <a:gd name="T49" fmla="*/ 102 h 176"/>
                <a:gd name="T50" fmla="*/ 160 w 222"/>
                <a:gd name="T51" fmla="*/ 112 h 176"/>
                <a:gd name="T52" fmla="*/ 148 w 222"/>
                <a:gd name="T53" fmla="*/ 120 h 176"/>
                <a:gd name="T54" fmla="*/ 132 w 222"/>
                <a:gd name="T55" fmla="*/ 128 h 176"/>
                <a:gd name="T56" fmla="*/ 116 w 222"/>
                <a:gd name="T57" fmla="*/ 134 h 176"/>
                <a:gd name="T58" fmla="*/ 102 w 222"/>
                <a:gd name="T59" fmla="*/ 142 h 176"/>
                <a:gd name="T60" fmla="*/ 86 w 222"/>
                <a:gd name="T61" fmla="*/ 150 h 176"/>
                <a:gd name="T62" fmla="*/ 82 w 222"/>
                <a:gd name="T63" fmla="*/ 176 h 176"/>
                <a:gd name="T64" fmla="*/ 62 w 222"/>
                <a:gd name="T65" fmla="*/ 176 h 176"/>
                <a:gd name="T66" fmla="*/ 40 w 222"/>
                <a:gd name="T67" fmla="*/ 176 h 176"/>
                <a:gd name="T68" fmla="*/ 20 w 222"/>
                <a:gd name="T69" fmla="*/ 176 h 176"/>
                <a:gd name="T70" fmla="*/ 0 w 222"/>
                <a:gd name="T71" fmla="*/ 176 h 176"/>
                <a:gd name="T72" fmla="*/ 20 w 222"/>
                <a:gd name="T73" fmla="*/ 166 h 176"/>
                <a:gd name="T74" fmla="*/ 36 w 222"/>
                <a:gd name="T75" fmla="*/ 158 h 176"/>
                <a:gd name="T76" fmla="*/ 48 w 222"/>
                <a:gd name="T77" fmla="*/ 148 h 176"/>
                <a:gd name="T78" fmla="*/ 58 w 222"/>
                <a:gd name="T79" fmla="*/ 132 h 176"/>
                <a:gd name="T80" fmla="*/ 66 w 222"/>
                <a:gd name="T81" fmla="*/ 118 h 176"/>
                <a:gd name="T82" fmla="*/ 62 w 222"/>
                <a:gd name="T83" fmla="*/ 96 h 176"/>
                <a:gd name="T84" fmla="*/ 72 w 222"/>
                <a:gd name="T85" fmla="*/ 80 h 176"/>
                <a:gd name="T86" fmla="*/ 82 w 222"/>
                <a:gd name="T87" fmla="*/ 62 h 176"/>
                <a:gd name="T88" fmla="*/ 92 w 222"/>
                <a:gd name="T89" fmla="*/ 54 h 176"/>
                <a:gd name="T90" fmla="*/ 114 w 222"/>
                <a:gd name="T91" fmla="*/ 44 h 1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22" h="176">
                  <a:moveTo>
                    <a:pt x="114" y="44"/>
                  </a:moveTo>
                  <a:lnTo>
                    <a:pt x="124" y="26"/>
                  </a:lnTo>
                  <a:lnTo>
                    <a:pt x="134" y="4"/>
                  </a:lnTo>
                  <a:lnTo>
                    <a:pt x="136" y="2"/>
                  </a:lnTo>
                  <a:lnTo>
                    <a:pt x="142" y="0"/>
                  </a:lnTo>
                  <a:lnTo>
                    <a:pt x="144" y="0"/>
                  </a:lnTo>
                  <a:lnTo>
                    <a:pt x="146" y="0"/>
                  </a:lnTo>
                  <a:lnTo>
                    <a:pt x="146" y="2"/>
                  </a:lnTo>
                  <a:lnTo>
                    <a:pt x="148" y="4"/>
                  </a:lnTo>
                  <a:lnTo>
                    <a:pt x="148" y="8"/>
                  </a:lnTo>
                  <a:lnTo>
                    <a:pt x="148" y="10"/>
                  </a:lnTo>
                  <a:lnTo>
                    <a:pt x="152" y="14"/>
                  </a:lnTo>
                  <a:lnTo>
                    <a:pt x="182" y="16"/>
                  </a:lnTo>
                  <a:lnTo>
                    <a:pt x="186" y="16"/>
                  </a:lnTo>
                  <a:lnTo>
                    <a:pt x="186" y="14"/>
                  </a:lnTo>
                  <a:lnTo>
                    <a:pt x="188" y="14"/>
                  </a:lnTo>
                  <a:lnTo>
                    <a:pt x="200" y="18"/>
                  </a:lnTo>
                  <a:lnTo>
                    <a:pt x="204" y="22"/>
                  </a:lnTo>
                  <a:lnTo>
                    <a:pt x="206" y="40"/>
                  </a:lnTo>
                  <a:lnTo>
                    <a:pt x="210" y="54"/>
                  </a:lnTo>
                  <a:lnTo>
                    <a:pt x="222" y="72"/>
                  </a:lnTo>
                  <a:lnTo>
                    <a:pt x="216" y="80"/>
                  </a:lnTo>
                  <a:lnTo>
                    <a:pt x="198" y="80"/>
                  </a:lnTo>
                  <a:lnTo>
                    <a:pt x="174" y="90"/>
                  </a:lnTo>
                  <a:lnTo>
                    <a:pt x="174" y="102"/>
                  </a:lnTo>
                  <a:lnTo>
                    <a:pt x="160" y="112"/>
                  </a:lnTo>
                  <a:lnTo>
                    <a:pt x="148" y="120"/>
                  </a:lnTo>
                  <a:lnTo>
                    <a:pt x="132" y="128"/>
                  </a:lnTo>
                  <a:lnTo>
                    <a:pt x="116" y="134"/>
                  </a:lnTo>
                  <a:lnTo>
                    <a:pt x="102" y="142"/>
                  </a:lnTo>
                  <a:lnTo>
                    <a:pt x="86" y="150"/>
                  </a:lnTo>
                  <a:lnTo>
                    <a:pt x="82" y="176"/>
                  </a:lnTo>
                  <a:lnTo>
                    <a:pt x="62" y="176"/>
                  </a:lnTo>
                  <a:lnTo>
                    <a:pt x="40" y="176"/>
                  </a:lnTo>
                  <a:lnTo>
                    <a:pt x="20" y="176"/>
                  </a:lnTo>
                  <a:lnTo>
                    <a:pt x="0" y="176"/>
                  </a:lnTo>
                  <a:lnTo>
                    <a:pt x="20" y="166"/>
                  </a:lnTo>
                  <a:lnTo>
                    <a:pt x="36" y="158"/>
                  </a:lnTo>
                  <a:lnTo>
                    <a:pt x="48" y="148"/>
                  </a:lnTo>
                  <a:lnTo>
                    <a:pt x="58" y="132"/>
                  </a:lnTo>
                  <a:lnTo>
                    <a:pt x="66" y="118"/>
                  </a:lnTo>
                  <a:lnTo>
                    <a:pt x="62" y="96"/>
                  </a:lnTo>
                  <a:lnTo>
                    <a:pt x="72" y="80"/>
                  </a:lnTo>
                  <a:lnTo>
                    <a:pt x="82" y="62"/>
                  </a:lnTo>
                  <a:lnTo>
                    <a:pt x="92" y="54"/>
                  </a:lnTo>
                  <a:lnTo>
                    <a:pt x="114" y="4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84" name="Freeform 451">
              <a:extLst>
                <a:ext uri="{FF2B5EF4-FFF2-40B4-BE49-F238E27FC236}">
                  <a16:creationId xmlns:a16="http://schemas.microsoft.com/office/drawing/2014/main" id="{D3CC88DB-303B-B4FA-BC22-ADD2FFDE710D}"/>
                </a:ext>
              </a:extLst>
            </p:cNvPr>
            <p:cNvSpPr>
              <a:spLocks noChangeAspect="1"/>
            </p:cNvSpPr>
            <p:nvPr/>
          </p:nvSpPr>
          <p:spPr bwMode="auto">
            <a:xfrm>
              <a:off x="3877161" y="4081960"/>
              <a:ext cx="85153" cy="54748"/>
            </a:xfrm>
            <a:custGeom>
              <a:avLst/>
              <a:gdLst>
                <a:gd name="T0" fmla="*/ 28 w 56"/>
                <a:gd name="T1" fmla="*/ 22 h 36"/>
                <a:gd name="T2" fmla="*/ 20 w 56"/>
                <a:gd name="T3" fmla="*/ 24 h 36"/>
                <a:gd name="T4" fmla="*/ 22 w 56"/>
                <a:gd name="T5" fmla="*/ 20 h 36"/>
                <a:gd name="T6" fmla="*/ 32 w 56"/>
                <a:gd name="T7" fmla="*/ 18 h 36"/>
                <a:gd name="T8" fmla="*/ 28 w 56"/>
                <a:gd name="T9" fmla="*/ 16 h 36"/>
                <a:gd name="T10" fmla="*/ 20 w 56"/>
                <a:gd name="T11" fmla="*/ 18 h 36"/>
                <a:gd name="T12" fmla="*/ 14 w 56"/>
                <a:gd name="T13" fmla="*/ 16 h 36"/>
                <a:gd name="T14" fmla="*/ 16 w 56"/>
                <a:gd name="T15" fmla="*/ 14 h 36"/>
                <a:gd name="T16" fmla="*/ 6 w 56"/>
                <a:gd name="T17" fmla="*/ 12 h 36"/>
                <a:gd name="T18" fmla="*/ 10 w 56"/>
                <a:gd name="T19" fmla="*/ 8 h 36"/>
                <a:gd name="T20" fmla="*/ 0 w 56"/>
                <a:gd name="T21" fmla="*/ 6 h 36"/>
                <a:gd name="T22" fmla="*/ 24 w 56"/>
                <a:gd name="T23" fmla="*/ 2 h 36"/>
                <a:gd name="T24" fmla="*/ 40 w 56"/>
                <a:gd name="T25" fmla="*/ 0 h 36"/>
                <a:gd name="T26" fmla="*/ 56 w 56"/>
                <a:gd name="T27" fmla="*/ 0 h 36"/>
                <a:gd name="T28" fmla="*/ 54 w 56"/>
                <a:gd name="T29" fmla="*/ 8 h 36"/>
                <a:gd name="T30" fmla="*/ 52 w 56"/>
                <a:gd name="T31" fmla="*/ 20 h 36"/>
                <a:gd name="T32" fmla="*/ 36 w 56"/>
                <a:gd name="T33" fmla="*/ 28 h 36"/>
                <a:gd name="T34" fmla="*/ 32 w 56"/>
                <a:gd name="T35" fmla="*/ 36 h 36"/>
                <a:gd name="T36" fmla="*/ 30 w 56"/>
                <a:gd name="T37" fmla="*/ 32 h 36"/>
                <a:gd name="T38" fmla="*/ 26 w 56"/>
                <a:gd name="T39" fmla="*/ 28 h 36"/>
                <a:gd name="T40" fmla="*/ 28 w 56"/>
                <a:gd name="T41" fmla="*/ 22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6" h="36">
                  <a:moveTo>
                    <a:pt x="28" y="22"/>
                  </a:moveTo>
                  <a:lnTo>
                    <a:pt x="20" y="24"/>
                  </a:lnTo>
                  <a:lnTo>
                    <a:pt x="22" y="20"/>
                  </a:lnTo>
                  <a:lnTo>
                    <a:pt x="32" y="18"/>
                  </a:lnTo>
                  <a:lnTo>
                    <a:pt x="28" y="16"/>
                  </a:lnTo>
                  <a:lnTo>
                    <a:pt x="20" y="18"/>
                  </a:lnTo>
                  <a:lnTo>
                    <a:pt x="14" y="16"/>
                  </a:lnTo>
                  <a:lnTo>
                    <a:pt x="16" y="14"/>
                  </a:lnTo>
                  <a:lnTo>
                    <a:pt x="6" y="12"/>
                  </a:lnTo>
                  <a:lnTo>
                    <a:pt x="10" y="8"/>
                  </a:lnTo>
                  <a:lnTo>
                    <a:pt x="0" y="6"/>
                  </a:lnTo>
                  <a:lnTo>
                    <a:pt x="24" y="2"/>
                  </a:lnTo>
                  <a:lnTo>
                    <a:pt x="40" y="0"/>
                  </a:lnTo>
                  <a:lnTo>
                    <a:pt x="56" y="0"/>
                  </a:lnTo>
                  <a:lnTo>
                    <a:pt x="54" y="8"/>
                  </a:lnTo>
                  <a:lnTo>
                    <a:pt x="52" y="20"/>
                  </a:lnTo>
                  <a:lnTo>
                    <a:pt x="36" y="28"/>
                  </a:lnTo>
                  <a:lnTo>
                    <a:pt x="32" y="36"/>
                  </a:lnTo>
                  <a:lnTo>
                    <a:pt x="30" y="32"/>
                  </a:lnTo>
                  <a:lnTo>
                    <a:pt x="26" y="28"/>
                  </a:lnTo>
                  <a:lnTo>
                    <a:pt x="28" y="2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85" name="Freeform 452">
              <a:extLst>
                <a:ext uri="{FF2B5EF4-FFF2-40B4-BE49-F238E27FC236}">
                  <a16:creationId xmlns:a16="http://schemas.microsoft.com/office/drawing/2014/main" id="{0023D93B-D3CA-B6DE-0E06-A09CDB624917}"/>
                </a:ext>
              </a:extLst>
            </p:cNvPr>
            <p:cNvSpPr>
              <a:spLocks noChangeAspect="1"/>
            </p:cNvSpPr>
            <p:nvPr/>
          </p:nvSpPr>
          <p:spPr bwMode="auto">
            <a:xfrm>
              <a:off x="3822420" y="2387866"/>
              <a:ext cx="234171" cy="91243"/>
            </a:xfrm>
            <a:custGeom>
              <a:avLst/>
              <a:gdLst>
                <a:gd name="T0" fmla="*/ 40 w 154"/>
                <a:gd name="T1" fmla="*/ 42 h 60"/>
                <a:gd name="T2" fmla="*/ 34 w 154"/>
                <a:gd name="T3" fmla="*/ 40 h 60"/>
                <a:gd name="T4" fmla="*/ 28 w 154"/>
                <a:gd name="T5" fmla="*/ 38 h 60"/>
                <a:gd name="T6" fmla="*/ 24 w 154"/>
                <a:gd name="T7" fmla="*/ 34 h 60"/>
                <a:gd name="T8" fmla="*/ 10 w 154"/>
                <a:gd name="T9" fmla="*/ 34 h 60"/>
                <a:gd name="T10" fmla="*/ 10 w 154"/>
                <a:gd name="T11" fmla="*/ 30 h 60"/>
                <a:gd name="T12" fmla="*/ 18 w 154"/>
                <a:gd name="T13" fmla="*/ 30 h 60"/>
                <a:gd name="T14" fmla="*/ 24 w 154"/>
                <a:gd name="T15" fmla="*/ 30 h 60"/>
                <a:gd name="T16" fmla="*/ 36 w 154"/>
                <a:gd name="T17" fmla="*/ 28 h 60"/>
                <a:gd name="T18" fmla="*/ 28 w 154"/>
                <a:gd name="T19" fmla="*/ 24 h 60"/>
                <a:gd name="T20" fmla="*/ 34 w 154"/>
                <a:gd name="T21" fmla="*/ 20 h 60"/>
                <a:gd name="T22" fmla="*/ 30 w 154"/>
                <a:gd name="T23" fmla="*/ 18 h 60"/>
                <a:gd name="T24" fmla="*/ 26 w 154"/>
                <a:gd name="T25" fmla="*/ 20 h 60"/>
                <a:gd name="T26" fmla="*/ 18 w 154"/>
                <a:gd name="T27" fmla="*/ 18 h 60"/>
                <a:gd name="T28" fmla="*/ 0 w 154"/>
                <a:gd name="T29" fmla="*/ 18 h 60"/>
                <a:gd name="T30" fmla="*/ 10 w 154"/>
                <a:gd name="T31" fmla="*/ 18 h 60"/>
                <a:gd name="T32" fmla="*/ 12 w 154"/>
                <a:gd name="T33" fmla="*/ 16 h 60"/>
                <a:gd name="T34" fmla="*/ 16 w 154"/>
                <a:gd name="T35" fmla="*/ 16 h 60"/>
                <a:gd name="T36" fmla="*/ 10 w 154"/>
                <a:gd name="T37" fmla="*/ 12 h 60"/>
                <a:gd name="T38" fmla="*/ 14 w 154"/>
                <a:gd name="T39" fmla="*/ 8 h 60"/>
                <a:gd name="T40" fmla="*/ 18 w 154"/>
                <a:gd name="T41" fmla="*/ 6 h 60"/>
                <a:gd name="T42" fmla="*/ 24 w 154"/>
                <a:gd name="T43" fmla="*/ 10 h 60"/>
                <a:gd name="T44" fmla="*/ 28 w 154"/>
                <a:gd name="T45" fmla="*/ 10 h 60"/>
                <a:gd name="T46" fmla="*/ 32 w 154"/>
                <a:gd name="T47" fmla="*/ 14 h 60"/>
                <a:gd name="T48" fmla="*/ 26 w 154"/>
                <a:gd name="T49" fmla="*/ 8 h 60"/>
                <a:gd name="T50" fmla="*/ 32 w 154"/>
                <a:gd name="T51" fmla="*/ 4 h 60"/>
                <a:gd name="T52" fmla="*/ 24 w 154"/>
                <a:gd name="T53" fmla="*/ 4 h 60"/>
                <a:gd name="T54" fmla="*/ 34 w 154"/>
                <a:gd name="T55" fmla="*/ 2 h 60"/>
                <a:gd name="T56" fmla="*/ 40 w 154"/>
                <a:gd name="T57" fmla="*/ 6 h 60"/>
                <a:gd name="T58" fmla="*/ 44 w 154"/>
                <a:gd name="T59" fmla="*/ 10 h 60"/>
                <a:gd name="T60" fmla="*/ 48 w 154"/>
                <a:gd name="T61" fmla="*/ 12 h 60"/>
                <a:gd name="T62" fmla="*/ 40 w 154"/>
                <a:gd name="T63" fmla="*/ 14 h 60"/>
                <a:gd name="T64" fmla="*/ 44 w 154"/>
                <a:gd name="T65" fmla="*/ 20 h 60"/>
                <a:gd name="T66" fmla="*/ 48 w 154"/>
                <a:gd name="T67" fmla="*/ 22 h 60"/>
                <a:gd name="T68" fmla="*/ 52 w 154"/>
                <a:gd name="T69" fmla="*/ 18 h 60"/>
                <a:gd name="T70" fmla="*/ 60 w 154"/>
                <a:gd name="T71" fmla="*/ 14 h 60"/>
                <a:gd name="T72" fmla="*/ 68 w 154"/>
                <a:gd name="T73" fmla="*/ 12 h 60"/>
                <a:gd name="T74" fmla="*/ 72 w 154"/>
                <a:gd name="T75" fmla="*/ 10 h 60"/>
                <a:gd name="T76" fmla="*/ 86 w 154"/>
                <a:gd name="T77" fmla="*/ 8 h 60"/>
                <a:gd name="T78" fmla="*/ 94 w 154"/>
                <a:gd name="T79" fmla="*/ 18 h 60"/>
                <a:gd name="T80" fmla="*/ 94 w 154"/>
                <a:gd name="T81" fmla="*/ 8 h 60"/>
                <a:gd name="T82" fmla="*/ 106 w 154"/>
                <a:gd name="T83" fmla="*/ 8 h 60"/>
                <a:gd name="T84" fmla="*/ 116 w 154"/>
                <a:gd name="T85" fmla="*/ 4 h 60"/>
                <a:gd name="T86" fmla="*/ 124 w 154"/>
                <a:gd name="T87" fmla="*/ 2 h 60"/>
                <a:gd name="T88" fmla="*/ 132 w 154"/>
                <a:gd name="T89" fmla="*/ 8 h 60"/>
                <a:gd name="T90" fmla="*/ 144 w 154"/>
                <a:gd name="T91" fmla="*/ 4 h 60"/>
                <a:gd name="T92" fmla="*/ 136 w 154"/>
                <a:gd name="T93" fmla="*/ 10 h 60"/>
                <a:gd name="T94" fmla="*/ 138 w 154"/>
                <a:gd name="T95" fmla="*/ 16 h 60"/>
                <a:gd name="T96" fmla="*/ 148 w 154"/>
                <a:gd name="T97" fmla="*/ 18 h 60"/>
                <a:gd name="T98" fmla="*/ 150 w 154"/>
                <a:gd name="T99" fmla="*/ 22 h 60"/>
                <a:gd name="T100" fmla="*/ 152 w 154"/>
                <a:gd name="T101" fmla="*/ 26 h 60"/>
                <a:gd name="T102" fmla="*/ 154 w 154"/>
                <a:gd name="T103" fmla="*/ 26 h 60"/>
                <a:gd name="T104" fmla="*/ 150 w 154"/>
                <a:gd name="T105" fmla="*/ 30 h 60"/>
                <a:gd name="T106" fmla="*/ 146 w 154"/>
                <a:gd name="T107" fmla="*/ 36 h 60"/>
                <a:gd name="T108" fmla="*/ 142 w 154"/>
                <a:gd name="T109" fmla="*/ 36 h 60"/>
                <a:gd name="T110" fmla="*/ 136 w 154"/>
                <a:gd name="T111" fmla="*/ 42 h 60"/>
                <a:gd name="T112" fmla="*/ 130 w 154"/>
                <a:gd name="T113" fmla="*/ 42 h 60"/>
                <a:gd name="T114" fmla="*/ 120 w 154"/>
                <a:gd name="T115" fmla="*/ 44 h 60"/>
                <a:gd name="T116" fmla="*/ 96 w 154"/>
                <a:gd name="T117" fmla="*/ 52 h 60"/>
                <a:gd name="T118" fmla="*/ 56 w 154"/>
                <a:gd name="T119" fmla="*/ 56 h 60"/>
                <a:gd name="T120" fmla="*/ 36 w 154"/>
                <a:gd name="T121" fmla="*/ 52 h 60"/>
                <a:gd name="T122" fmla="*/ 22 w 154"/>
                <a:gd name="T123" fmla="*/ 52 h 60"/>
                <a:gd name="T124" fmla="*/ 22 w 154"/>
                <a:gd name="T125" fmla="*/ 48 h 6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4" h="60">
                  <a:moveTo>
                    <a:pt x="32" y="44"/>
                  </a:moveTo>
                  <a:lnTo>
                    <a:pt x="32" y="46"/>
                  </a:lnTo>
                  <a:lnTo>
                    <a:pt x="34" y="44"/>
                  </a:lnTo>
                  <a:lnTo>
                    <a:pt x="32" y="44"/>
                  </a:lnTo>
                  <a:lnTo>
                    <a:pt x="34" y="42"/>
                  </a:lnTo>
                  <a:lnTo>
                    <a:pt x="36" y="42"/>
                  </a:lnTo>
                  <a:lnTo>
                    <a:pt x="38" y="42"/>
                  </a:lnTo>
                  <a:lnTo>
                    <a:pt x="40" y="42"/>
                  </a:lnTo>
                  <a:lnTo>
                    <a:pt x="38" y="40"/>
                  </a:lnTo>
                  <a:lnTo>
                    <a:pt x="34" y="42"/>
                  </a:lnTo>
                  <a:lnTo>
                    <a:pt x="32" y="42"/>
                  </a:lnTo>
                  <a:lnTo>
                    <a:pt x="30" y="42"/>
                  </a:lnTo>
                  <a:lnTo>
                    <a:pt x="32" y="42"/>
                  </a:lnTo>
                  <a:lnTo>
                    <a:pt x="34" y="42"/>
                  </a:lnTo>
                  <a:lnTo>
                    <a:pt x="32" y="40"/>
                  </a:lnTo>
                  <a:lnTo>
                    <a:pt x="34" y="40"/>
                  </a:lnTo>
                  <a:lnTo>
                    <a:pt x="36" y="38"/>
                  </a:lnTo>
                  <a:lnTo>
                    <a:pt x="32" y="40"/>
                  </a:lnTo>
                  <a:lnTo>
                    <a:pt x="30" y="40"/>
                  </a:lnTo>
                  <a:lnTo>
                    <a:pt x="30" y="38"/>
                  </a:lnTo>
                  <a:lnTo>
                    <a:pt x="28" y="38"/>
                  </a:lnTo>
                  <a:lnTo>
                    <a:pt x="26" y="36"/>
                  </a:lnTo>
                  <a:lnTo>
                    <a:pt x="28" y="34"/>
                  </a:lnTo>
                  <a:lnTo>
                    <a:pt x="26" y="34"/>
                  </a:lnTo>
                  <a:lnTo>
                    <a:pt x="28" y="32"/>
                  </a:lnTo>
                  <a:lnTo>
                    <a:pt x="26" y="32"/>
                  </a:lnTo>
                  <a:lnTo>
                    <a:pt x="24" y="34"/>
                  </a:lnTo>
                  <a:lnTo>
                    <a:pt x="24" y="32"/>
                  </a:lnTo>
                  <a:lnTo>
                    <a:pt x="22" y="34"/>
                  </a:lnTo>
                  <a:lnTo>
                    <a:pt x="20" y="32"/>
                  </a:lnTo>
                  <a:lnTo>
                    <a:pt x="18" y="32"/>
                  </a:lnTo>
                  <a:lnTo>
                    <a:pt x="14" y="32"/>
                  </a:lnTo>
                  <a:lnTo>
                    <a:pt x="12" y="32"/>
                  </a:lnTo>
                  <a:lnTo>
                    <a:pt x="10" y="32"/>
                  </a:lnTo>
                  <a:lnTo>
                    <a:pt x="10" y="34"/>
                  </a:lnTo>
                  <a:lnTo>
                    <a:pt x="6" y="34"/>
                  </a:lnTo>
                  <a:lnTo>
                    <a:pt x="4" y="34"/>
                  </a:lnTo>
                  <a:lnTo>
                    <a:pt x="4" y="32"/>
                  </a:lnTo>
                  <a:lnTo>
                    <a:pt x="4" y="30"/>
                  </a:lnTo>
                  <a:lnTo>
                    <a:pt x="6" y="30"/>
                  </a:lnTo>
                  <a:lnTo>
                    <a:pt x="10" y="32"/>
                  </a:lnTo>
                  <a:lnTo>
                    <a:pt x="10" y="30"/>
                  </a:lnTo>
                  <a:lnTo>
                    <a:pt x="12" y="30"/>
                  </a:lnTo>
                  <a:lnTo>
                    <a:pt x="14" y="30"/>
                  </a:lnTo>
                  <a:lnTo>
                    <a:pt x="16" y="30"/>
                  </a:lnTo>
                  <a:lnTo>
                    <a:pt x="18" y="28"/>
                  </a:lnTo>
                  <a:lnTo>
                    <a:pt x="18" y="30"/>
                  </a:lnTo>
                  <a:lnTo>
                    <a:pt x="20" y="30"/>
                  </a:lnTo>
                  <a:lnTo>
                    <a:pt x="22" y="30"/>
                  </a:lnTo>
                  <a:lnTo>
                    <a:pt x="22" y="28"/>
                  </a:lnTo>
                  <a:lnTo>
                    <a:pt x="24" y="28"/>
                  </a:lnTo>
                  <a:lnTo>
                    <a:pt x="24" y="30"/>
                  </a:lnTo>
                  <a:lnTo>
                    <a:pt x="26" y="28"/>
                  </a:lnTo>
                  <a:lnTo>
                    <a:pt x="28" y="28"/>
                  </a:lnTo>
                  <a:lnTo>
                    <a:pt x="30" y="28"/>
                  </a:lnTo>
                  <a:lnTo>
                    <a:pt x="32" y="28"/>
                  </a:lnTo>
                  <a:lnTo>
                    <a:pt x="36" y="28"/>
                  </a:lnTo>
                  <a:lnTo>
                    <a:pt x="38" y="28"/>
                  </a:lnTo>
                  <a:lnTo>
                    <a:pt x="36" y="28"/>
                  </a:lnTo>
                  <a:lnTo>
                    <a:pt x="38" y="26"/>
                  </a:lnTo>
                  <a:lnTo>
                    <a:pt x="34" y="26"/>
                  </a:lnTo>
                  <a:lnTo>
                    <a:pt x="32" y="26"/>
                  </a:lnTo>
                  <a:lnTo>
                    <a:pt x="30" y="26"/>
                  </a:lnTo>
                  <a:lnTo>
                    <a:pt x="28" y="26"/>
                  </a:lnTo>
                  <a:lnTo>
                    <a:pt x="26" y="24"/>
                  </a:lnTo>
                  <a:lnTo>
                    <a:pt x="28" y="24"/>
                  </a:lnTo>
                  <a:lnTo>
                    <a:pt x="30" y="24"/>
                  </a:lnTo>
                  <a:lnTo>
                    <a:pt x="32" y="22"/>
                  </a:lnTo>
                  <a:lnTo>
                    <a:pt x="34" y="22"/>
                  </a:lnTo>
                  <a:lnTo>
                    <a:pt x="36" y="20"/>
                  </a:lnTo>
                  <a:lnTo>
                    <a:pt x="40" y="20"/>
                  </a:lnTo>
                  <a:lnTo>
                    <a:pt x="38" y="20"/>
                  </a:lnTo>
                  <a:lnTo>
                    <a:pt x="36" y="20"/>
                  </a:lnTo>
                  <a:lnTo>
                    <a:pt x="34" y="20"/>
                  </a:lnTo>
                  <a:lnTo>
                    <a:pt x="32" y="20"/>
                  </a:lnTo>
                  <a:lnTo>
                    <a:pt x="30" y="20"/>
                  </a:lnTo>
                  <a:lnTo>
                    <a:pt x="34" y="18"/>
                  </a:lnTo>
                  <a:lnTo>
                    <a:pt x="32" y="18"/>
                  </a:lnTo>
                  <a:lnTo>
                    <a:pt x="30" y="18"/>
                  </a:lnTo>
                  <a:lnTo>
                    <a:pt x="28" y="18"/>
                  </a:lnTo>
                  <a:lnTo>
                    <a:pt x="26" y="18"/>
                  </a:lnTo>
                  <a:lnTo>
                    <a:pt x="26" y="20"/>
                  </a:lnTo>
                  <a:lnTo>
                    <a:pt x="24" y="18"/>
                  </a:lnTo>
                  <a:lnTo>
                    <a:pt x="22" y="18"/>
                  </a:lnTo>
                  <a:lnTo>
                    <a:pt x="20" y="18"/>
                  </a:lnTo>
                  <a:lnTo>
                    <a:pt x="20" y="20"/>
                  </a:lnTo>
                  <a:lnTo>
                    <a:pt x="18" y="18"/>
                  </a:lnTo>
                  <a:lnTo>
                    <a:pt x="12" y="20"/>
                  </a:lnTo>
                  <a:lnTo>
                    <a:pt x="8" y="20"/>
                  </a:lnTo>
                  <a:lnTo>
                    <a:pt x="6" y="20"/>
                  </a:lnTo>
                  <a:lnTo>
                    <a:pt x="4" y="20"/>
                  </a:lnTo>
                  <a:lnTo>
                    <a:pt x="0" y="20"/>
                  </a:lnTo>
                  <a:lnTo>
                    <a:pt x="0" y="18"/>
                  </a:lnTo>
                  <a:lnTo>
                    <a:pt x="2" y="18"/>
                  </a:lnTo>
                  <a:lnTo>
                    <a:pt x="4" y="18"/>
                  </a:lnTo>
                  <a:lnTo>
                    <a:pt x="6" y="18"/>
                  </a:lnTo>
                  <a:lnTo>
                    <a:pt x="8" y="18"/>
                  </a:lnTo>
                  <a:lnTo>
                    <a:pt x="10" y="18"/>
                  </a:lnTo>
                  <a:lnTo>
                    <a:pt x="8" y="18"/>
                  </a:lnTo>
                  <a:lnTo>
                    <a:pt x="10" y="18"/>
                  </a:lnTo>
                  <a:lnTo>
                    <a:pt x="8" y="16"/>
                  </a:lnTo>
                  <a:lnTo>
                    <a:pt x="6" y="16"/>
                  </a:lnTo>
                  <a:lnTo>
                    <a:pt x="6" y="14"/>
                  </a:lnTo>
                  <a:lnTo>
                    <a:pt x="8" y="14"/>
                  </a:lnTo>
                  <a:lnTo>
                    <a:pt x="12" y="16"/>
                  </a:lnTo>
                  <a:lnTo>
                    <a:pt x="14" y="16"/>
                  </a:lnTo>
                  <a:lnTo>
                    <a:pt x="14" y="18"/>
                  </a:lnTo>
                  <a:lnTo>
                    <a:pt x="16" y="18"/>
                  </a:lnTo>
                  <a:lnTo>
                    <a:pt x="18" y="16"/>
                  </a:lnTo>
                  <a:lnTo>
                    <a:pt x="16" y="16"/>
                  </a:lnTo>
                  <a:lnTo>
                    <a:pt x="20" y="16"/>
                  </a:lnTo>
                  <a:lnTo>
                    <a:pt x="20" y="14"/>
                  </a:lnTo>
                  <a:lnTo>
                    <a:pt x="18" y="14"/>
                  </a:lnTo>
                  <a:lnTo>
                    <a:pt x="16" y="14"/>
                  </a:lnTo>
                  <a:lnTo>
                    <a:pt x="12" y="14"/>
                  </a:lnTo>
                  <a:lnTo>
                    <a:pt x="10" y="12"/>
                  </a:lnTo>
                  <a:lnTo>
                    <a:pt x="12" y="12"/>
                  </a:lnTo>
                  <a:lnTo>
                    <a:pt x="14" y="12"/>
                  </a:lnTo>
                  <a:lnTo>
                    <a:pt x="16" y="12"/>
                  </a:lnTo>
                  <a:lnTo>
                    <a:pt x="14" y="12"/>
                  </a:lnTo>
                  <a:lnTo>
                    <a:pt x="12" y="10"/>
                  </a:lnTo>
                  <a:lnTo>
                    <a:pt x="12" y="8"/>
                  </a:lnTo>
                  <a:lnTo>
                    <a:pt x="14" y="8"/>
                  </a:lnTo>
                  <a:lnTo>
                    <a:pt x="16" y="10"/>
                  </a:lnTo>
                  <a:lnTo>
                    <a:pt x="18" y="10"/>
                  </a:lnTo>
                  <a:lnTo>
                    <a:pt x="16" y="8"/>
                  </a:lnTo>
                  <a:lnTo>
                    <a:pt x="18" y="8"/>
                  </a:lnTo>
                  <a:lnTo>
                    <a:pt x="16" y="8"/>
                  </a:lnTo>
                  <a:lnTo>
                    <a:pt x="16" y="6"/>
                  </a:lnTo>
                  <a:lnTo>
                    <a:pt x="18" y="6"/>
                  </a:lnTo>
                  <a:lnTo>
                    <a:pt x="20" y="8"/>
                  </a:lnTo>
                  <a:lnTo>
                    <a:pt x="22" y="8"/>
                  </a:lnTo>
                  <a:lnTo>
                    <a:pt x="24" y="8"/>
                  </a:lnTo>
                  <a:lnTo>
                    <a:pt x="22" y="8"/>
                  </a:lnTo>
                  <a:lnTo>
                    <a:pt x="24" y="8"/>
                  </a:lnTo>
                  <a:lnTo>
                    <a:pt x="24" y="10"/>
                  </a:lnTo>
                  <a:lnTo>
                    <a:pt x="26" y="10"/>
                  </a:lnTo>
                  <a:lnTo>
                    <a:pt x="24" y="12"/>
                  </a:lnTo>
                  <a:lnTo>
                    <a:pt x="26" y="10"/>
                  </a:lnTo>
                  <a:lnTo>
                    <a:pt x="26" y="12"/>
                  </a:lnTo>
                  <a:lnTo>
                    <a:pt x="26" y="10"/>
                  </a:lnTo>
                  <a:lnTo>
                    <a:pt x="28" y="10"/>
                  </a:lnTo>
                  <a:lnTo>
                    <a:pt x="30" y="10"/>
                  </a:lnTo>
                  <a:lnTo>
                    <a:pt x="28" y="14"/>
                  </a:lnTo>
                  <a:lnTo>
                    <a:pt x="30" y="12"/>
                  </a:lnTo>
                  <a:lnTo>
                    <a:pt x="30" y="10"/>
                  </a:lnTo>
                  <a:lnTo>
                    <a:pt x="32" y="12"/>
                  </a:lnTo>
                  <a:lnTo>
                    <a:pt x="30" y="14"/>
                  </a:lnTo>
                  <a:lnTo>
                    <a:pt x="32" y="14"/>
                  </a:lnTo>
                  <a:lnTo>
                    <a:pt x="32" y="12"/>
                  </a:lnTo>
                  <a:lnTo>
                    <a:pt x="32" y="10"/>
                  </a:lnTo>
                  <a:lnTo>
                    <a:pt x="32" y="8"/>
                  </a:lnTo>
                  <a:lnTo>
                    <a:pt x="30" y="8"/>
                  </a:lnTo>
                  <a:lnTo>
                    <a:pt x="28" y="8"/>
                  </a:lnTo>
                  <a:lnTo>
                    <a:pt x="26" y="8"/>
                  </a:lnTo>
                  <a:lnTo>
                    <a:pt x="24" y="6"/>
                  </a:lnTo>
                  <a:lnTo>
                    <a:pt x="26" y="6"/>
                  </a:lnTo>
                  <a:lnTo>
                    <a:pt x="28" y="6"/>
                  </a:lnTo>
                  <a:lnTo>
                    <a:pt x="32" y="6"/>
                  </a:lnTo>
                  <a:lnTo>
                    <a:pt x="34" y="6"/>
                  </a:lnTo>
                  <a:lnTo>
                    <a:pt x="34" y="4"/>
                  </a:lnTo>
                  <a:lnTo>
                    <a:pt x="32" y="4"/>
                  </a:lnTo>
                  <a:lnTo>
                    <a:pt x="30" y="4"/>
                  </a:lnTo>
                  <a:lnTo>
                    <a:pt x="28" y="4"/>
                  </a:lnTo>
                  <a:lnTo>
                    <a:pt x="26" y="4"/>
                  </a:lnTo>
                  <a:lnTo>
                    <a:pt x="24" y="4"/>
                  </a:lnTo>
                  <a:lnTo>
                    <a:pt x="24" y="2"/>
                  </a:lnTo>
                  <a:lnTo>
                    <a:pt x="26" y="0"/>
                  </a:lnTo>
                  <a:lnTo>
                    <a:pt x="30" y="2"/>
                  </a:lnTo>
                  <a:lnTo>
                    <a:pt x="32" y="2"/>
                  </a:lnTo>
                  <a:lnTo>
                    <a:pt x="34" y="2"/>
                  </a:lnTo>
                  <a:lnTo>
                    <a:pt x="36" y="2"/>
                  </a:lnTo>
                  <a:lnTo>
                    <a:pt x="36" y="6"/>
                  </a:lnTo>
                  <a:lnTo>
                    <a:pt x="36" y="4"/>
                  </a:lnTo>
                  <a:lnTo>
                    <a:pt x="36" y="6"/>
                  </a:lnTo>
                  <a:lnTo>
                    <a:pt x="38" y="4"/>
                  </a:lnTo>
                  <a:lnTo>
                    <a:pt x="38" y="6"/>
                  </a:lnTo>
                  <a:lnTo>
                    <a:pt x="40" y="6"/>
                  </a:lnTo>
                  <a:lnTo>
                    <a:pt x="42" y="6"/>
                  </a:lnTo>
                  <a:lnTo>
                    <a:pt x="42" y="10"/>
                  </a:lnTo>
                  <a:lnTo>
                    <a:pt x="44" y="10"/>
                  </a:lnTo>
                  <a:lnTo>
                    <a:pt x="44" y="8"/>
                  </a:lnTo>
                  <a:lnTo>
                    <a:pt x="46" y="10"/>
                  </a:lnTo>
                  <a:lnTo>
                    <a:pt x="44" y="10"/>
                  </a:lnTo>
                  <a:lnTo>
                    <a:pt x="48" y="10"/>
                  </a:lnTo>
                  <a:lnTo>
                    <a:pt x="46" y="10"/>
                  </a:lnTo>
                  <a:lnTo>
                    <a:pt x="44" y="12"/>
                  </a:lnTo>
                  <a:lnTo>
                    <a:pt x="48" y="12"/>
                  </a:lnTo>
                  <a:lnTo>
                    <a:pt x="48" y="14"/>
                  </a:lnTo>
                  <a:lnTo>
                    <a:pt x="46" y="14"/>
                  </a:lnTo>
                  <a:lnTo>
                    <a:pt x="48" y="16"/>
                  </a:lnTo>
                  <a:lnTo>
                    <a:pt x="46" y="16"/>
                  </a:lnTo>
                  <a:lnTo>
                    <a:pt x="44" y="16"/>
                  </a:lnTo>
                  <a:lnTo>
                    <a:pt x="42" y="16"/>
                  </a:lnTo>
                  <a:lnTo>
                    <a:pt x="40" y="14"/>
                  </a:lnTo>
                  <a:lnTo>
                    <a:pt x="42" y="16"/>
                  </a:lnTo>
                  <a:lnTo>
                    <a:pt x="46" y="18"/>
                  </a:lnTo>
                  <a:lnTo>
                    <a:pt x="44" y="18"/>
                  </a:lnTo>
                  <a:lnTo>
                    <a:pt x="46" y="18"/>
                  </a:lnTo>
                  <a:lnTo>
                    <a:pt x="48" y="18"/>
                  </a:lnTo>
                  <a:lnTo>
                    <a:pt x="46" y="20"/>
                  </a:lnTo>
                  <a:lnTo>
                    <a:pt x="44" y="20"/>
                  </a:lnTo>
                  <a:lnTo>
                    <a:pt x="46" y="20"/>
                  </a:lnTo>
                  <a:lnTo>
                    <a:pt x="48" y="20"/>
                  </a:lnTo>
                  <a:lnTo>
                    <a:pt x="48" y="22"/>
                  </a:lnTo>
                  <a:lnTo>
                    <a:pt x="48" y="26"/>
                  </a:lnTo>
                  <a:lnTo>
                    <a:pt x="48" y="24"/>
                  </a:lnTo>
                  <a:lnTo>
                    <a:pt x="48" y="22"/>
                  </a:lnTo>
                  <a:lnTo>
                    <a:pt x="48" y="20"/>
                  </a:lnTo>
                  <a:lnTo>
                    <a:pt x="50" y="22"/>
                  </a:lnTo>
                  <a:lnTo>
                    <a:pt x="50" y="20"/>
                  </a:lnTo>
                  <a:lnTo>
                    <a:pt x="50" y="18"/>
                  </a:lnTo>
                  <a:lnTo>
                    <a:pt x="52" y="18"/>
                  </a:lnTo>
                  <a:lnTo>
                    <a:pt x="54" y="16"/>
                  </a:lnTo>
                  <a:lnTo>
                    <a:pt x="56" y="18"/>
                  </a:lnTo>
                  <a:lnTo>
                    <a:pt x="54" y="18"/>
                  </a:lnTo>
                  <a:lnTo>
                    <a:pt x="56" y="18"/>
                  </a:lnTo>
                  <a:lnTo>
                    <a:pt x="58" y="18"/>
                  </a:lnTo>
                  <a:lnTo>
                    <a:pt x="60" y="16"/>
                  </a:lnTo>
                  <a:lnTo>
                    <a:pt x="60" y="14"/>
                  </a:lnTo>
                  <a:lnTo>
                    <a:pt x="60" y="10"/>
                  </a:lnTo>
                  <a:lnTo>
                    <a:pt x="60" y="8"/>
                  </a:lnTo>
                  <a:lnTo>
                    <a:pt x="64" y="8"/>
                  </a:lnTo>
                  <a:lnTo>
                    <a:pt x="66" y="10"/>
                  </a:lnTo>
                  <a:lnTo>
                    <a:pt x="66" y="12"/>
                  </a:lnTo>
                  <a:lnTo>
                    <a:pt x="68" y="12"/>
                  </a:lnTo>
                  <a:lnTo>
                    <a:pt x="70" y="14"/>
                  </a:lnTo>
                  <a:lnTo>
                    <a:pt x="70" y="16"/>
                  </a:lnTo>
                  <a:lnTo>
                    <a:pt x="72" y="16"/>
                  </a:lnTo>
                  <a:lnTo>
                    <a:pt x="74" y="14"/>
                  </a:lnTo>
                  <a:lnTo>
                    <a:pt x="72" y="12"/>
                  </a:lnTo>
                  <a:lnTo>
                    <a:pt x="72" y="10"/>
                  </a:lnTo>
                  <a:lnTo>
                    <a:pt x="74" y="10"/>
                  </a:lnTo>
                  <a:lnTo>
                    <a:pt x="76" y="10"/>
                  </a:lnTo>
                  <a:lnTo>
                    <a:pt x="78" y="8"/>
                  </a:lnTo>
                  <a:lnTo>
                    <a:pt x="80" y="8"/>
                  </a:lnTo>
                  <a:lnTo>
                    <a:pt x="82" y="8"/>
                  </a:lnTo>
                  <a:lnTo>
                    <a:pt x="84" y="6"/>
                  </a:lnTo>
                  <a:lnTo>
                    <a:pt x="86" y="8"/>
                  </a:lnTo>
                  <a:lnTo>
                    <a:pt x="88" y="10"/>
                  </a:lnTo>
                  <a:lnTo>
                    <a:pt x="90" y="12"/>
                  </a:lnTo>
                  <a:lnTo>
                    <a:pt x="92" y="14"/>
                  </a:lnTo>
                  <a:lnTo>
                    <a:pt x="92" y="16"/>
                  </a:lnTo>
                  <a:lnTo>
                    <a:pt x="94" y="18"/>
                  </a:lnTo>
                  <a:lnTo>
                    <a:pt x="94" y="16"/>
                  </a:lnTo>
                  <a:lnTo>
                    <a:pt x="94" y="14"/>
                  </a:lnTo>
                  <a:lnTo>
                    <a:pt x="92" y="12"/>
                  </a:lnTo>
                  <a:lnTo>
                    <a:pt x="92" y="10"/>
                  </a:lnTo>
                  <a:lnTo>
                    <a:pt x="90" y="8"/>
                  </a:lnTo>
                  <a:lnTo>
                    <a:pt x="92" y="8"/>
                  </a:lnTo>
                  <a:lnTo>
                    <a:pt x="94" y="8"/>
                  </a:lnTo>
                  <a:lnTo>
                    <a:pt x="96" y="8"/>
                  </a:lnTo>
                  <a:lnTo>
                    <a:pt x="98" y="10"/>
                  </a:lnTo>
                  <a:lnTo>
                    <a:pt x="100" y="12"/>
                  </a:lnTo>
                  <a:lnTo>
                    <a:pt x="102" y="12"/>
                  </a:lnTo>
                  <a:lnTo>
                    <a:pt x="104" y="10"/>
                  </a:lnTo>
                  <a:lnTo>
                    <a:pt x="106" y="8"/>
                  </a:lnTo>
                  <a:lnTo>
                    <a:pt x="108" y="6"/>
                  </a:lnTo>
                  <a:lnTo>
                    <a:pt x="110" y="8"/>
                  </a:lnTo>
                  <a:lnTo>
                    <a:pt x="112" y="8"/>
                  </a:lnTo>
                  <a:lnTo>
                    <a:pt x="116" y="8"/>
                  </a:lnTo>
                  <a:lnTo>
                    <a:pt x="118" y="6"/>
                  </a:lnTo>
                  <a:lnTo>
                    <a:pt x="116" y="4"/>
                  </a:lnTo>
                  <a:lnTo>
                    <a:pt x="116" y="2"/>
                  </a:lnTo>
                  <a:lnTo>
                    <a:pt x="120" y="2"/>
                  </a:lnTo>
                  <a:lnTo>
                    <a:pt x="120" y="0"/>
                  </a:lnTo>
                  <a:lnTo>
                    <a:pt x="122" y="0"/>
                  </a:lnTo>
                  <a:lnTo>
                    <a:pt x="124" y="0"/>
                  </a:lnTo>
                  <a:lnTo>
                    <a:pt x="124" y="2"/>
                  </a:lnTo>
                  <a:lnTo>
                    <a:pt x="126" y="4"/>
                  </a:lnTo>
                  <a:lnTo>
                    <a:pt x="128" y="4"/>
                  </a:lnTo>
                  <a:lnTo>
                    <a:pt x="126" y="6"/>
                  </a:lnTo>
                  <a:lnTo>
                    <a:pt x="128" y="6"/>
                  </a:lnTo>
                  <a:lnTo>
                    <a:pt x="130" y="6"/>
                  </a:lnTo>
                  <a:lnTo>
                    <a:pt x="130" y="8"/>
                  </a:lnTo>
                  <a:lnTo>
                    <a:pt x="132" y="8"/>
                  </a:lnTo>
                  <a:lnTo>
                    <a:pt x="132" y="6"/>
                  </a:lnTo>
                  <a:lnTo>
                    <a:pt x="134" y="6"/>
                  </a:lnTo>
                  <a:lnTo>
                    <a:pt x="136" y="6"/>
                  </a:lnTo>
                  <a:lnTo>
                    <a:pt x="136" y="4"/>
                  </a:lnTo>
                  <a:lnTo>
                    <a:pt x="140" y="4"/>
                  </a:lnTo>
                  <a:lnTo>
                    <a:pt x="142" y="4"/>
                  </a:lnTo>
                  <a:lnTo>
                    <a:pt x="144" y="4"/>
                  </a:lnTo>
                  <a:lnTo>
                    <a:pt x="142" y="4"/>
                  </a:lnTo>
                  <a:lnTo>
                    <a:pt x="140" y="4"/>
                  </a:lnTo>
                  <a:lnTo>
                    <a:pt x="138" y="6"/>
                  </a:lnTo>
                  <a:lnTo>
                    <a:pt x="138" y="8"/>
                  </a:lnTo>
                  <a:lnTo>
                    <a:pt x="136" y="8"/>
                  </a:lnTo>
                  <a:lnTo>
                    <a:pt x="134" y="8"/>
                  </a:lnTo>
                  <a:lnTo>
                    <a:pt x="136" y="10"/>
                  </a:lnTo>
                  <a:lnTo>
                    <a:pt x="138" y="10"/>
                  </a:lnTo>
                  <a:lnTo>
                    <a:pt x="142" y="10"/>
                  </a:lnTo>
                  <a:lnTo>
                    <a:pt x="142" y="12"/>
                  </a:lnTo>
                  <a:lnTo>
                    <a:pt x="140" y="14"/>
                  </a:lnTo>
                  <a:lnTo>
                    <a:pt x="138" y="16"/>
                  </a:lnTo>
                  <a:lnTo>
                    <a:pt x="140" y="16"/>
                  </a:lnTo>
                  <a:lnTo>
                    <a:pt x="142" y="16"/>
                  </a:lnTo>
                  <a:lnTo>
                    <a:pt x="144" y="16"/>
                  </a:lnTo>
                  <a:lnTo>
                    <a:pt x="146" y="18"/>
                  </a:lnTo>
                  <a:lnTo>
                    <a:pt x="148" y="18"/>
                  </a:lnTo>
                  <a:lnTo>
                    <a:pt x="150" y="18"/>
                  </a:lnTo>
                  <a:lnTo>
                    <a:pt x="152" y="20"/>
                  </a:lnTo>
                  <a:lnTo>
                    <a:pt x="152" y="18"/>
                  </a:lnTo>
                  <a:lnTo>
                    <a:pt x="154" y="20"/>
                  </a:lnTo>
                  <a:lnTo>
                    <a:pt x="152" y="22"/>
                  </a:lnTo>
                  <a:lnTo>
                    <a:pt x="150" y="22"/>
                  </a:lnTo>
                  <a:lnTo>
                    <a:pt x="152" y="22"/>
                  </a:lnTo>
                  <a:lnTo>
                    <a:pt x="150" y="24"/>
                  </a:lnTo>
                  <a:lnTo>
                    <a:pt x="148" y="24"/>
                  </a:lnTo>
                  <a:lnTo>
                    <a:pt x="150" y="24"/>
                  </a:lnTo>
                  <a:lnTo>
                    <a:pt x="152" y="24"/>
                  </a:lnTo>
                  <a:lnTo>
                    <a:pt x="154" y="24"/>
                  </a:lnTo>
                  <a:lnTo>
                    <a:pt x="152" y="26"/>
                  </a:lnTo>
                  <a:lnTo>
                    <a:pt x="148" y="26"/>
                  </a:lnTo>
                  <a:lnTo>
                    <a:pt x="152" y="26"/>
                  </a:lnTo>
                  <a:lnTo>
                    <a:pt x="152" y="28"/>
                  </a:lnTo>
                  <a:lnTo>
                    <a:pt x="154" y="26"/>
                  </a:lnTo>
                  <a:lnTo>
                    <a:pt x="154" y="28"/>
                  </a:lnTo>
                  <a:lnTo>
                    <a:pt x="152" y="30"/>
                  </a:lnTo>
                  <a:lnTo>
                    <a:pt x="150" y="30"/>
                  </a:lnTo>
                  <a:lnTo>
                    <a:pt x="150" y="28"/>
                  </a:lnTo>
                  <a:lnTo>
                    <a:pt x="148" y="28"/>
                  </a:lnTo>
                  <a:lnTo>
                    <a:pt x="146" y="28"/>
                  </a:lnTo>
                  <a:lnTo>
                    <a:pt x="144" y="28"/>
                  </a:lnTo>
                  <a:lnTo>
                    <a:pt x="150" y="30"/>
                  </a:lnTo>
                  <a:lnTo>
                    <a:pt x="152" y="30"/>
                  </a:lnTo>
                  <a:lnTo>
                    <a:pt x="148" y="30"/>
                  </a:lnTo>
                  <a:lnTo>
                    <a:pt x="150" y="32"/>
                  </a:lnTo>
                  <a:lnTo>
                    <a:pt x="148" y="32"/>
                  </a:lnTo>
                  <a:lnTo>
                    <a:pt x="146" y="34"/>
                  </a:lnTo>
                  <a:lnTo>
                    <a:pt x="146" y="36"/>
                  </a:lnTo>
                  <a:lnTo>
                    <a:pt x="144" y="36"/>
                  </a:lnTo>
                  <a:lnTo>
                    <a:pt x="144" y="34"/>
                  </a:lnTo>
                  <a:lnTo>
                    <a:pt x="142" y="34"/>
                  </a:lnTo>
                  <a:lnTo>
                    <a:pt x="140" y="34"/>
                  </a:lnTo>
                  <a:lnTo>
                    <a:pt x="142" y="36"/>
                  </a:lnTo>
                  <a:lnTo>
                    <a:pt x="144" y="36"/>
                  </a:lnTo>
                  <a:lnTo>
                    <a:pt x="142" y="36"/>
                  </a:lnTo>
                  <a:lnTo>
                    <a:pt x="140" y="38"/>
                  </a:lnTo>
                  <a:lnTo>
                    <a:pt x="138" y="38"/>
                  </a:lnTo>
                  <a:lnTo>
                    <a:pt x="140" y="38"/>
                  </a:lnTo>
                  <a:lnTo>
                    <a:pt x="142" y="38"/>
                  </a:lnTo>
                  <a:lnTo>
                    <a:pt x="140" y="38"/>
                  </a:lnTo>
                  <a:lnTo>
                    <a:pt x="140" y="40"/>
                  </a:lnTo>
                  <a:lnTo>
                    <a:pt x="138" y="40"/>
                  </a:lnTo>
                  <a:lnTo>
                    <a:pt x="136" y="42"/>
                  </a:lnTo>
                  <a:lnTo>
                    <a:pt x="134" y="42"/>
                  </a:lnTo>
                  <a:lnTo>
                    <a:pt x="132" y="42"/>
                  </a:lnTo>
                  <a:lnTo>
                    <a:pt x="134" y="42"/>
                  </a:lnTo>
                  <a:lnTo>
                    <a:pt x="132" y="44"/>
                  </a:lnTo>
                  <a:lnTo>
                    <a:pt x="130" y="44"/>
                  </a:lnTo>
                  <a:lnTo>
                    <a:pt x="130" y="42"/>
                  </a:lnTo>
                  <a:lnTo>
                    <a:pt x="132" y="42"/>
                  </a:lnTo>
                  <a:lnTo>
                    <a:pt x="130" y="42"/>
                  </a:lnTo>
                  <a:lnTo>
                    <a:pt x="128" y="42"/>
                  </a:lnTo>
                  <a:lnTo>
                    <a:pt x="126" y="42"/>
                  </a:lnTo>
                  <a:lnTo>
                    <a:pt x="128" y="42"/>
                  </a:lnTo>
                  <a:lnTo>
                    <a:pt x="128" y="44"/>
                  </a:lnTo>
                  <a:lnTo>
                    <a:pt x="126" y="44"/>
                  </a:lnTo>
                  <a:lnTo>
                    <a:pt x="122" y="44"/>
                  </a:lnTo>
                  <a:lnTo>
                    <a:pt x="120" y="44"/>
                  </a:lnTo>
                  <a:lnTo>
                    <a:pt x="116" y="46"/>
                  </a:lnTo>
                  <a:lnTo>
                    <a:pt x="112" y="48"/>
                  </a:lnTo>
                  <a:lnTo>
                    <a:pt x="108" y="50"/>
                  </a:lnTo>
                  <a:lnTo>
                    <a:pt x="106" y="50"/>
                  </a:lnTo>
                  <a:lnTo>
                    <a:pt x="104" y="52"/>
                  </a:lnTo>
                  <a:lnTo>
                    <a:pt x="104" y="50"/>
                  </a:lnTo>
                  <a:lnTo>
                    <a:pt x="102" y="52"/>
                  </a:lnTo>
                  <a:lnTo>
                    <a:pt x="96" y="52"/>
                  </a:lnTo>
                  <a:lnTo>
                    <a:pt x="92" y="54"/>
                  </a:lnTo>
                  <a:lnTo>
                    <a:pt x="88" y="56"/>
                  </a:lnTo>
                  <a:lnTo>
                    <a:pt x="84" y="58"/>
                  </a:lnTo>
                  <a:lnTo>
                    <a:pt x="82" y="58"/>
                  </a:lnTo>
                  <a:lnTo>
                    <a:pt x="76" y="60"/>
                  </a:lnTo>
                  <a:lnTo>
                    <a:pt x="64" y="58"/>
                  </a:lnTo>
                  <a:lnTo>
                    <a:pt x="58" y="56"/>
                  </a:lnTo>
                  <a:lnTo>
                    <a:pt x="56" y="56"/>
                  </a:lnTo>
                  <a:lnTo>
                    <a:pt x="46" y="52"/>
                  </a:lnTo>
                  <a:lnTo>
                    <a:pt x="44" y="50"/>
                  </a:lnTo>
                  <a:lnTo>
                    <a:pt x="42" y="50"/>
                  </a:lnTo>
                  <a:lnTo>
                    <a:pt x="40" y="50"/>
                  </a:lnTo>
                  <a:lnTo>
                    <a:pt x="38" y="50"/>
                  </a:lnTo>
                  <a:lnTo>
                    <a:pt x="36" y="52"/>
                  </a:lnTo>
                  <a:lnTo>
                    <a:pt x="34" y="52"/>
                  </a:lnTo>
                  <a:lnTo>
                    <a:pt x="34" y="50"/>
                  </a:lnTo>
                  <a:lnTo>
                    <a:pt x="30" y="50"/>
                  </a:lnTo>
                  <a:lnTo>
                    <a:pt x="30" y="52"/>
                  </a:lnTo>
                  <a:lnTo>
                    <a:pt x="28" y="52"/>
                  </a:lnTo>
                  <a:lnTo>
                    <a:pt x="26" y="50"/>
                  </a:lnTo>
                  <a:lnTo>
                    <a:pt x="24" y="52"/>
                  </a:lnTo>
                  <a:lnTo>
                    <a:pt x="22" y="52"/>
                  </a:lnTo>
                  <a:lnTo>
                    <a:pt x="20" y="52"/>
                  </a:lnTo>
                  <a:lnTo>
                    <a:pt x="20" y="50"/>
                  </a:lnTo>
                  <a:lnTo>
                    <a:pt x="22" y="48"/>
                  </a:lnTo>
                  <a:lnTo>
                    <a:pt x="20" y="48"/>
                  </a:lnTo>
                  <a:lnTo>
                    <a:pt x="22" y="48"/>
                  </a:lnTo>
                  <a:lnTo>
                    <a:pt x="22" y="46"/>
                  </a:lnTo>
                  <a:lnTo>
                    <a:pt x="22" y="48"/>
                  </a:lnTo>
                  <a:lnTo>
                    <a:pt x="24" y="48"/>
                  </a:lnTo>
                  <a:lnTo>
                    <a:pt x="26" y="48"/>
                  </a:lnTo>
                  <a:lnTo>
                    <a:pt x="28" y="48"/>
                  </a:lnTo>
                  <a:lnTo>
                    <a:pt x="30" y="46"/>
                  </a:lnTo>
                  <a:lnTo>
                    <a:pt x="32" y="46"/>
                  </a:lnTo>
                  <a:lnTo>
                    <a:pt x="30" y="46"/>
                  </a:lnTo>
                  <a:lnTo>
                    <a:pt x="32" y="4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86" name="Freeform 453">
              <a:extLst>
                <a:ext uri="{FF2B5EF4-FFF2-40B4-BE49-F238E27FC236}">
                  <a16:creationId xmlns:a16="http://schemas.microsoft.com/office/drawing/2014/main" id="{7E1A2EC8-E681-A424-5F9B-E0F168B24FAD}"/>
                </a:ext>
              </a:extLst>
            </p:cNvPr>
            <p:cNvSpPr>
              <a:spLocks noChangeAspect="1"/>
            </p:cNvSpPr>
            <p:nvPr/>
          </p:nvSpPr>
          <p:spPr bwMode="auto">
            <a:xfrm>
              <a:off x="7611735" y="3104131"/>
              <a:ext cx="127728" cy="164241"/>
            </a:xfrm>
            <a:custGeom>
              <a:avLst/>
              <a:gdLst>
                <a:gd name="T0" fmla="*/ 22 w 84"/>
                <a:gd name="T1" fmla="*/ 74 h 108"/>
                <a:gd name="T2" fmla="*/ 10 w 84"/>
                <a:gd name="T3" fmla="*/ 70 h 108"/>
                <a:gd name="T4" fmla="*/ 0 w 84"/>
                <a:gd name="T5" fmla="*/ 60 h 108"/>
                <a:gd name="T6" fmla="*/ 10 w 84"/>
                <a:gd name="T7" fmla="*/ 50 h 108"/>
                <a:gd name="T8" fmla="*/ 22 w 84"/>
                <a:gd name="T9" fmla="*/ 30 h 108"/>
                <a:gd name="T10" fmla="*/ 28 w 84"/>
                <a:gd name="T11" fmla="*/ 26 h 108"/>
                <a:gd name="T12" fmla="*/ 48 w 84"/>
                <a:gd name="T13" fmla="*/ 34 h 108"/>
                <a:gd name="T14" fmla="*/ 42 w 84"/>
                <a:gd name="T15" fmla="*/ 22 h 108"/>
                <a:gd name="T16" fmla="*/ 48 w 84"/>
                <a:gd name="T17" fmla="*/ 20 h 108"/>
                <a:gd name="T18" fmla="*/ 60 w 84"/>
                <a:gd name="T19" fmla="*/ 12 h 108"/>
                <a:gd name="T20" fmla="*/ 60 w 84"/>
                <a:gd name="T21" fmla="*/ 0 h 108"/>
                <a:gd name="T22" fmla="*/ 80 w 84"/>
                <a:gd name="T23" fmla="*/ 12 h 108"/>
                <a:gd name="T24" fmla="*/ 82 w 84"/>
                <a:gd name="T25" fmla="*/ 14 h 108"/>
                <a:gd name="T26" fmla="*/ 74 w 84"/>
                <a:gd name="T27" fmla="*/ 26 h 108"/>
                <a:gd name="T28" fmla="*/ 80 w 84"/>
                <a:gd name="T29" fmla="*/ 46 h 108"/>
                <a:gd name="T30" fmla="*/ 70 w 84"/>
                <a:gd name="T31" fmla="*/ 58 h 108"/>
                <a:gd name="T32" fmla="*/ 60 w 84"/>
                <a:gd name="T33" fmla="*/ 72 h 108"/>
                <a:gd name="T34" fmla="*/ 64 w 84"/>
                <a:gd name="T35" fmla="*/ 80 h 108"/>
                <a:gd name="T36" fmla="*/ 84 w 84"/>
                <a:gd name="T37" fmla="*/ 92 h 108"/>
                <a:gd name="T38" fmla="*/ 78 w 84"/>
                <a:gd name="T39" fmla="*/ 98 h 108"/>
                <a:gd name="T40" fmla="*/ 64 w 84"/>
                <a:gd name="T41" fmla="*/ 104 h 108"/>
                <a:gd name="T42" fmla="*/ 64 w 84"/>
                <a:gd name="T43" fmla="*/ 108 h 108"/>
                <a:gd name="T44" fmla="*/ 48 w 84"/>
                <a:gd name="T45" fmla="*/ 106 h 108"/>
                <a:gd name="T46" fmla="*/ 42 w 84"/>
                <a:gd name="T47" fmla="*/ 108 h 108"/>
                <a:gd name="T48" fmla="*/ 34 w 84"/>
                <a:gd name="T49" fmla="*/ 104 h 108"/>
                <a:gd name="T50" fmla="*/ 28 w 84"/>
                <a:gd name="T51" fmla="*/ 100 h 108"/>
                <a:gd name="T52" fmla="*/ 32 w 84"/>
                <a:gd name="T53" fmla="*/ 92 h 108"/>
                <a:gd name="T54" fmla="*/ 32 w 84"/>
                <a:gd name="T55" fmla="*/ 90 h 108"/>
                <a:gd name="T56" fmla="*/ 26 w 84"/>
                <a:gd name="T57" fmla="*/ 86 h 108"/>
                <a:gd name="T58" fmla="*/ 22 w 84"/>
                <a:gd name="T59" fmla="*/ 74 h 10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4" h="108">
                  <a:moveTo>
                    <a:pt x="22" y="74"/>
                  </a:moveTo>
                  <a:lnTo>
                    <a:pt x="10" y="70"/>
                  </a:lnTo>
                  <a:lnTo>
                    <a:pt x="0" y="60"/>
                  </a:lnTo>
                  <a:lnTo>
                    <a:pt x="10" y="50"/>
                  </a:lnTo>
                  <a:lnTo>
                    <a:pt x="22" y="30"/>
                  </a:lnTo>
                  <a:lnTo>
                    <a:pt x="28" y="26"/>
                  </a:lnTo>
                  <a:lnTo>
                    <a:pt x="48" y="34"/>
                  </a:lnTo>
                  <a:lnTo>
                    <a:pt x="42" y="22"/>
                  </a:lnTo>
                  <a:lnTo>
                    <a:pt x="48" y="20"/>
                  </a:lnTo>
                  <a:lnTo>
                    <a:pt x="60" y="12"/>
                  </a:lnTo>
                  <a:lnTo>
                    <a:pt x="60" y="0"/>
                  </a:lnTo>
                  <a:lnTo>
                    <a:pt x="80" y="12"/>
                  </a:lnTo>
                  <a:lnTo>
                    <a:pt x="82" y="14"/>
                  </a:lnTo>
                  <a:lnTo>
                    <a:pt x="74" y="26"/>
                  </a:lnTo>
                  <a:lnTo>
                    <a:pt x="80" y="46"/>
                  </a:lnTo>
                  <a:lnTo>
                    <a:pt x="70" y="58"/>
                  </a:lnTo>
                  <a:lnTo>
                    <a:pt x="60" y="72"/>
                  </a:lnTo>
                  <a:lnTo>
                    <a:pt x="64" y="80"/>
                  </a:lnTo>
                  <a:lnTo>
                    <a:pt x="84" y="92"/>
                  </a:lnTo>
                  <a:lnTo>
                    <a:pt x="78" y="98"/>
                  </a:lnTo>
                  <a:lnTo>
                    <a:pt x="64" y="104"/>
                  </a:lnTo>
                  <a:lnTo>
                    <a:pt x="64" y="108"/>
                  </a:lnTo>
                  <a:lnTo>
                    <a:pt x="48" y="106"/>
                  </a:lnTo>
                  <a:lnTo>
                    <a:pt x="42" y="108"/>
                  </a:lnTo>
                  <a:lnTo>
                    <a:pt x="34" y="104"/>
                  </a:lnTo>
                  <a:lnTo>
                    <a:pt x="28" y="100"/>
                  </a:lnTo>
                  <a:lnTo>
                    <a:pt x="32" y="92"/>
                  </a:lnTo>
                  <a:lnTo>
                    <a:pt x="32" y="90"/>
                  </a:lnTo>
                  <a:lnTo>
                    <a:pt x="26" y="86"/>
                  </a:lnTo>
                  <a:lnTo>
                    <a:pt x="22" y="7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87" name="Freeform 454">
              <a:extLst>
                <a:ext uri="{FF2B5EF4-FFF2-40B4-BE49-F238E27FC236}">
                  <a16:creationId xmlns:a16="http://schemas.microsoft.com/office/drawing/2014/main" id="{4BBA5278-01FE-9B71-B574-8EFF908D3A98}"/>
                </a:ext>
              </a:extLst>
            </p:cNvPr>
            <p:cNvSpPr>
              <a:spLocks noChangeAspect="1"/>
            </p:cNvSpPr>
            <p:nvPr/>
          </p:nvSpPr>
          <p:spPr bwMode="auto">
            <a:xfrm>
              <a:off x="4597920" y="4421086"/>
              <a:ext cx="164224" cy="197696"/>
            </a:xfrm>
            <a:custGeom>
              <a:avLst/>
              <a:gdLst>
                <a:gd name="T0" fmla="*/ 20 w 108"/>
                <a:gd name="T1" fmla="*/ 24 h 130"/>
                <a:gd name="T2" fmla="*/ 20 w 108"/>
                <a:gd name="T3" fmla="*/ 24 h 130"/>
                <a:gd name="T4" fmla="*/ 36 w 108"/>
                <a:gd name="T5" fmla="*/ 24 h 130"/>
                <a:gd name="T6" fmla="*/ 50 w 108"/>
                <a:gd name="T7" fmla="*/ 24 h 130"/>
                <a:gd name="T8" fmla="*/ 48 w 108"/>
                <a:gd name="T9" fmla="*/ 0 h 130"/>
                <a:gd name="T10" fmla="*/ 68 w 108"/>
                <a:gd name="T11" fmla="*/ 0 h 130"/>
                <a:gd name="T12" fmla="*/ 86 w 108"/>
                <a:gd name="T13" fmla="*/ 0 h 130"/>
                <a:gd name="T14" fmla="*/ 84 w 108"/>
                <a:gd name="T15" fmla="*/ 20 h 130"/>
                <a:gd name="T16" fmla="*/ 104 w 108"/>
                <a:gd name="T17" fmla="*/ 18 h 130"/>
                <a:gd name="T18" fmla="*/ 106 w 108"/>
                <a:gd name="T19" fmla="*/ 32 h 130"/>
                <a:gd name="T20" fmla="*/ 98 w 108"/>
                <a:gd name="T21" fmla="*/ 46 h 130"/>
                <a:gd name="T22" fmla="*/ 108 w 108"/>
                <a:gd name="T23" fmla="*/ 64 h 130"/>
                <a:gd name="T24" fmla="*/ 104 w 108"/>
                <a:gd name="T25" fmla="*/ 94 h 130"/>
                <a:gd name="T26" fmla="*/ 96 w 108"/>
                <a:gd name="T27" fmla="*/ 98 h 130"/>
                <a:gd name="T28" fmla="*/ 94 w 108"/>
                <a:gd name="T29" fmla="*/ 92 h 130"/>
                <a:gd name="T30" fmla="*/ 84 w 108"/>
                <a:gd name="T31" fmla="*/ 96 h 130"/>
                <a:gd name="T32" fmla="*/ 72 w 108"/>
                <a:gd name="T33" fmla="*/ 84 h 130"/>
                <a:gd name="T34" fmla="*/ 70 w 108"/>
                <a:gd name="T35" fmla="*/ 98 h 130"/>
                <a:gd name="T36" fmla="*/ 54 w 108"/>
                <a:gd name="T37" fmla="*/ 98 h 130"/>
                <a:gd name="T38" fmla="*/ 54 w 108"/>
                <a:gd name="T39" fmla="*/ 106 h 130"/>
                <a:gd name="T40" fmla="*/ 56 w 108"/>
                <a:gd name="T41" fmla="*/ 110 h 130"/>
                <a:gd name="T42" fmla="*/ 60 w 108"/>
                <a:gd name="T43" fmla="*/ 120 h 130"/>
                <a:gd name="T44" fmla="*/ 56 w 108"/>
                <a:gd name="T45" fmla="*/ 124 h 130"/>
                <a:gd name="T46" fmla="*/ 52 w 108"/>
                <a:gd name="T47" fmla="*/ 120 h 130"/>
                <a:gd name="T48" fmla="*/ 46 w 108"/>
                <a:gd name="T49" fmla="*/ 130 h 130"/>
                <a:gd name="T50" fmla="*/ 34 w 108"/>
                <a:gd name="T51" fmla="*/ 114 h 130"/>
                <a:gd name="T52" fmla="*/ 20 w 108"/>
                <a:gd name="T53" fmla="*/ 98 h 130"/>
                <a:gd name="T54" fmla="*/ 24 w 108"/>
                <a:gd name="T55" fmla="*/ 100 h 130"/>
                <a:gd name="T56" fmla="*/ 12 w 108"/>
                <a:gd name="T57" fmla="*/ 86 h 130"/>
                <a:gd name="T58" fmla="*/ 16 w 108"/>
                <a:gd name="T59" fmla="*/ 88 h 130"/>
                <a:gd name="T60" fmla="*/ 8 w 108"/>
                <a:gd name="T61" fmla="*/ 74 h 130"/>
                <a:gd name="T62" fmla="*/ 14 w 108"/>
                <a:gd name="T63" fmla="*/ 80 h 130"/>
                <a:gd name="T64" fmla="*/ 10 w 108"/>
                <a:gd name="T65" fmla="*/ 76 h 130"/>
                <a:gd name="T66" fmla="*/ 0 w 108"/>
                <a:gd name="T67" fmla="*/ 60 h 130"/>
                <a:gd name="T68" fmla="*/ 6 w 108"/>
                <a:gd name="T69" fmla="*/ 62 h 130"/>
                <a:gd name="T70" fmla="*/ 12 w 108"/>
                <a:gd name="T71" fmla="*/ 42 h 130"/>
                <a:gd name="T72" fmla="*/ 24 w 108"/>
                <a:gd name="T73" fmla="*/ 42 h 130"/>
                <a:gd name="T74" fmla="*/ 14 w 108"/>
                <a:gd name="T75" fmla="*/ 38 h 130"/>
                <a:gd name="T76" fmla="*/ 12 w 108"/>
                <a:gd name="T77" fmla="*/ 32 h 130"/>
                <a:gd name="T78" fmla="*/ 16 w 108"/>
                <a:gd name="T79" fmla="*/ 32 h 130"/>
                <a:gd name="T80" fmla="*/ 20 w 108"/>
                <a:gd name="T81" fmla="*/ 24 h 1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8" h="130">
                  <a:moveTo>
                    <a:pt x="20" y="24"/>
                  </a:moveTo>
                  <a:lnTo>
                    <a:pt x="20" y="24"/>
                  </a:lnTo>
                  <a:lnTo>
                    <a:pt x="36" y="24"/>
                  </a:lnTo>
                  <a:lnTo>
                    <a:pt x="50" y="24"/>
                  </a:lnTo>
                  <a:lnTo>
                    <a:pt x="48" y="0"/>
                  </a:lnTo>
                  <a:lnTo>
                    <a:pt x="68" y="0"/>
                  </a:lnTo>
                  <a:lnTo>
                    <a:pt x="86" y="0"/>
                  </a:lnTo>
                  <a:lnTo>
                    <a:pt x="84" y="20"/>
                  </a:lnTo>
                  <a:lnTo>
                    <a:pt x="104" y="18"/>
                  </a:lnTo>
                  <a:lnTo>
                    <a:pt x="106" y="32"/>
                  </a:lnTo>
                  <a:lnTo>
                    <a:pt x="98" y="46"/>
                  </a:lnTo>
                  <a:lnTo>
                    <a:pt x="108" y="64"/>
                  </a:lnTo>
                  <a:lnTo>
                    <a:pt x="104" y="94"/>
                  </a:lnTo>
                  <a:lnTo>
                    <a:pt x="96" y="98"/>
                  </a:lnTo>
                  <a:lnTo>
                    <a:pt x="94" y="92"/>
                  </a:lnTo>
                  <a:lnTo>
                    <a:pt x="84" y="96"/>
                  </a:lnTo>
                  <a:lnTo>
                    <a:pt x="72" y="84"/>
                  </a:lnTo>
                  <a:lnTo>
                    <a:pt x="70" y="98"/>
                  </a:lnTo>
                  <a:lnTo>
                    <a:pt x="54" y="98"/>
                  </a:lnTo>
                  <a:lnTo>
                    <a:pt x="54" y="106"/>
                  </a:lnTo>
                  <a:lnTo>
                    <a:pt x="56" y="110"/>
                  </a:lnTo>
                  <a:lnTo>
                    <a:pt x="60" y="120"/>
                  </a:lnTo>
                  <a:lnTo>
                    <a:pt x="56" y="124"/>
                  </a:lnTo>
                  <a:lnTo>
                    <a:pt x="52" y="120"/>
                  </a:lnTo>
                  <a:lnTo>
                    <a:pt x="46" y="130"/>
                  </a:lnTo>
                  <a:lnTo>
                    <a:pt x="34" y="114"/>
                  </a:lnTo>
                  <a:lnTo>
                    <a:pt x="20" y="98"/>
                  </a:lnTo>
                  <a:lnTo>
                    <a:pt x="24" y="100"/>
                  </a:lnTo>
                  <a:lnTo>
                    <a:pt x="12" y="86"/>
                  </a:lnTo>
                  <a:lnTo>
                    <a:pt x="16" y="88"/>
                  </a:lnTo>
                  <a:lnTo>
                    <a:pt x="8" y="74"/>
                  </a:lnTo>
                  <a:lnTo>
                    <a:pt x="14" y="80"/>
                  </a:lnTo>
                  <a:lnTo>
                    <a:pt x="10" y="76"/>
                  </a:lnTo>
                  <a:lnTo>
                    <a:pt x="0" y="60"/>
                  </a:lnTo>
                  <a:lnTo>
                    <a:pt x="6" y="62"/>
                  </a:lnTo>
                  <a:lnTo>
                    <a:pt x="12" y="42"/>
                  </a:lnTo>
                  <a:lnTo>
                    <a:pt x="24" y="42"/>
                  </a:lnTo>
                  <a:lnTo>
                    <a:pt x="14" y="38"/>
                  </a:lnTo>
                  <a:lnTo>
                    <a:pt x="12" y="32"/>
                  </a:lnTo>
                  <a:lnTo>
                    <a:pt x="16" y="32"/>
                  </a:lnTo>
                  <a:lnTo>
                    <a:pt x="20" y="2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88" name="Freeform 455">
              <a:extLst>
                <a:ext uri="{FF2B5EF4-FFF2-40B4-BE49-F238E27FC236}">
                  <a16:creationId xmlns:a16="http://schemas.microsoft.com/office/drawing/2014/main" id="{AF897F9A-B0AC-ECD6-1F80-A97254AE427E}"/>
                </a:ext>
              </a:extLst>
            </p:cNvPr>
            <p:cNvSpPr>
              <a:spLocks noChangeAspect="1"/>
            </p:cNvSpPr>
            <p:nvPr/>
          </p:nvSpPr>
          <p:spPr bwMode="auto">
            <a:xfrm>
              <a:off x="5288270" y="4021132"/>
              <a:ext cx="422724" cy="355850"/>
            </a:xfrm>
            <a:custGeom>
              <a:avLst/>
              <a:gdLst>
                <a:gd name="T0" fmla="*/ 94 w 278"/>
                <a:gd name="T1" fmla="*/ 230 h 234"/>
                <a:gd name="T2" fmla="*/ 70 w 278"/>
                <a:gd name="T3" fmla="*/ 214 h 234"/>
                <a:gd name="T4" fmla="*/ 54 w 278"/>
                <a:gd name="T5" fmla="*/ 210 h 234"/>
                <a:gd name="T6" fmla="*/ 50 w 278"/>
                <a:gd name="T7" fmla="*/ 194 h 234"/>
                <a:gd name="T8" fmla="*/ 40 w 278"/>
                <a:gd name="T9" fmla="*/ 190 h 234"/>
                <a:gd name="T10" fmla="*/ 32 w 278"/>
                <a:gd name="T11" fmla="*/ 174 h 234"/>
                <a:gd name="T12" fmla="*/ 24 w 278"/>
                <a:gd name="T13" fmla="*/ 160 h 234"/>
                <a:gd name="T14" fmla="*/ 6 w 278"/>
                <a:gd name="T15" fmla="*/ 144 h 234"/>
                <a:gd name="T16" fmla="*/ 0 w 278"/>
                <a:gd name="T17" fmla="*/ 138 h 234"/>
                <a:gd name="T18" fmla="*/ 6 w 278"/>
                <a:gd name="T19" fmla="*/ 128 h 234"/>
                <a:gd name="T20" fmla="*/ 18 w 278"/>
                <a:gd name="T21" fmla="*/ 126 h 234"/>
                <a:gd name="T22" fmla="*/ 22 w 278"/>
                <a:gd name="T23" fmla="*/ 102 h 234"/>
                <a:gd name="T24" fmla="*/ 24 w 278"/>
                <a:gd name="T25" fmla="*/ 80 h 234"/>
                <a:gd name="T26" fmla="*/ 34 w 278"/>
                <a:gd name="T27" fmla="*/ 78 h 234"/>
                <a:gd name="T28" fmla="*/ 40 w 278"/>
                <a:gd name="T29" fmla="*/ 54 h 234"/>
                <a:gd name="T30" fmla="*/ 58 w 278"/>
                <a:gd name="T31" fmla="*/ 20 h 234"/>
                <a:gd name="T32" fmla="*/ 66 w 278"/>
                <a:gd name="T33" fmla="*/ 22 h 234"/>
                <a:gd name="T34" fmla="*/ 76 w 278"/>
                <a:gd name="T35" fmla="*/ 10 h 234"/>
                <a:gd name="T36" fmla="*/ 84 w 278"/>
                <a:gd name="T37" fmla="*/ 18 h 234"/>
                <a:gd name="T38" fmla="*/ 86 w 278"/>
                <a:gd name="T39" fmla="*/ 0 h 234"/>
                <a:gd name="T40" fmla="*/ 96 w 278"/>
                <a:gd name="T41" fmla="*/ 10 h 234"/>
                <a:gd name="T42" fmla="*/ 108 w 278"/>
                <a:gd name="T43" fmla="*/ 10 h 234"/>
                <a:gd name="T44" fmla="*/ 118 w 278"/>
                <a:gd name="T45" fmla="*/ 12 h 234"/>
                <a:gd name="T46" fmla="*/ 130 w 278"/>
                <a:gd name="T47" fmla="*/ 18 h 234"/>
                <a:gd name="T48" fmla="*/ 136 w 278"/>
                <a:gd name="T49" fmla="*/ 24 h 234"/>
                <a:gd name="T50" fmla="*/ 146 w 278"/>
                <a:gd name="T51" fmla="*/ 38 h 234"/>
                <a:gd name="T52" fmla="*/ 162 w 278"/>
                <a:gd name="T53" fmla="*/ 44 h 234"/>
                <a:gd name="T54" fmla="*/ 164 w 278"/>
                <a:gd name="T55" fmla="*/ 48 h 234"/>
                <a:gd name="T56" fmla="*/ 174 w 278"/>
                <a:gd name="T57" fmla="*/ 44 h 234"/>
                <a:gd name="T58" fmla="*/ 162 w 278"/>
                <a:gd name="T59" fmla="*/ 74 h 234"/>
                <a:gd name="T60" fmla="*/ 182 w 278"/>
                <a:gd name="T61" fmla="*/ 74 h 234"/>
                <a:gd name="T62" fmla="*/ 180 w 278"/>
                <a:gd name="T63" fmla="*/ 86 h 234"/>
                <a:gd name="T64" fmla="*/ 192 w 278"/>
                <a:gd name="T65" fmla="*/ 102 h 234"/>
                <a:gd name="T66" fmla="*/ 204 w 278"/>
                <a:gd name="T67" fmla="*/ 118 h 234"/>
                <a:gd name="T68" fmla="*/ 218 w 278"/>
                <a:gd name="T69" fmla="*/ 122 h 234"/>
                <a:gd name="T70" fmla="*/ 232 w 278"/>
                <a:gd name="T71" fmla="*/ 128 h 234"/>
                <a:gd name="T72" fmla="*/ 246 w 278"/>
                <a:gd name="T73" fmla="*/ 134 h 234"/>
                <a:gd name="T74" fmla="*/ 260 w 278"/>
                <a:gd name="T75" fmla="*/ 138 h 234"/>
                <a:gd name="T76" fmla="*/ 278 w 278"/>
                <a:gd name="T77" fmla="*/ 138 h 234"/>
                <a:gd name="T78" fmla="*/ 264 w 278"/>
                <a:gd name="T79" fmla="*/ 156 h 234"/>
                <a:gd name="T80" fmla="*/ 252 w 278"/>
                <a:gd name="T81" fmla="*/ 172 h 234"/>
                <a:gd name="T82" fmla="*/ 236 w 278"/>
                <a:gd name="T83" fmla="*/ 188 h 234"/>
                <a:gd name="T84" fmla="*/ 224 w 278"/>
                <a:gd name="T85" fmla="*/ 204 h 234"/>
                <a:gd name="T86" fmla="*/ 208 w 278"/>
                <a:gd name="T87" fmla="*/ 206 h 234"/>
                <a:gd name="T88" fmla="*/ 194 w 278"/>
                <a:gd name="T89" fmla="*/ 208 h 234"/>
                <a:gd name="T90" fmla="*/ 176 w 278"/>
                <a:gd name="T91" fmla="*/ 218 h 234"/>
                <a:gd name="T92" fmla="*/ 166 w 278"/>
                <a:gd name="T93" fmla="*/ 224 h 234"/>
                <a:gd name="T94" fmla="*/ 148 w 278"/>
                <a:gd name="T95" fmla="*/ 220 h 234"/>
                <a:gd name="T96" fmla="*/ 128 w 278"/>
                <a:gd name="T97" fmla="*/ 226 h 234"/>
                <a:gd name="T98" fmla="*/ 120 w 278"/>
                <a:gd name="T99" fmla="*/ 234 h 234"/>
                <a:gd name="T100" fmla="*/ 94 w 278"/>
                <a:gd name="T101" fmla="*/ 230 h 2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78" h="234">
                  <a:moveTo>
                    <a:pt x="94" y="230"/>
                  </a:moveTo>
                  <a:lnTo>
                    <a:pt x="70" y="214"/>
                  </a:lnTo>
                  <a:lnTo>
                    <a:pt x="54" y="210"/>
                  </a:lnTo>
                  <a:lnTo>
                    <a:pt x="50" y="194"/>
                  </a:lnTo>
                  <a:lnTo>
                    <a:pt x="40" y="190"/>
                  </a:lnTo>
                  <a:lnTo>
                    <a:pt x="32" y="174"/>
                  </a:lnTo>
                  <a:lnTo>
                    <a:pt x="24" y="160"/>
                  </a:lnTo>
                  <a:lnTo>
                    <a:pt x="6" y="144"/>
                  </a:lnTo>
                  <a:lnTo>
                    <a:pt x="0" y="138"/>
                  </a:lnTo>
                  <a:lnTo>
                    <a:pt x="6" y="128"/>
                  </a:lnTo>
                  <a:lnTo>
                    <a:pt x="18" y="126"/>
                  </a:lnTo>
                  <a:lnTo>
                    <a:pt x="22" y="102"/>
                  </a:lnTo>
                  <a:lnTo>
                    <a:pt x="24" y="80"/>
                  </a:lnTo>
                  <a:lnTo>
                    <a:pt x="34" y="78"/>
                  </a:lnTo>
                  <a:lnTo>
                    <a:pt x="40" y="54"/>
                  </a:lnTo>
                  <a:lnTo>
                    <a:pt x="58" y="20"/>
                  </a:lnTo>
                  <a:lnTo>
                    <a:pt x="66" y="22"/>
                  </a:lnTo>
                  <a:lnTo>
                    <a:pt x="76" y="10"/>
                  </a:lnTo>
                  <a:lnTo>
                    <a:pt x="84" y="18"/>
                  </a:lnTo>
                  <a:lnTo>
                    <a:pt x="86" y="0"/>
                  </a:lnTo>
                  <a:lnTo>
                    <a:pt x="96" y="10"/>
                  </a:lnTo>
                  <a:lnTo>
                    <a:pt x="108" y="10"/>
                  </a:lnTo>
                  <a:lnTo>
                    <a:pt x="118" y="12"/>
                  </a:lnTo>
                  <a:lnTo>
                    <a:pt x="130" y="18"/>
                  </a:lnTo>
                  <a:lnTo>
                    <a:pt x="136" y="24"/>
                  </a:lnTo>
                  <a:lnTo>
                    <a:pt x="146" y="38"/>
                  </a:lnTo>
                  <a:lnTo>
                    <a:pt x="162" y="44"/>
                  </a:lnTo>
                  <a:lnTo>
                    <a:pt x="164" y="48"/>
                  </a:lnTo>
                  <a:lnTo>
                    <a:pt x="174" y="44"/>
                  </a:lnTo>
                  <a:lnTo>
                    <a:pt x="162" y="74"/>
                  </a:lnTo>
                  <a:lnTo>
                    <a:pt x="182" y="74"/>
                  </a:lnTo>
                  <a:lnTo>
                    <a:pt x="180" y="86"/>
                  </a:lnTo>
                  <a:lnTo>
                    <a:pt x="192" y="102"/>
                  </a:lnTo>
                  <a:lnTo>
                    <a:pt x="204" y="118"/>
                  </a:lnTo>
                  <a:lnTo>
                    <a:pt x="218" y="122"/>
                  </a:lnTo>
                  <a:lnTo>
                    <a:pt x="232" y="128"/>
                  </a:lnTo>
                  <a:lnTo>
                    <a:pt x="246" y="134"/>
                  </a:lnTo>
                  <a:lnTo>
                    <a:pt x="260" y="138"/>
                  </a:lnTo>
                  <a:lnTo>
                    <a:pt x="278" y="138"/>
                  </a:lnTo>
                  <a:lnTo>
                    <a:pt x="264" y="156"/>
                  </a:lnTo>
                  <a:lnTo>
                    <a:pt x="252" y="172"/>
                  </a:lnTo>
                  <a:lnTo>
                    <a:pt x="236" y="188"/>
                  </a:lnTo>
                  <a:lnTo>
                    <a:pt x="224" y="204"/>
                  </a:lnTo>
                  <a:lnTo>
                    <a:pt x="208" y="206"/>
                  </a:lnTo>
                  <a:lnTo>
                    <a:pt x="194" y="208"/>
                  </a:lnTo>
                  <a:lnTo>
                    <a:pt x="176" y="218"/>
                  </a:lnTo>
                  <a:lnTo>
                    <a:pt x="166" y="224"/>
                  </a:lnTo>
                  <a:lnTo>
                    <a:pt x="148" y="220"/>
                  </a:lnTo>
                  <a:lnTo>
                    <a:pt x="128" y="226"/>
                  </a:lnTo>
                  <a:lnTo>
                    <a:pt x="120" y="234"/>
                  </a:lnTo>
                  <a:lnTo>
                    <a:pt x="94" y="23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89" name="Freeform 456">
              <a:extLst>
                <a:ext uri="{FF2B5EF4-FFF2-40B4-BE49-F238E27FC236}">
                  <a16:creationId xmlns:a16="http://schemas.microsoft.com/office/drawing/2014/main" id="{94B651AF-9DCD-AA32-C53D-5934317B033B}"/>
                </a:ext>
              </a:extLst>
            </p:cNvPr>
            <p:cNvSpPr>
              <a:spLocks noChangeAspect="1"/>
            </p:cNvSpPr>
            <p:nvPr/>
          </p:nvSpPr>
          <p:spPr bwMode="auto">
            <a:xfrm>
              <a:off x="4731732" y="3329199"/>
              <a:ext cx="6083" cy="3040"/>
            </a:xfrm>
            <a:custGeom>
              <a:avLst/>
              <a:gdLst>
                <a:gd name="T0" fmla="*/ 4 w 4"/>
                <a:gd name="T1" fmla="*/ 2 h 2"/>
                <a:gd name="T2" fmla="*/ 2 w 4"/>
                <a:gd name="T3" fmla="*/ 2 h 2"/>
                <a:gd name="T4" fmla="*/ 0 w 4"/>
                <a:gd name="T5" fmla="*/ 0 h 2"/>
                <a:gd name="T6" fmla="*/ 4 w 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2" y="2"/>
                  </a:lnTo>
                  <a:lnTo>
                    <a:pt x="0" y="0"/>
                  </a:lnTo>
                  <a:lnTo>
                    <a:pt x="4" y="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90" name="Freeform 457">
              <a:extLst>
                <a:ext uri="{FF2B5EF4-FFF2-40B4-BE49-F238E27FC236}">
                  <a16:creationId xmlns:a16="http://schemas.microsoft.com/office/drawing/2014/main" id="{86ADFB99-1A56-8C2F-A687-EB2F61874E52}"/>
                </a:ext>
              </a:extLst>
            </p:cNvPr>
            <p:cNvSpPr>
              <a:spLocks noChangeAspect="1"/>
            </p:cNvSpPr>
            <p:nvPr/>
          </p:nvSpPr>
          <p:spPr bwMode="auto">
            <a:xfrm>
              <a:off x="4731732" y="3329199"/>
              <a:ext cx="6083" cy="3040"/>
            </a:xfrm>
            <a:custGeom>
              <a:avLst/>
              <a:gdLst>
                <a:gd name="T0" fmla="*/ 4 w 4"/>
                <a:gd name="T1" fmla="*/ 2 h 2"/>
                <a:gd name="T2" fmla="*/ 2 w 4"/>
                <a:gd name="T3" fmla="*/ 2 h 2"/>
                <a:gd name="T4" fmla="*/ 0 w 4"/>
                <a:gd name="T5" fmla="*/ 0 h 2"/>
                <a:gd name="T6" fmla="*/ 4 w 4"/>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2">
                  <a:moveTo>
                    <a:pt x="4" y="2"/>
                  </a:moveTo>
                  <a:lnTo>
                    <a:pt x="2" y="2"/>
                  </a:lnTo>
                  <a:lnTo>
                    <a:pt x="0" y="0"/>
                  </a:lnTo>
                  <a:lnTo>
                    <a:pt x="4" y="2"/>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91" name="Freeform 458">
              <a:extLst>
                <a:ext uri="{FF2B5EF4-FFF2-40B4-BE49-F238E27FC236}">
                  <a16:creationId xmlns:a16="http://schemas.microsoft.com/office/drawing/2014/main" id="{BABC8A13-AE81-7CA0-401B-E0665B75F02D}"/>
                </a:ext>
              </a:extLst>
            </p:cNvPr>
            <p:cNvSpPr>
              <a:spLocks noChangeAspect="1"/>
            </p:cNvSpPr>
            <p:nvPr/>
          </p:nvSpPr>
          <p:spPr bwMode="auto">
            <a:xfrm>
              <a:off x="4588797" y="2965745"/>
              <a:ext cx="3040" cy="9123"/>
            </a:xfrm>
            <a:custGeom>
              <a:avLst/>
              <a:gdLst>
                <a:gd name="T0" fmla="*/ 0 w 2"/>
                <a:gd name="T1" fmla="*/ 0 h 6"/>
                <a:gd name="T2" fmla="*/ 0 w 2"/>
                <a:gd name="T3" fmla="*/ 2 h 6"/>
                <a:gd name="T4" fmla="*/ 2 w 2"/>
                <a:gd name="T5" fmla="*/ 2 h 6"/>
                <a:gd name="T6" fmla="*/ 0 w 2"/>
                <a:gd name="T7" fmla="*/ 2 h 6"/>
                <a:gd name="T8" fmla="*/ 2 w 2"/>
                <a:gd name="T9" fmla="*/ 2 h 6"/>
                <a:gd name="T10" fmla="*/ 2 w 2"/>
                <a:gd name="T11" fmla="*/ 4 h 6"/>
                <a:gd name="T12" fmla="*/ 2 w 2"/>
                <a:gd name="T13" fmla="*/ 4 h 6"/>
                <a:gd name="T14" fmla="*/ 2 w 2"/>
                <a:gd name="T15" fmla="*/ 4 h 6"/>
                <a:gd name="T16" fmla="*/ 2 w 2"/>
                <a:gd name="T17" fmla="*/ 4 h 6"/>
                <a:gd name="T18" fmla="*/ 2 w 2"/>
                <a:gd name="T19" fmla="*/ 4 h 6"/>
                <a:gd name="T20" fmla="*/ 2 w 2"/>
                <a:gd name="T21" fmla="*/ 6 h 6"/>
                <a:gd name="T22" fmla="*/ 2 w 2"/>
                <a:gd name="T23" fmla="*/ 4 h 6"/>
                <a:gd name="T24" fmla="*/ 2 w 2"/>
                <a:gd name="T25" fmla="*/ 6 h 6"/>
                <a:gd name="T26" fmla="*/ 0 w 2"/>
                <a:gd name="T27" fmla="*/ 6 h 6"/>
                <a:gd name="T28" fmla="*/ 0 w 2"/>
                <a:gd name="T29" fmla="*/ 4 h 6"/>
                <a:gd name="T30" fmla="*/ 0 w 2"/>
                <a:gd name="T31" fmla="*/ 6 h 6"/>
                <a:gd name="T32" fmla="*/ 0 w 2"/>
                <a:gd name="T33" fmla="*/ 6 h 6"/>
                <a:gd name="T34" fmla="*/ 0 w 2"/>
                <a:gd name="T35" fmla="*/ 4 h 6"/>
                <a:gd name="T36" fmla="*/ 0 w 2"/>
                <a:gd name="T37" fmla="*/ 4 h 6"/>
                <a:gd name="T38" fmla="*/ 0 w 2"/>
                <a:gd name="T39" fmla="*/ 4 h 6"/>
                <a:gd name="T40" fmla="*/ 0 w 2"/>
                <a:gd name="T41" fmla="*/ 2 h 6"/>
                <a:gd name="T42" fmla="*/ 0 w 2"/>
                <a:gd name="T43" fmla="*/ 2 h 6"/>
                <a:gd name="T44" fmla="*/ 0 w 2"/>
                <a:gd name="T45" fmla="*/ 0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6">
                  <a:moveTo>
                    <a:pt x="0" y="0"/>
                  </a:moveTo>
                  <a:lnTo>
                    <a:pt x="0" y="2"/>
                  </a:lnTo>
                  <a:lnTo>
                    <a:pt x="2" y="2"/>
                  </a:lnTo>
                  <a:lnTo>
                    <a:pt x="0" y="2"/>
                  </a:lnTo>
                  <a:lnTo>
                    <a:pt x="2" y="2"/>
                  </a:lnTo>
                  <a:lnTo>
                    <a:pt x="2" y="4"/>
                  </a:lnTo>
                  <a:lnTo>
                    <a:pt x="2" y="6"/>
                  </a:lnTo>
                  <a:lnTo>
                    <a:pt x="2" y="4"/>
                  </a:lnTo>
                  <a:lnTo>
                    <a:pt x="2" y="6"/>
                  </a:lnTo>
                  <a:lnTo>
                    <a:pt x="0" y="6"/>
                  </a:lnTo>
                  <a:lnTo>
                    <a:pt x="0" y="4"/>
                  </a:lnTo>
                  <a:lnTo>
                    <a:pt x="0" y="6"/>
                  </a:lnTo>
                  <a:lnTo>
                    <a:pt x="0" y="4"/>
                  </a:lnTo>
                  <a:lnTo>
                    <a:pt x="0" y="2"/>
                  </a:lnTo>
                  <a:lnTo>
                    <a:pt x="0" y="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92" name="Freeform 459">
              <a:extLst>
                <a:ext uri="{FF2B5EF4-FFF2-40B4-BE49-F238E27FC236}">
                  <a16:creationId xmlns:a16="http://schemas.microsoft.com/office/drawing/2014/main" id="{30A6F790-B06B-15CD-A542-C4265BDD9BCA}"/>
                </a:ext>
              </a:extLst>
            </p:cNvPr>
            <p:cNvSpPr>
              <a:spLocks noChangeAspect="1"/>
            </p:cNvSpPr>
            <p:nvPr/>
          </p:nvSpPr>
          <p:spPr bwMode="auto">
            <a:xfrm>
              <a:off x="4588797" y="2965745"/>
              <a:ext cx="3040" cy="9123"/>
            </a:xfrm>
            <a:custGeom>
              <a:avLst/>
              <a:gdLst>
                <a:gd name="T0" fmla="*/ 0 w 2"/>
                <a:gd name="T1" fmla="*/ 0 h 6"/>
                <a:gd name="T2" fmla="*/ 0 w 2"/>
                <a:gd name="T3" fmla="*/ 2 h 6"/>
                <a:gd name="T4" fmla="*/ 2 w 2"/>
                <a:gd name="T5" fmla="*/ 2 h 6"/>
                <a:gd name="T6" fmla="*/ 0 w 2"/>
                <a:gd name="T7" fmla="*/ 2 h 6"/>
                <a:gd name="T8" fmla="*/ 2 w 2"/>
                <a:gd name="T9" fmla="*/ 2 h 6"/>
                <a:gd name="T10" fmla="*/ 2 w 2"/>
                <a:gd name="T11" fmla="*/ 4 h 6"/>
                <a:gd name="T12" fmla="*/ 2 w 2"/>
                <a:gd name="T13" fmla="*/ 4 h 6"/>
                <a:gd name="T14" fmla="*/ 2 w 2"/>
                <a:gd name="T15" fmla="*/ 4 h 6"/>
                <a:gd name="T16" fmla="*/ 2 w 2"/>
                <a:gd name="T17" fmla="*/ 4 h 6"/>
                <a:gd name="T18" fmla="*/ 2 w 2"/>
                <a:gd name="T19" fmla="*/ 4 h 6"/>
                <a:gd name="T20" fmla="*/ 2 w 2"/>
                <a:gd name="T21" fmla="*/ 6 h 6"/>
                <a:gd name="T22" fmla="*/ 2 w 2"/>
                <a:gd name="T23" fmla="*/ 4 h 6"/>
                <a:gd name="T24" fmla="*/ 2 w 2"/>
                <a:gd name="T25" fmla="*/ 6 h 6"/>
                <a:gd name="T26" fmla="*/ 0 w 2"/>
                <a:gd name="T27" fmla="*/ 6 h 6"/>
                <a:gd name="T28" fmla="*/ 0 w 2"/>
                <a:gd name="T29" fmla="*/ 4 h 6"/>
                <a:gd name="T30" fmla="*/ 0 w 2"/>
                <a:gd name="T31" fmla="*/ 6 h 6"/>
                <a:gd name="T32" fmla="*/ 0 w 2"/>
                <a:gd name="T33" fmla="*/ 6 h 6"/>
                <a:gd name="T34" fmla="*/ 0 w 2"/>
                <a:gd name="T35" fmla="*/ 4 h 6"/>
                <a:gd name="T36" fmla="*/ 0 w 2"/>
                <a:gd name="T37" fmla="*/ 4 h 6"/>
                <a:gd name="T38" fmla="*/ 0 w 2"/>
                <a:gd name="T39" fmla="*/ 4 h 6"/>
                <a:gd name="T40" fmla="*/ 0 w 2"/>
                <a:gd name="T41" fmla="*/ 2 h 6"/>
                <a:gd name="T42" fmla="*/ 0 w 2"/>
                <a:gd name="T43" fmla="*/ 2 h 6"/>
                <a:gd name="T44" fmla="*/ 0 w 2"/>
                <a:gd name="T45" fmla="*/ 0 h 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 h="6">
                  <a:moveTo>
                    <a:pt x="0" y="0"/>
                  </a:moveTo>
                  <a:lnTo>
                    <a:pt x="0" y="2"/>
                  </a:lnTo>
                  <a:lnTo>
                    <a:pt x="2" y="2"/>
                  </a:lnTo>
                  <a:lnTo>
                    <a:pt x="0" y="2"/>
                  </a:lnTo>
                  <a:lnTo>
                    <a:pt x="2" y="2"/>
                  </a:lnTo>
                  <a:lnTo>
                    <a:pt x="2" y="4"/>
                  </a:lnTo>
                  <a:lnTo>
                    <a:pt x="2" y="6"/>
                  </a:lnTo>
                  <a:lnTo>
                    <a:pt x="2" y="4"/>
                  </a:lnTo>
                  <a:lnTo>
                    <a:pt x="2" y="6"/>
                  </a:lnTo>
                  <a:lnTo>
                    <a:pt x="0" y="6"/>
                  </a:lnTo>
                  <a:lnTo>
                    <a:pt x="0" y="4"/>
                  </a:lnTo>
                  <a:lnTo>
                    <a:pt x="0" y="6"/>
                  </a:lnTo>
                  <a:lnTo>
                    <a:pt x="0" y="4"/>
                  </a:lnTo>
                  <a:lnTo>
                    <a:pt x="0" y="2"/>
                  </a:lnTo>
                  <a:lnTo>
                    <a:pt x="0" y="0"/>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393" name="Freeform 460">
              <a:extLst>
                <a:ext uri="{FF2B5EF4-FFF2-40B4-BE49-F238E27FC236}">
                  <a16:creationId xmlns:a16="http://schemas.microsoft.com/office/drawing/2014/main" id="{D686BDC0-AC74-0505-9737-A3435F00FD03}"/>
                </a:ext>
              </a:extLst>
            </p:cNvPr>
            <p:cNvSpPr>
              <a:spLocks noChangeAspect="1" noEditPoints="1"/>
            </p:cNvSpPr>
            <p:nvPr/>
          </p:nvSpPr>
          <p:spPr bwMode="auto">
            <a:xfrm>
              <a:off x="7195094" y="4261407"/>
              <a:ext cx="544373" cy="202258"/>
            </a:xfrm>
            <a:custGeom>
              <a:avLst/>
              <a:gdLst>
                <a:gd name="T0" fmla="*/ 4 w 358"/>
                <a:gd name="T1" fmla="*/ 38 h 133"/>
                <a:gd name="T2" fmla="*/ 4 w 358"/>
                <a:gd name="T3" fmla="*/ 36 h 133"/>
                <a:gd name="T4" fmla="*/ 4 w 358"/>
                <a:gd name="T5" fmla="*/ 36 h 133"/>
                <a:gd name="T6" fmla="*/ 84 w 358"/>
                <a:gd name="T7" fmla="*/ 131 h 133"/>
                <a:gd name="T8" fmla="*/ 84 w 358"/>
                <a:gd name="T9" fmla="*/ 129 h 133"/>
                <a:gd name="T10" fmla="*/ 82 w 358"/>
                <a:gd name="T11" fmla="*/ 131 h 133"/>
                <a:gd name="T12" fmla="*/ 82 w 358"/>
                <a:gd name="T13" fmla="*/ 129 h 133"/>
                <a:gd name="T14" fmla="*/ 84 w 358"/>
                <a:gd name="T15" fmla="*/ 129 h 133"/>
                <a:gd name="T16" fmla="*/ 86 w 358"/>
                <a:gd name="T17" fmla="*/ 129 h 133"/>
                <a:gd name="T18" fmla="*/ 86 w 358"/>
                <a:gd name="T19" fmla="*/ 131 h 133"/>
                <a:gd name="T20" fmla="*/ 84 w 358"/>
                <a:gd name="T21" fmla="*/ 133 h 133"/>
                <a:gd name="T22" fmla="*/ 84 w 358"/>
                <a:gd name="T23" fmla="*/ 131 h 133"/>
                <a:gd name="T24" fmla="*/ 84 w 358"/>
                <a:gd name="T25" fmla="*/ 131 h 133"/>
                <a:gd name="T26" fmla="*/ 42 w 358"/>
                <a:gd name="T27" fmla="*/ 105 h 133"/>
                <a:gd name="T28" fmla="*/ 14 w 358"/>
                <a:gd name="T29" fmla="*/ 64 h 133"/>
                <a:gd name="T30" fmla="*/ 0 w 358"/>
                <a:gd name="T31" fmla="*/ 14 h 133"/>
                <a:gd name="T32" fmla="*/ 14 w 358"/>
                <a:gd name="T33" fmla="*/ 18 h 133"/>
                <a:gd name="T34" fmla="*/ 30 w 358"/>
                <a:gd name="T35" fmla="*/ 28 h 133"/>
                <a:gd name="T36" fmla="*/ 38 w 358"/>
                <a:gd name="T37" fmla="*/ 18 h 133"/>
                <a:gd name="T38" fmla="*/ 56 w 358"/>
                <a:gd name="T39" fmla="*/ 32 h 133"/>
                <a:gd name="T40" fmla="*/ 64 w 358"/>
                <a:gd name="T41" fmla="*/ 60 h 133"/>
                <a:gd name="T42" fmla="*/ 74 w 358"/>
                <a:gd name="T43" fmla="*/ 100 h 133"/>
                <a:gd name="T44" fmla="*/ 82 w 358"/>
                <a:gd name="T45" fmla="*/ 121 h 133"/>
                <a:gd name="T46" fmla="*/ 72 w 358"/>
                <a:gd name="T47" fmla="*/ 121 h 133"/>
                <a:gd name="T48" fmla="*/ 318 w 358"/>
                <a:gd name="T49" fmla="*/ 6 h 133"/>
                <a:gd name="T50" fmla="*/ 324 w 358"/>
                <a:gd name="T51" fmla="*/ 26 h 133"/>
                <a:gd name="T52" fmla="*/ 338 w 358"/>
                <a:gd name="T53" fmla="*/ 24 h 133"/>
                <a:gd name="T54" fmla="*/ 358 w 358"/>
                <a:gd name="T55" fmla="*/ 38 h 133"/>
                <a:gd name="T56" fmla="*/ 350 w 358"/>
                <a:gd name="T57" fmla="*/ 56 h 133"/>
                <a:gd name="T58" fmla="*/ 328 w 358"/>
                <a:gd name="T59" fmla="*/ 62 h 133"/>
                <a:gd name="T60" fmla="*/ 296 w 358"/>
                <a:gd name="T61" fmla="*/ 58 h 133"/>
                <a:gd name="T62" fmla="*/ 288 w 358"/>
                <a:gd name="T63" fmla="*/ 88 h 133"/>
                <a:gd name="T64" fmla="*/ 274 w 358"/>
                <a:gd name="T65" fmla="*/ 117 h 133"/>
                <a:gd name="T66" fmla="*/ 234 w 358"/>
                <a:gd name="T67" fmla="*/ 117 h 133"/>
                <a:gd name="T68" fmla="*/ 202 w 358"/>
                <a:gd name="T69" fmla="*/ 131 h 133"/>
                <a:gd name="T70" fmla="*/ 180 w 358"/>
                <a:gd name="T71" fmla="*/ 107 h 133"/>
                <a:gd name="T72" fmla="*/ 198 w 358"/>
                <a:gd name="T73" fmla="*/ 117 h 133"/>
                <a:gd name="T74" fmla="*/ 208 w 358"/>
                <a:gd name="T75" fmla="*/ 121 h 133"/>
                <a:gd name="T76" fmla="*/ 212 w 358"/>
                <a:gd name="T77" fmla="*/ 105 h 133"/>
                <a:gd name="T78" fmla="*/ 214 w 358"/>
                <a:gd name="T79" fmla="*/ 94 h 133"/>
                <a:gd name="T80" fmla="*/ 240 w 358"/>
                <a:gd name="T81" fmla="*/ 84 h 133"/>
                <a:gd name="T82" fmla="*/ 262 w 358"/>
                <a:gd name="T83" fmla="*/ 54 h 133"/>
                <a:gd name="T84" fmla="*/ 276 w 358"/>
                <a:gd name="T85" fmla="*/ 56 h 133"/>
                <a:gd name="T86" fmla="*/ 284 w 358"/>
                <a:gd name="T87" fmla="*/ 58 h 133"/>
                <a:gd name="T88" fmla="*/ 286 w 358"/>
                <a:gd name="T89" fmla="*/ 44 h 133"/>
                <a:gd name="T90" fmla="*/ 290 w 358"/>
                <a:gd name="T91" fmla="*/ 32 h 133"/>
                <a:gd name="T92" fmla="*/ 316 w 358"/>
                <a:gd name="T93" fmla="*/ 0 h 133"/>
                <a:gd name="T94" fmla="*/ 318 w 358"/>
                <a:gd name="T95" fmla="*/ 6 h 1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8" h="133">
                  <a:moveTo>
                    <a:pt x="4" y="36"/>
                  </a:moveTo>
                  <a:lnTo>
                    <a:pt x="4" y="38"/>
                  </a:lnTo>
                  <a:lnTo>
                    <a:pt x="4" y="36"/>
                  </a:lnTo>
                  <a:close/>
                  <a:moveTo>
                    <a:pt x="84" y="131"/>
                  </a:moveTo>
                  <a:lnTo>
                    <a:pt x="86" y="131"/>
                  </a:lnTo>
                  <a:lnTo>
                    <a:pt x="84" y="129"/>
                  </a:lnTo>
                  <a:lnTo>
                    <a:pt x="82" y="131"/>
                  </a:lnTo>
                  <a:lnTo>
                    <a:pt x="82" y="129"/>
                  </a:lnTo>
                  <a:lnTo>
                    <a:pt x="84" y="129"/>
                  </a:lnTo>
                  <a:lnTo>
                    <a:pt x="86" y="129"/>
                  </a:lnTo>
                  <a:lnTo>
                    <a:pt x="88" y="131"/>
                  </a:lnTo>
                  <a:lnTo>
                    <a:pt x="86" y="131"/>
                  </a:lnTo>
                  <a:lnTo>
                    <a:pt x="86" y="133"/>
                  </a:lnTo>
                  <a:lnTo>
                    <a:pt x="84" y="133"/>
                  </a:lnTo>
                  <a:lnTo>
                    <a:pt x="84" y="131"/>
                  </a:lnTo>
                  <a:close/>
                  <a:moveTo>
                    <a:pt x="66" y="121"/>
                  </a:moveTo>
                  <a:lnTo>
                    <a:pt x="42" y="105"/>
                  </a:lnTo>
                  <a:lnTo>
                    <a:pt x="24" y="88"/>
                  </a:lnTo>
                  <a:lnTo>
                    <a:pt x="14" y="64"/>
                  </a:lnTo>
                  <a:lnTo>
                    <a:pt x="8" y="40"/>
                  </a:lnTo>
                  <a:lnTo>
                    <a:pt x="0" y="14"/>
                  </a:lnTo>
                  <a:lnTo>
                    <a:pt x="0" y="10"/>
                  </a:lnTo>
                  <a:lnTo>
                    <a:pt x="14" y="18"/>
                  </a:lnTo>
                  <a:lnTo>
                    <a:pt x="16" y="28"/>
                  </a:lnTo>
                  <a:lnTo>
                    <a:pt x="30" y="28"/>
                  </a:lnTo>
                  <a:lnTo>
                    <a:pt x="36" y="18"/>
                  </a:lnTo>
                  <a:lnTo>
                    <a:pt x="38" y="18"/>
                  </a:lnTo>
                  <a:lnTo>
                    <a:pt x="44" y="22"/>
                  </a:lnTo>
                  <a:lnTo>
                    <a:pt x="56" y="32"/>
                  </a:lnTo>
                  <a:lnTo>
                    <a:pt x="62" y="46"/>
                  </a:lnTo>
                  <a:lnTo>
                    <a:pt x="64" y="60"/>
                  </a:lnTo>
                  <a:lnTo>
                    <a:pt x="64" y="80"/>
                  </a:lnTo>
                  <a:lnTo>
                    <a:pt x="74" y="100"/>
                  </a:lnTo>
                  <a:lnTo>
                    <a:pt x="82" y="119"/>
                  </a:lnTo>
                  <a:lnTo>
                    <a:pt x="82" y="121"/>
                  </a:lnTo>
                  <a:lnTo>
                    <a:pt x="76" y="117"/>
                  </a:lnTo>
                  <a:lnTo>
                    <a:pt x="72" y="121"/>
                  </a:lnTo>
                  <a:lnTo>
                    <a:pt x="66" y="121"/>
                  </a:lnTo>
                  <a:close/>
                  <a:moveTo>
                    <a:pt x="318" y="6"/>
                  </a:moveTo>
                  <a:lnTo>
                    <a:pt x="326" y="12"/>
                  </a:lnTo>
                  <a:lnTo>
                    <a:pt x="324" y="26"/>
                  </a:lnTo>
                  <a:lnTo>
                    <a:pt x="334" y="22"/>
                  </a:lnTo>
                  <a:lnTo>
                    <a:pt x="338" y="24"/>
                  </a:lnTo>
                  <a:lnTo>
                    <a:pt x="338" y="28"/>
                  </a:lnTo>
                  <a:lnTo>
                    <a:pt x="358" y="38"/>
                  </a:lnTo>
                  <a:lnTo>
                    <a:pt x="342" y="46"/>
                  </a:lnTo>
                  <a:lnTo>
                    <a:pt x="350" y="56"/>
                  </a:lnTo>
                  <a:lnTo>
                    <a:pt x="336" y="62"/>
                  </a:lnTo>
                  <a:lnTo>
                    <a:pt x="328" y="62"/>
                  </a:lnTo>
                  <a:lnTo>
                    <a:pt x="312" y="60"/>
                  </a:lnTo>
                  <a:lnTo>
                    <a:pt x="296" y="58"/>
                  </a:lnTo>
                  <a:lnTo>
                    <a:pt x="292" y="72"/>
                  </a:lnTo>
                  <a:lnTo>
                    <a:pt x="288" y="88"/>
                  </a:lnTo>
                  <a:lnTo>
                    <a:pt x="284" y="98"/>
                  </a:lnTo>
                  <a:lnTo>
                    <a:pt x="274" y="117"/>
                  </a:lnTo>
                  <a:lnTo>
                    <a:pt x="260" y="123"/>
                  </a:lnTo>
                  <a:lnTo>
                    <a:pt x="234" y="117"/>
                  </a:lnTo>
                  <a:lnTo>
                    <a:pt x="228" y="127"/>
                  </a:lnTo>
                  <a:lnTo>
                    <a:pt x="202" y="131"/>
                  </a:lnTo>
                  <a:lnTo>
                    <a:pt x="186" y="121"/>
                  </a:lnTo>
                  <a:lnTo>
                    <a:pt x="180" y="107"/>
                  </a:lnTo>
                  <a:lnTo>
                    <a:pt x="182" y="109"/>
                  </a:lnTo>
                  <a:lnTo>
                    <a:pt x="198" y="117"/>
                  </a:lnTo>
                  <a:lnTo>
                    <a:pt x="212" y="123"/>
                  </a:lnTo>
                  <a:lnTo>
                    <a:pt x="208" y="121"/>
                  </a:lnTo>
                  <a:lnTo>
                    <a:pt x="210" y="117"/>
                  </a:lnTo>
                  <a:lnTo>
                    <a:pt x="212" y="105"/>
                  </a:lnTo>
                  <a:lnTo>
                    <a:pt x="212" y="100"/>
                  </a:lnTo>
                  <a:lnTo>
                    <a:pt x="214" y="94"/>
                  </a:lnTo>
                  <a:lnTo>
                    <a:pt x="226" y="86"/>
                  </a:lnTo>
                  <a:lnTo>
                    <a:pt x="240" y="84"/>
                  </a:lnTo>
                  <a:lnTo>
                    <a:pt x="252" y="68"/>
                  </a:lnTo>
                  <a:lnTo>
                    <a:pt x="262" y="54"/>
                  </a:lnTo>
                  <a:lnTo>
                    <a:pt x="272" y="64"/>
                  </a:lnTo>
                  <a:lnTo>
                    <a:pt x="276" y="56"/>
                  </a:lnTo>
                  <a:lnTo>
                    <a:pt x="280" y="46"/>
                  </a:lnTo>
                  <a:lnTo>
                    <a:pt x="284" y="58"/>
                  </a:lnTo>
                  <a:lnTo>
                    <a:pt x="284" y="50"/>
                  </a:lnTo>
                  <a:lnTo>
                    <a:pt x="286" y="44"/>
                  </a:lnTo>
                  <a:lnTo>
                    <a:pt x="282" y="36"/>
                  </a:lnTo>
                  <a:lnTo>
                    <a:pt x="290" y="32"/>
                  </a:lnTo>
                  <a:lnTo>
                    <a:pt x="298" y="10"/>
                  </a:lnTo>
                  <a:lnTo>
                    <a:pt x="316" y="0"/>
                  </a:lnTo>
                  <a:lnTo>
                    <a:pt x="310" y="8"/>
                  </a:lnTo>
                  <a:lnTo>
                    <a:pt x="318" y="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94" name="Freeform 461">
              <a:extLst>
                <a:ext uri="{FF2B5EF4-FFF2-40B4-BE49-F238E27FC236}">
                  <a16:creationId xmlns:a16="http://schemas.microsoft.com/office/drawing/2014/main" id="{C06E53D1-69A3-4E4F-E688-D1067543EDB8}"/>
                </a:ext>
              </a:extLst>
            </p:cNvPr>
            <p:cNvSpPr>
              <a:spLocks noChangeAspect="1"/>
            </p:cNvSpPr>
            <p:nvPr/>
          </p:nvSpPr>
          <p:spPr bwMode="auto">
            <a:xfrm>
              <a:off x="6790616" y="3633345"/>
              <a:ext cx="139895" cy="171842"/>
            </a:xfrm>
            <a:custGeom>
              <a:avLst/>
              <a:gdLst>
                <a:gd name="T0" fmla="*/ 34 w 92"/>
                <a:gd name="T1" fmla="*/ 101 h 113"/>
                <a:gd name="T2" fmla="*/ 32 w 92"/>
                <a:gd name="T3" fmla="*/ 103 h 113"/>
                <a:gd name="T4" fmla="*/ 28 w 92"/>
                <a:gd name="T5" fmla="*/ 97 h 113"/>
                <a:gd name="T6" fmla="*/ 28 w 92"/>
                <a:gd name="T7" fmla="*/ 99 h 113"/>
                <a:gd name="T8" fmla="*/ 22 w 92"/>
                <a:gd name="T9" fmla="*/ 83 h 113"/>
                <a:gd name="T10" fmla="*/ 16 w 92"/>
                <a:gd name="T11" fmla="*/ 65 h 113"/>
                <a:gd name="T12" fmla="*/ 14 w 92"/>
                <a:gd name="T13" fmla="*/ 53 h 113"/>
                <a:gd name="T14" fmla="*/ 2 w 92"/>
                <a:gd name="T15" fmla="*/ 40 h 113"/>
                <a:gd name="T16" fmla="*/ 6 w 92"/>
                <a:gd name="T17" fmla="*/ 32 h 113"/>
                <a:gd name="T18" fmla="*/ 12 w 92"/>
                <a:gd name="T19" fmla="*/ 28 h 113"/>
                <a:gd name="T20" fmla="*/ 0 w 92"/>
                <a:gd name="T21" fmla="*/ 14 h 113"/>
                <a:gd name="T22" fmla="*/ 0 w 92"/>
                <a:gd name="T23" fmla="*/ 0 h 113"/>
                <a:gd name="T24" fmla="*/ 12 w 92"/>
                <a:gd name="T25" fmla="*/ 4 h 113"/>
                <a:gd name="T26" fmla="*/ 18 w 92"/>
                <a:gd name="T27" fmla="*/ 12 h 113"/>
                <a:gd name="T28" fmla="*/ 22 w 92"/>
                <a:gd name="T29" fmla="*/ 8 h 113"/>
                <a:gd name="T30" fmla="*/ 30 w 92"/>
                <a:gd name="T31" fmla="*/ 24 h 113"/>
                <a:gd name="T32" fmla="*/ 50 w 92"/>
                <a:gd name="T33" fmla="*/ 26 h 113"/>
                <a:gd name="T34" fmla="*/ 68 w 92"/>
                <a:gd name="T35" fmla="*/ 28 h 113"/>
                <a:gd name="T36" fmla="*/ 78 w 92"/>
                <a:gd name="T37" fmla="*/ 36 h 113"/>
                <a:gd name="T38" fmla="*/ 76 w 92"/>
                <a:gd name="T39" fmla="*/ 44 h 113"/>
                <a:gd name="T40" fmla="*/ 62 w 92"/>
                <a:gd name="T41" fmla="*/ 55 h 113"/>
                <a:gd name="T42" fmla="*/ 66 w 92"/>
                <a:gd name="T43" fmla="*/ 71 h 113"/>
                <a:gd name="T44" fmla="*/ 70 w 92"/>
                <a:gd name="T45" fmla="*/ 75 h 113"/>
                <a:gd name="T46" fmla="*/ 78 w 92"/>
                <a:gd name="T47" fmla="*/ 61 h 113"/>
                <a:gd name="T48" fmla="*/ 84 w 92"/>
                <a:gd name="T49" fmla="*/ 79 h 113"/>
                <a:gd name="T50" fmla="*/ 92 w 92"/>
                <a:gd name="T51" fmla="*/ 97 h 113"/>
                <a:gd name="T52" fmla="*/ 92 w 92"/>
                <a:gd name="T53" fmla="*/ 111 h 113"/>
                <a:gd name="T54" fmla="*/ 86 w 92"/>
                <a:gd name="T55" fmla="*/ 113 h 113"/>
                <a:gd name="T56" fmla="*/ 80 w 92"/>
                <a:gd name="T57" fmla="*/ 101 h 113"/>
                <a:gd name="T58" fmla="*/ 70 w 92"/>
                <a:gd name="T59" fmla="*/ 81 h 113"/>
                <a:gd name="T60" fmla="*/ 68 w 92"/>
                <a:gd name="T61" fmla="*/ 81 h 113"/>
                <a:gd name="T62" fmla="*/ 68 w 92"/>
                <a:gd name="T63" fmla="*/ 81 h 113"/>
                <a:gd name="T64" fmla="*/ 56 w 92"/>
                <a:gd name="T65" fmla="*/ 79 h 113"/>
                <a:gd name="T66" fmla="*/ 52 w 92"/>
                <a:gd name="T67" fmla="*/ 73 h 113"/>
                <a:gd name="T68" fmla="*/ 52 w 92"/>
                <a:gd name="T69" fmla="*/ 69 h 113"/>
                <a:gd name="T70" fmla="*/ 50 w 92"/>
                <a:gd name="T71" fmla="*/ 65 h 113"/>
                <a:gd name="T72" fmla="*/ 44 w 92"/>
                <a:gd name="T73" fmla="*/ 65 h 113"/>
                <a:gd name="T74" fmla="*/ 32 w 92"/>
                <a:gd name="T75" fmla="*/ 55 h 113"/>
                <a:gd name="T76" fmla="*/ 26 w 92"/>
                <a:gd name="T77" fmla="*/ 55 h 113"/>
                <a:gd name="T78" fmla="*/ 46 w 92"/>
                <a:gd name="T79" fmla="*/ 67 h 113"/>
                <a:gd name="T80" fmla="*/ 52 w 92"/>
                <a:gd name="T81" fmla="*/ 79 h 113"/>
                <a:gd name="T82" fmla="*/ 54 w 92"/>
                <a:gd name="T83" fmla="*/ 83 h 113"/>
                <a:gd name="T84" fmla="*/ 48 w 92"/>
                <a:gd name="T85" fmla="*/ 101 h 113"/>
                <a:gd name="T86" fmla="*/ 46 w 92"/>
                <a:gd name="T87" fmla="*/ 95 h 113"/>
                <a:gd name="T88" fmla="*/ 40 w 92"/>
                <a:gd name="T89" fmla="*/ 97 h 113"/>
                <a:gd name="T90" fmla="*/ 36 w 92"/>
                <a:gd name="T91" fmla="*/ 101 h 113"/>
                <a:gd name="T92" fmla="*/ 34 w 92"/>
                <a:gd name="T93" fmla="*/ 101 h 11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2" h="113">
                  <a:moveTo>
                    <a:pt x="34" y="101"/>
                  </a:moveTo>
                  <a:lnTo>
                    <a:pt x="32" y="103"/>
                  </a:lnTo>
                  <a:lnTo>
                    <a:pt x="28" y="97"/>
                  </a:lnTo>
                  <a:lnTo>
                    <a:pt x="28" y="99"/>
                  </a:lnTo>
                  <a:lnTo>
                    <a:pt x="22" y="83"/>
                  </a:lnTo>
                  <a:lnTo>
                    <a:pt x="16" y="65"/>
                  </a:lnTo>
                  <a:lnTo>
                    <a:pt x="14" y="53"/>
                  </a:lnTo>
                  <a:lnTo>
                    <a:pt x="2" y="40"/>
                  </a:lnTo>
                  <a:lnTo>
                    <a:pt x="6" y="32"/>
                  </a:lnTo>
                  <a:lnTo>
                    <a:pt x="12" y="28"/>
                  </a:lnTo>
                  <a:lnTo>
                    <a:pt x="0" y="14"/>
                  </a:lnTo>
                  <a:lnTo>
                    <a:pt x="0" y="0"/>
                  </a:lnTo>
                  <a:lnTo>
                    <a:pt x="12" y="4"/>
                  </a:lnTo>
                  <a:lnTo>
                    <a:pt x="18" y="12"/>
                  </a:lnTo>
                  <a:lnTo>
                    <a:pt x="22" y="8"/>
                  </a:lnTo>
                  <a:lnTo>
                    <a:pt x="30" y="24"/>
                  </a:lnTo>
                  <a:lnTo>
                    <a:pt x="50" y="26"/>
                  </a:lnTo>
                  <a:lnTo>
                    <a:pt x="68" y="28"/>
                  </a:lnTo>
                  <a:lnTo>
                    <a:pt x="78" y="36"/>
                  </a:lnTo>
                  <a:lnTo>
                    <a:pt x="76" y="44"/>
                  </a:lnTo>
                  <a:lnTo>
                    <a:pt x="62" y="55"/>
                  </a:lnTo>
                  <a:lnTo>
                    <a:pt x="66" y="71"/>
                  </a:lnTo>
                  <a:lnTo>
                    <a:pt x="70" y="75"/>
                  </a:lnTo>
                  <a:lnTo>
                    <a:pt x="78" y="61"/>
                  </a:lnTo>
                  <a:lnTo>
                    <a:pt x="84" y="79"/>
                  </a:lnTo>
                  <a:lnTo>
                    <a:pt x="92" y="97"/>
                  </a:lnTo>
                  <a:lnTo>
                    <a:pt x="92" y="111"/>
                  </a:lnTo>
                  <a:lnTo>
                    <a:pt x="86" y="113"/>
                  </a:lnTo>
                  <a:lnTo>
                    <a:pt x="80" y="101"/>
                  </a:lnTo>
                  <a:lnTo>
                    <a:pt x="70" y="81"/>
                  </a:lnTo>
                  <a:lnTo>
                    <a:pt x="68" y="81"/>
                  </a:lnTo>
                  <a:lnTo>
                    <a:pt x="56" y="79"/>
                  </a:lnTo>
                  <a:lnTo>
                    <a:pt x="52" y="73"/>
                  </a:lnTo>
                  <a:lnTo>
                    <a:pt x="52" y="69"/>
                  </a:lnTo>
                  <a:lnTo>
                    <a:pt x="50" y="65"/>
                  </a:lnTo>
                  <a:lnTo>
                    <a:pt x="44" y="65"/>
                  </a:lnTo>
                  <a:lnTo>
                    <a:pt x="32" y="55"/>
                  </a:lnTo>
                  <a:lnTo>
                    <a:pt x="26" y="55"/>
                  </a:lnTo>
                  <a:lnTo>
                    <a:pt x="46" y="67"/>
                  </a:lnTo>
                  <a:lnTo>
                    <a:pt x="52" y="79"/>
                  </a:lnTo>
                  <a:lnTo>
                    <a:pt x="54" y="83"/>
                  </a:lnTo>
                  <a:lnTo>
                    <a:pt x="48" y="101"/>
                  </a:lnTo>
                  <a:lnTo>
                    <a:pt x="46" y="95"/>
                  </a:lnTo>
                  <a:lnTo>
                    <a:pt x="40" y="97"/>
                  </a:lnTo>
                  <a:lnTo>
                    <a:pt x="36" y="101"/>
                  </a:lnTo>
                  <a:lnTo>
                    <a:pt x="34" y="101"/>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95" name="Freeform 462">
              <a:extLst>
                <a:ext uri="{FF2B5EF4-FFF2-40B4-BE49-F238E27FC236}">
                  <a16:creationId xmlns:a16="http://schemas.microsoft.com/office/drawing/2014/main" id="{C34AA341-4CA5-600D-9612-98B0E9B60E5E}"/>
                </a:ext>
              </a:extLst>
            </p:cNvPr>
            <p:cNvSpPr>
              <a:spLocks noChangeAspect="1"/>
            </p:cNvSpPr>
            <p:nvPr/>
          </p:nvSpPr>
          <p:spPr bwMode="auto">
            <a:xfrm>
              <a:off x="3874118" y="3609013"/>
              <a:ext cx="343654" cy="406037"/>
            </a:xfrm>
            <a:custGeom>
              <a:avLst/>
              <a:gdLst>
                <a:gd name="T0" fmla="*/ 12 w 226"/>
                <a:gd name="T1" fmla="*/ 231 h 267"/>
                <a:gd name="T2" fmla="*/ 8 w 226"/>
                <a:gd name="T3" fmla="*/ 239 h 267"/>
                <a:gd name="T4" fmla="*/ 12 w 226"/>
                <a:gd name="T5" fmla="*/ 215 h 267"/>
                <a:gd name="T6" fmla="*/ 16 w 226"/>
                <a:gd name="T7" fmla="*/ 189 h 267"/>
                <a:gd name="T8" fmla="*/ 12 w 226"/>
                <a:gd name="T9" fmla="*/ 169 h 267"/>
                <a:gd name="T10" fmla="*/ 14 w 226"/>
                <a:gd name="T11" fmla="*/ 147 h 267"/>
                <a:gd name="T12" fmla="*/ 0 w 226"/>
                <a:gd name="T13" fmla="*/ 133 h 267"/>
                <a:gd name="T14" fmla="*/ 0 w 226"/>
                <a:gd name="T15" fmla="*/ 139 h 267"/>
                <a:gd name="T16" fmla="*/ 2 w 226"/>
                <a:gd name="T17" fmla="*/ 127 h 267"/>
                <a:gd name="T18" fmla="*/ 20 w 226"/>
                <a:gd name="T19" fmla="*/ 127 h 267"/>
                <a:gd name="T20" fmla="*/ 38 w 226"/>
                <a:gd name="T21" fmla="*/ 127 h 267"/>
                <a:gd name="T22" fmla="*/ 56 w 226"/>
                <a:gd name="T23" fmla="*/ 127 h 267"/>
                <a:gd name="T24" fmla="*/ 74 w 226"/>
                <a:gd name="T25" fmla="*/ 127 h 267"/>
                <a:gd name="T26" fmla="*/ 74 w 226"/>
                <a:gd name="T27" fmla="*/ 109 h 267"/>
                <a:gd name="T28" fmla="*/ 76 w 226"/>
                <a:gd name="T29" fmla="*/ 91 h 267"/>
                <a:gd name="T30" fmla="*/ 94 w 226"/>
                <a:gd name="T31" fmla="*/ 81 h 267"/>
                <a:gd name="T32" fmla="*/ 94 w 226"/>
                <a:gd name="T33" fmla="*/ 54 h 267"/>
                <a:gd name="T34" fmla="*/ 94 w 226"/>
                <a:gd name="T35" fmla="*/ 28 h 267"/>
                <a:gd name="T36" fmla="*/ 110 w 226"/>
                <a:gd name="T37" fmla="*/ 28 h 267"/>
                <a:gd name="T38" fmla="*/ 126 w 226"/>
                <a:gd name="T39" fmla="*/ 28 h 267"/>
                <a:gd name="T40" fmla="*/ 140 w 226"/>
                <a:gd name="T41" fmla="*/ 28 h 267"/>
                <a:gd name="T42" fmla="*/ 156 w 226"/>
                <a:gd name="T43" fmla="*/ 28 h 267"/>
                <a:gd name="T44" fmla="*/ 156 w 226"/>
                <a:gd name="T45" fmla="*/ 0 h 267"/>
                <a:gd name="T46" fmla="*/ 174 w 226"/>
                <a:gd name="T47" fmla="*/ 12 h 267"/>
                <a:gd name="T48" fmla="*/ 190 w 226"/>
                <a:gd name="T49" fmla="*/ 24 h 267"/>
                <a:gd name="T50" fmla="*/ 208 w 226"/>
                <a:gd name="T51" fmla="*/ 36 h 267"/>
                <a:gd name="T52" fmla="*/ 226 w 226"/>
                <a:gd name="T53" fmla="*/ 48 h 267"/>
                <a:gd name="T54" fmla="*/ 208 w 226"/>
                <a:gd name="T55" fmla="*/ 48 h 267"/>
                <a:gd name="T56" fmla="*/ 192 w 226"/>
                <a:gd name="T57" fmla="*/ 48 h 267"/>
                <a:gd name="T58" fmla="*/ 196 w 226"/>
                <a:gd name="T59" fmla="*/ 73 h 267"/>
                <a:gd name="T60" fmla="*/ 198 w 226"/>
                <a:gd name="T61" fmla="*/ 95 h 267"/>
                <a:gd name="T62" fmla="*/ 200 w 226"/>
                <a:gd name="T63" fmla="*/ 117 h 267"/>
                <a:gd name="T64" fmla="*/ 202 w 226"/>
                <a:gd name="T65" fmla="*/ 139 h 267"/>
                <a:gd name="T66" fmla="*/ 204 w 226"/>
                <a:gd name="T67" fmla="*/ 161 h 267"/>
                <a:gd name="T68" fmla="*/ 206 w 226"/>
                <a:gd name="T69" fmla="*/ 185 h 267"/>
                <a:gd name="T70" fmla="*/ 206 w 226"/>
                <a:gd name="T71" fmla="*/ 207 h 267"/>
                <a:gd name="T72" fmla="*/ 210 w 226"/>
                <a:gd name="T73" fmla="*/ 229 h 267"/>
                <a:gd name="T74" fmla="*/ 214 w 226"/>
                <a:gd name="T75" fmla="*/ 233 h 267"/>
                <a:gd name="T76" fmla="*/ 210 w 226"/>
                <a:gd name="T77" fmla="*/ 251 h 267"/>
                <a:gd name="T78" fmla="*/ 194 w 226"/>
                <a:gd name="T79" fmla="*/ 251 h 267"/>
                <a:gd name="T80" fmla="*/ 176 w 226"/>
                <a:gd name="T81" fmla="*/ 251 h 267"/>
                <a:gd name="T82" fmla="*/ 158 w 226"/>
                <a:gd name="T83" fmla="*/ 251 h 267"/>
                <a:gd name="T84" fmla="*/ 140 w 226"/>
                <a:gd name="T85" fmla="*/ 251 h 267"/>
                <a:gd name="T86" fmla="*/ 138 w 226"/>
                <a:gd name="T87" fmla="*/ 249 h 267"/>
                <a:gd name="T88" fmla="*/ 112 w 226"/>
                <a:gd name="T89" fmla="*/ 255 h 267"/>
                <a:gd name="T90" fmla="*/ 110 w 226"/>
                <a:gd name="T91" fmla="*/ 255 h 267"/>
                <a:gd name="T92" fmla="*/ 98 w 226"/>
                <a:gd name="T93" fmla="*/ 249 h 267"/>
                <a:gd name="T94" fmla="*/ 90 w 226"/>
                <a:gd name="T95" fmla="*/ 267 h 267"/>
                <a:gd name="T96" fmla="*/ 86 w 226"/>
                <a:gd name="T97" fmla="*/ 267 h 267"/>
                <a:gd name="T98" fmla="*/ 72 w 226"/>
                <a:gd name="T99" fmla="*/ 251 h 267"/>
                <a:gd name="T100" fmla="*/ 58 w 226"/>
                <a:gd name="T101" fmla="*/ 237 h 267"/>
                <a:gd name="T102" fmla="*/ 40 w 226"/>
                <a:gd name="T103" fmla="*/ 227 h 267"/>
                <a:gd name="T104" fmla="*/ 26 w 226"/>
                <a:gd name="T105" fmla="*/ 229 h 267"/>
                <a:gd name="T106" fmla="*/ 12 w 226"/>
                <a:gd name="T107" fmla="*/ 231 h 26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26" h="267">
                  <a:moveTo>
                    <a:pt x="12" y="231"/>
                  </a:moveTo>
                  <a:lnTo>
                    <a:pt x="8" y="239"/>
                  </a:lnTo>
                  <a:lnTo>
                    <a:pt x="12" y="215"/>
                  </a:lnTo>
                  <a:lnTo>
                    <a:pt x="16" y="189"/>
                  </a:lnTo>
                  <a:lnTo>
                    <a:pt x="12" y="169"/>
                  </a:lnTo>
                  <a:lnTo>
                    <a:pt x="14" y="147"/>
                  </a:lnTo>
                  <a:lnTo>
                    <a:pt x="0" y="133"/>
                  </a:lnTo>
                  <a:lnTo>
                    <a:pt x="0" y="139"/>
                  </a:lnTo>
                  <a:lnTo>
                    <a:pt x="2" y="127"/>
                  </a:lnTo>
                  <a:lnTo>
                    <a:pt x="20" y="127"/>
                  </a:lnTo>
                  <a:lnTo>
                    <a:pt x="38" y="127"/>
                  </a:lnTo>
                  <a:lnTo>
                    <a:pt x="56" y="127"/>
                  </a:lnTo>
                  <a:lnTo>
                    <a:pt x="74" y="127"/>
                  </a:lnTo>
                  <a:lnTo>
                    <a:pt x="74" y="109"/>
                  </a:lnTo>
                  <a:lnTo>
                    <a:pt x="76" y="91"/>
                  </a:lnTo>
                  <a:lnTo>
                    <a:pt x="94" y="81"/>
                  </a:lnTo>
                  <a:lnTo>
                    <a:pt x="94" y="54"/>
                  </a:lnTo>
                  <a:lnTo>
                    <a:pt x="94" y="28"/>
                  </a:lnTo>
                  <a:lnTo>
                    <a:pt x="110" y="28"/>
                  </a:lnTo>
                  <a:lnTo>
                    <a:pt x="126" y="28"/>
                  </a:lnTo>
                  <a:lnTo>
                    <a:pt x="140" y="28"/>
                  </a:lnTo>
                  <a:lnTo>
                    <a:pt x="156" y="28"/>
                  </a:lnTo>
                  <a:lnTo>
                    <a:pt x="156" y="0"/>
                  </a:lnTo>
                  <a:lnTo>
                    <a:pt x="174" y="12"/>
                  </a:lnTo>
                  <a:lnTo>
                    <a:pt x="190" y="24"/>
                  </a:lnTo>
                  <a:lnTo>
                    <a:pt x="208" y="36"/>
                  </a:lnTo>
                  <a:lnTo>
                    <a:pt x="226" y="48"/>
                  </a:lnTo>
                  <a:lnTo>
                    <a:pt x="208" y="48"/>
                  </a:lnTo>
                  <a:lnTo>
                    <a:pt x="192" y="48"/>
                  </a:lnTo>
                  <a:lnTo>
                    <a:pt x="196" y="73"/>
                  </a:lnTo>
                  <a:lnTo>
                    <a:pt x="198" y="95"/>
                  </a:lnTo>
                  <a:lnTo>
                    <a:pt x="200" y="117"/>
                  </a:lnTo>
                  <a:lnTo>
                    <a:pt x="202" y="139"/>
                  </a:lnTo>
                  <a:lnTo>
                    <a:pt x="204" y="161"/>
                  </a:lnTo>
                  <a:lnTo>
                    <a:pt x="206" y="185"/>
                  </a:lnTo>
                  <a:lnTo>
                    <a:pt x="206" y="207"/>
                  </a:lnTo>
                  <a:lnTo>
                    <a:pt x="210" y="229"/>
                  </a:lnTo>
                  <a:lnTo>
                    <a:pt x="214" y="233"/>
                  </a:lnTo>
                  <a:lnTo>
                    <a:pt x="210" y="251"/>
                  </a:lnTo>
                  <a:lnTo>
                    <a:pt x="194" y="251"/>
                  </a:lnTo>
                  <a:lnTo>
                    <a:pt x="176" y="251"/>
                  </a:lnTo>
                  <a:lnTo>
                    <a:pt x="158" y="251"/>
                  </a:lnTo>
                  <a:lnTo>
                    <a:pt x="140" y="251"/>
                  </a:lnTo>
                  <a:lnTo>
                    <a:pt x="138" y="249"/>
                  </a:lnTo>
                  <a:lnTo>
                    <a:pt x="112" y="255"/>
                  </a:lnTo>
                  <a:lnTo>
                    <a:pt x="110" y="255"/>
                  </a:lnTo>
                  <a:lnTo>
                    <a:pt x="98" y="249"/>
                  </a:lnTo>
                  <a:lnTo>
                    <a:pt x="90" y="267"/>
                  </a:lnTo>
                  <a:lnTo>
                    <a:pt x="86" y="267"/>
                  </a:lnTo>
                  <a:lnTo>
                    <a:pt x="72" y="251"/>
                  </a:lnTo>
                  <a:lnTo>
                    <a:pt x="58" y="237"/>
                  </a:lnTo>
                  <a:lnTo>
                    <a:pt x="40" y="227"/>
                  </a:lnTo>
                  <a:lnTo>
                    <a:pt x="26" y="229"/>
                  </a:lnTo>
                  <a:lnTo>
                    <a:pt x="12" y="231"/>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96" name="Freeform 463">
              <a:extLst>
                <a:ext uri="{FF2B5EF4-FFF2-40B4-BE49-F238E27FC236}">
                  <a16:creationId xmlns:a16="http://schemas.microsoft.com/office/drawing/2014/main" id="{94998F57-EBEC-ED4E-3EAE-1EF34E896EE8}"/>
                </a:ext>
              </a:extLst>
            </p:cNvPr>
            <p:cNvSpPr>
              <a:spLocks noChangeAspect="1" noEditPoints="1"/>
            </p:cNvSpPr>
            <p:nvPr/>
          </p:nvSpPr>
          <p:spPr bwMode="auto">
            <a:xfrm>
              <a:off x="2253169" y="4322238"/>
              <a:ext cx="1110031" cy="1259167"/>
            </a:xfrm>
            <a:custGeom>
              <a:avLst/>
              <a:gdLst>
                <a:gd name="T0" fmla="*/ 434 w 730"/>
                <a:gd name="T1" fmla="*/ 151 h 828"/>
                <a:gd name="T2" fmla="*/ 436 w 730"/>
                <a:gd name="T3" fmla="*/ 113 h 828"/>
                <a:gd name="T4" fmla="*/ 462 w 730"/>
                <a:gd name="T5" fmla="*/ 139 h 828"/>
                <a:gd name="T6" fmla="*/ 344 w 730"/>
                <a:gd name="T7" fmla="*/ 752 h 828"/>
                <a:gd name="T8" fmla="*/ 382 w 730"/>
                <a:gd name="T9" fmla="*/ 702 h 828"/>
                <a:gd name="T10" fmla="*/ 386 w 730"/>
                <a:gd name="T11" fmla="*/ 654 h 828"/>
                <a:gd name="T12" fmla="*/ 368 w 730"/>
                <a:gd name="T13" fmla="*/ 618 h 828"/>
                <a:gd name="T14" fmla="*/ 316 w 730"/>
                <a:gd name="T15" fmla="*/ 578 h 828"/>
                <a:gd name="T16" fmla="*/ 310 w 730"/>
                <a:gd name="T17" fmla="*/ 529 h 828"/>
                <a:gd name="T18" fmla="*/ 302 w 730"/>
                <a:gd name="T19" fmla="*/ 477 h 828"/>
                <a:gd name="T20" fmla="*/ 264 w 730"/>
                <a:gd name="T21" fmla="*/ 439 h 828"/>
                <a:gd name="T22" fmla="*/ 252 w 730"/>
                <a:gd name="T23" fmla="*/ 401 h 828"/>
                <a:gd name="T24" fmla="*/ 180 w 730"/>
                <a:gd name="T25" fmla="*/ 371 h 828"/>
                <a:gd name="T26" fmla="*/ 146 w 730"/>
                <a:gd name="T27" fmla="*/ 319 h 828"/>
                <a:gd name="T28" fmla="*/ 84 w 730"/>
                <a:gd name="T29" fmla="*/ 343 h 828"/>
                <a:gd name="T30" fmla="*/ 50 w 730"/>
                <a:gd name="T31" fmla="*/ 323 h 828"/>
                <a:gd name="T32" fmla="*/ 16 w 730"/>
                <a:gd name="T33" fmla="*/ 301 h 828"/>
                <a:gd name="T34" fmla="*/ 14 w 730"/>
                <a:gd name="T35" fmla="*/ 233 h 828"/>
                <a:gd name="T36" fmla="*/ 64 w 730"/>
                <a:gd name="T37" fmla="*/ 199 h 828"/>
                <a:gd name="T38" fmla="*/ 72 w 730"/>
                <a:gd name="T39" fmla="*/ 119 h 828"/>
                <a:gd name="T40" fmla="*/ 74 w 730"/>
                <a:gd name="T41" fmla="*/ 89 h 828"/>
                <a:gd name="T42" fmla="*/ 102 w 730"/>
                <a:gd name="T43" fmla="*/ 71 h 828"/>
                <a:gd name="T44" fmla="*/ 126 w 730"/>
                <a:gd name="T45" fmla="*/ 85 h 828"/>
                <a:gd name="T46" fmla="*/ 174 w 730"/>
                <a:gd name="T47" fmla="*/ 81 h 828"/>
                <a:gd name="T48" fmla="*/ 176 w 730"/>
                <a:gd name="T49" fmla="*/ 32 h 828"/>
                <a:gd name="T50" fmla="*/ 208 w 730"/>
                <a:gd name="T51" fmla="*/ 24 h 828"/>
                <a:gd name="T52" fmla="*/ 244 w 730"/>
                <a:gd name="T53" fmla="*/ 0 h 828"/>
                <a:gd name="T54" fmla="*/ 258 w 730"/>
                <a:gd name="T55" fmla="*/ 40 h 828"/>
                <a:gd name="T56" fmla="*/ 304 w 730"/>
                <a:gd name="T57" fmla="*/ 73 h 828"/>
                <a:gd name="T58" fmla="*/ 346 w 730"/>
                <a:gd name="T59" fmla="*/ 56 h 828"/>
                <a:gd name="T60" fmla="*/ 400 w 730"/>
                <a:gd name="T61" fmla="*/ 44 h 828"/>
                <a:gd name="T62" fmla="*/ 414 w 730"/>
                <a:gd name="T63" fmla="*/ 18 h 828"/>
                <a:gd name="T64" fmla="*/ 430 w 730"/>
                <a:gd name="T65" fmla="*/ 65 h 828"/>
                <a:gd name="T66" fmla="*/ 416 w 730"/>
                <a:gd name="T67" fmla="*/ 121 h 828"/>
                <a:gd name="T68" fmla="*/ 414 w 730"/>
                <a:gd name="T69" fmla="*/ 139 h 828"/>
                <a:gd name="T70" fmla="*/ 446 w 730"/>
                <a:gd name="T71" fmla="*/ 155 h 828"/>
                <a:gd name="T72" fmla="*/ 464 w 730"/>
                <a:gd name="T73" fmla="*/ 149 h 828"/>
                <a:gd name="T74" fmla="*/ 490 w 730"/>
                <a:gd name="T75" fmla="*/ 127 h 828"/>
                <a:gd name="T76" fmla="*/ 514 w 730"/>
                <a:gd name="T77" fmla="*/ 135 h 828"/>
                <a:gd name="T78" fmla="*/ 538 w 730"/>
                <a:gd name="T79" fmla="*/ 143 h 828"/>
                <a:gd name="T80" fmla="*/ 548 w 730"/>
                <a:gd name="T81" fmla="*/ 161 h 828"/>
                <a:gd name="T82" fmla="*/ 556 w 730"/>
                <a:gd name="T83" fmla="*/ 165 h 828"/>
                <a:gd name="T84" fmla="*/ 600 w 730"/>
                <a:gd name="T85" fmla="*/ 171 h 828"/>
                <a:gd name="T86" fmla="*/ 680 w 730"/>
                <a:gd name="T87" fmla="*/ 211 h 828"/>
                <a:gd name="T88" fmla="*/ 730 w 730"/>
                <a:gd name="T89" fmla="*/ 263 h 828"/>
                <a:gd name="T90" fmla="*/ 714 w 730"/>
                <a:gd name="T91" fmla="*/ 315 h 828"/>
                <a:gd name="T92" fmla="*/ 684 w 730"/>
                <a:gd name="T93" fmla="*/ 351 h 828"/>
                <a:gd name="T94" fmla="*/ 662 w 730"/>
                <a:gd name="T95" fmla="*/ 381 h 828"/>
                <a:gd name="T96" fmla="*/ 658 w 730"/>
                <a:gd name="T97" fmla="*/ 435 h 828"/>
                <a:gd name="T98" fmla="*/ 650 w 730"/>
                <a:gd name="T99" fmla="*/ 491 h 828"/>
                <a:gd name="T100" fmla="*/ 628 w 730"/>
                <a:gd name="T101" fmla="*/ 578 h 828"/>
                <a:gd name="T102" fmla="*/ 588 w 730"/>
                <a:gd name="T103" fmla="*/ 596 h 828"/>
                <a:gd name="T104" fmla="*/ 562 w 730"/>
                <a:gd name="T105" fmla="*/ 604 h 828"/>
                <a:gd name="T106" fmla="*/ 502 w 730"/>
                <a:gd name="T107" fmla="*/ 650 h 828"/>
                <a:gd name="T108" fmla="*/ 498 w 730"/>
                <a:gd name="T109" fmla="*/ 666 h 828"/>
                <a:gd name="T110" fmla="*/ 500 w 730"/>
                <a:gd name="T111" fmla="*/ 716 h 828"/>
                <a:gd name="T112" fmla="*/ 464 w 730"/>
                <a:gd name="T113" fmla="*/ 776 h 828"/>
                <a:gd name="T114" fmla="*/ 464 w 730"/>
                <a:gd name="T115" fmla="*/ 770 h 828"/>
                <a:gd name="T116" fmla="*/ 458 w 730"/>
                <a:gd name="T117" fmla="*/ 754 h 828"/>
                <a:gd name="T118" fmla="*/ 446 w 730"/>
                <a:gd name="T119" fmla="*/ 802 h 828"/>
                <a:gd name="T120" fmla="*/ 430 w 730"/>
                <a:gd name="T121" fmla="*/ 804 h 828"/>
                <a:gd name="T122" fmla="*/ 376 w 730"/>
                <a:gd name="T123" fmla="*/ 768 h 8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30" h="828">
                  <a:moveTo>
                    <a:pt x="452" y="147"/>
                  </a:moveTo>
                  <a:lnTo>
                    <a:pt x="448" y="149"/>
                  </a:lnTo>
                  <a:lnTo>
                    <a:pt x="438" y="145"/>
                  </a:lnTo>
                  <a:lnTo>
                    <a:pt x="434" y="151"/>
                  </a:lnTo>
                  <a:lnTo>
                    <a:pt x="430" y="135"/>
                  </a:lnTo>
                  <a:lnTo>
                    <a:pt x="432" y="135"/>
                  </a:lnTo>
                  <a:lnTo>
                    <a:pt x="430" y="125"/>
                  </a:lnTo>
                  <a:lnTo>
                    <a:pt x="436" y="113"/>
                  </a:lnTo>
                  <a:lnTo>
                    <a:pt x="456" y="115"/>
                  </a:lnTo>
                  <a:lnTo>
                    <a:pt x="474" y="119"/>
                  </a:lnTo>
                  <a:lnTo>
                    <a:pt x="464" y="137"/>
                  </a:lnTo>
                  <a:lnTo>
                    <a:pt x="462" y="139"/>
                  </a:lnTo>
                  <a:lnTo>
                    <a:pt x="460" y="143"/>
                  </a:lnTo>
                  <a:lnTo>
                    <a:pt x="458" y="143"/>
                  </a:lnTo>
                  <a:lnTo>
                    <a:pt x="452" y="147"/>
                  </a:lnTo>
                  <a:close/>
                  <a:moveTo>
                    <a:pt x="344" y="752"/>
                  </a:moveTo>
                  <a:lnTo>
                    <a:pt x="354" y="740"/>
                  </a:lnTo>
                  <a:lnTo>
                    <a:pt x="362" y="728"/>
                  </a:lnTo>
                  <a:lnTo>
                    <a:pt x="372" y="714"/>
                  </a:lnTo>
                  <a:lnTo>
                    <a:pt x="382" y="702"/>
                  </a:lnTo>
                  <a:lnTo>
                    <a:pt x="394" y="692"/>
                  </a:lnTo>
                  <a:lnTo>
                    <a:pt x="406" y="682"/>
                  </a:lnTo>
                  <a:lnTo>
                    <a:pt x="398" y="654"/>
                  </a:lnTo>
                  <a:lnTo>
                    <a:pt x="386" y="654"/>
                  </a:lnTo>
                  <a:lnTo>
                    <a:pt x="386" y="638"/>
                  </a:lnTo>
                  <a:lnTo>
                    <a:pt x="386" y="620"/>
                  </a:lnTo>
                  <a:lnTo>
                    <a:pt x="378" y="618"/>
                  </a:lnTo>
                  <a:lnTo>
                    <a:pt x="368" y="618"/>
                  </a:lnTo>
                  <a:lnTo>
                    <a:pt x="362" y="602"/>
                  </a:lnTo>
                  <a:lnTo>
                    <a:pt x="356" y="584"/>
                  </a:lnTo>
                  <a:lnTo>
                    <a:pt x="342" y="582"/>
                  </a:lnTo>
                  <a:lnTo>
                    <a:pt x="316" y="578"/>
                  </a:lnTo>
                  <a:lnTo>
                    <a:pt x="314" y="548"/>
                  </a:lnTo>
                  <a:lnTo>
                    <a:pt x="310" y="540"/>
                  </a:lnTo>
                  <a:lnTo>
                    <a:pt x="312" y="538"/>
                  </a:lnTo>
                  <a:lnTo>
                    <a:pt x="310" y="529"/>
                  </a:lnTo>
                  <a:lnTo>
                    <a:pt x="314" y="513"/>
                  </a:lnTo>
                  <a:lnTo>
                    <a:pt x="318" y="497"/>
                  </a:lnTo>
                  <a:lnTo>
                    <a:pt x="314" y="489"/>
                  </a:lnTo>
                  <a:lnTo>
                    <a:pt x="302" y="477"/>
                  </a:lnTo>
                  <a:lnTo>
                    <a:pt x="300" y="459"/>
                  </a:lnTo>
                  <a:lnTo>
                    <a:pt x="282" y="457"/>
                  </a:lnTo>
                  <a:lnTo>
                    <a:pt x="266" y="455"/>
                  </a:lnTo>
                  <a:lnTo>
                    <a:pt x="264" y="439"/>
                  </a:lnTo>
                  <a:lnTo>
                    <a:pt x="256" y="431"/>
                  </a:lnTo>
                  <a:lnTo>
                    <a:pt x="260" y="431"/>
                  </a:lnTo>
                  <a:lnTo>
                    <a:pt x="258" y="409"/>
                  </a:lnTo>
                  <a:lnTo>
                    <a:pt x="252" y="401"/>
                  </a:lnTo>
                  <a:lnTo>
                    <a:pt x="230" y="397"/>
                  </a:lnTo>
                  <a:lnTo>
                    <a:pt x="210" y="383"/>
                  </a:lnTo>
                  <a:lnTo>
                    <a:pt x="194" y="375"/>
                  </a:lnTo>
                  <a:lnTo>
                    <a:pt x="180" y="371"/>
                  </a:lnTo>
                  <a:lnTo>
                    <a:pt x="166" y="355"/>
                  </a:lnTo>
                  <a:lnTo>
                    <a:pt x="164" y="337"/>
                  </a:lnTo>
                  <a:lnTo>
                    <a:pt x="162" y="321"/>
                  </a:lnTo>
                  <a:lnTo>
                    <a:pt x="146" y="319"/>
                  </a:lnTo>
                  <a:lnTo>
                    <a:pt x="132" y="327"/>
                  </a:lnTo>
                  <a:lnTo>
                    <a:pt x="116" y="337"/>
                  </a:lnTo>
                  <a:lnTo>
                    <a:pt x="108" y="345"/>
                  </a:lnTo>
                  <a:lnTo>
                    <a:pt x="84" y="343"/>
                  </a:lnTo>
                  <a:lnTo>
                    <a:pt x="64" y="345"/>
                  </a:lnTo>
                  <a:lnTo>
                    <a:pt x="62" y="329"/>
                  </a:lnTo>
                  <a:lnTo>
                    <a:pt x="62" y="313"/>
                  </a:lnTo>
                  <a:lnTo>
                    <a:pt x="50" y="323"/>
                  </a:lnTo>
                  <a:lnTo>
                    <a:pt x="34" y="319"/>
                  </a:lnTo>
                  <a:lnTo>
                    <a:pt x="24" y="311"/>
                  </a:lnTo>
                  <a:lnTo>
                    <a:pt x="16" y="309"/>
                  </a:lnTo>
                  <a:lnTo>
                    <a:pt x="16" y="301"/>
                  </a:lnTo>
                  <a:lnTo>
                    <a:pt x="8" y="283"/>
                  </a:lnTo>
                  <a:lnTo>
                    <a:pt x="0" y="267"/>
                  </a:lnTo>
                  <a:lnTo>
                    <a:pt x="8" y="251"/>
                  </a:lnTo>
                  <a:lnTo>
                    <a:pt x="14" y="233"/>
                  </a:lnTo>
                  <a:lnTo>
                    <a:pt x="20" y="219"/>
                  </a:lnTo>
                  <a:lnTo>
                    <a:pt x="34" y="211"/>
                  </a:lnTo>
                  <a:lnTo>
                    <a:pt x="48" y="205"/>
                  </a:lnTo>
                  <a:lnTo>
                    <a:pt x="64" y="199"/>
                  </a:lnTo>
                  <a:lnTo>
                    <a:pt x="72" y="201"/>
                  </a:lnTo>
                  <a:lnTo>
                    <a:pt x="74" y="171"/>
                  </a:lnTo>
                  <a:lnTo>
                    <a:pt x="78" y="141"/>
                  </a:lnTo>
                  <a:lnTo>
                    <a:pt x="72" y="119"/>
                  </a:lnTo>
                  <a:lnTo>
                    <a:pt x="68" y="99"/>
                  </a:lnTo>
                  <a:lnTo>
                    <a:pt x="80" y="97"/>
                  </a:lnTo>
                  <a:lnTo>
                    <a:pt x="84" y="93"/>
                  </a:lnTo>
                  <a:lnTo>
                    <a:pt x="74" y="89"/>
                  </a:lnTo>
                  <a:lnTo>
                    <a:pt x="72" y="75"/>
                  </a:lnTo>
                  <a:lnTo>
                    <a:pt x="88" y="75"/>
                  </a:lnTo>
                  <a:lnTo>
                    <a:pt x="104" y="75"/>
                  </a:lnTo>
                  <a:lnTo>
                    <a:pt x="102" y="71"/>
                  </a:lnTo>
                  <a:lnTo>
                    <a:pt x="106" y="73"/>
                  </a:lnTo>
                  <a:lnTo>
                    <a:pt x="116" y="65"/>
                  </a:lnTo>
                  <a:lnTo>
                    <a:pt x="122" y="85"/>
                  </a:lnTo>
                  <a:lnTo>
                    <a:pt x="126" y="85"/>
                  </a:lnTo>
                  <a:lnTo>
                    <a:pt x="142" y="95"/>
                  </a:lnTo>
                  <a:lnTo>
                    <a:pt x="152" y="93"/>
                  </a:lnTo>
                  <a:lnTo>
                    <a:pt x="154" y="95"/>
                  </a:lnTo>
                  <a:lnTo>
                    <a:pt x="174" y="81"/>
                  </a:lnTo>
                  <a:lnTo>
                    <a:pt x="190" y="65"/>
                  </a:lnTo>
                  <a:lnTo>
                    <a:pt x="194" y="60"/>
                  </a:lnTo>
                  <a:lnTo>
                    <a:pt x="182" y="54"/>
                  </a:lnTo>
                  <a:lnTo>
                    <a:pt x="176" y="32"/>
                  </a:lnTo>
                  <a:lnTo>
                    <a:pt x="170" y="20"/>
                  </a:lnTo>
                  <a:lnTo>
                    <a:pt x="188" y="26"/>
                  </a:lnTo>
                  <a:lnTo>
                    <a:pt x="206" y="32"/>
                  </a:lnTo>
                  <a:lnTo>
                    <a:pt x="208" y="24"/>
                  </a:lnTo>
                  <a:lnTo>
                    <a:pt x="224" y="18"/>
                  </a:lnTo>
                  <a:lnTo>
                    <a:pt x="240" y="12"/>
                  </a:lnTo>
                  <a:lnTo>
                    <a:pt x="244" y="0"/>
                  </a:lnTo>
                  <a:lnTo>
                    <a:pt x="254" y="0"/>
                  </a:lnTo>
                  <a:lnTo>
                    <a:pt x="256" y="12"/>
                  </a:lnTo>
                  <a:lnTo>
                    <a:pt x="264" y="22"/>
                  </a:lnTo>
                  <a:lnTo>
                    <a:pt x="258" y="40"/>
                  </a:lnTo>
                  <a:lnTo>
                    <a:pt x="260" y="67"/>
                  </a:lnTo>
                  <a:lnTo>
                    <a:pt x="272" y="83"/>
                  </a:lnTo>
                  <a:lnTo>
                    <a:pt x="284" y="83"/>
                  </a:lnTo>
                  <a:lnTo>
                    <a:pt x="304" y="73"/>
                  </a:lnTo>
                  <a:lnTo>
                    <a:pt x="322" y="69"/>
                  </a:lnTo>
                  <a:lnTo>
                    <a:pt x="330" y="73"/>
                  </a:lnTo>
                  <a:lnTo>
                    <a:pt x="330" y="60"/>
                  </a:lnTo>
                  <a:lnTo>
                    <a:pt x="346" y="56"/>
                  </a:lnTo>
                  <a:lnTo>
                    <a:pt x="358" y="62"/>
                  </a:lnTo>
                  <a:lnTo>
                    <a:pt x="370" y="65"/>
                  </a:lnTo>
                  <a:lnTo>
                    <a:pt x="388" y="65"/>
                  </a:lnTo>
                  <a:lnTo>
                    <a:pt x="400" y="44"/>
                  </a:lnTo>
                  <a:lnTo>
                    <a:pt x="412" y="24"/>
                  </a:lnTo>
                  <a:lnTo>
                    <a:pt x="416" y="24"/>
                  </a:lnTo>
                  <a:lnTo>
                    <a:pt x="414" y="18"/>
                  </a:lnTo>
                  <a:lnTo>
                    <a:pt x="422" y="30"/>
                  </a:lnTo>
                  <a:lnTo>
                    <a:pt x="422" y="28"/>
                  </a:lnTo>
                  <a:lnTo>
                    <a:pt x="426" y="46"/>
                  </a:lnTo>
                  <a:lnTo>
                    <a:pt x="430" y="65"/>
                  </a:lnTo>
                  <a:lnTo>
                    <a:pt x="440" y="73"/>
                  </a:lnTo>
                  <a:lnTo>
                    <a:pt x="444" y="85"/>
                  </a:lnTo>
                  <a:lnTo>
                    <a:pt x="432" y="99"/>
                  </a:lnTo>
                  <a:lnTo>
                    <a:pt x="416" y="121"/>
                  </a:lnTo>
                  <a:lnTo>
                    <a:pt x="408" y="135"/>
                  </a:lnTo>
                  <a:lnTo>
                    <a:pt x="394" y="143"/>
                  </a:lnTo>
                  <a:lnTo>
                    <a:pt x="402" y="145"/>
                  </a:lnTo>
                  <a:lnTo>
                    <a:pt x="414" y="139"/>
                  </a:lnTo>
                  <a:lnTo>
                    <a:pt x="428" y="131"/>
                  </a:lnTo>
                  <a:lnTo>
                    <a:pt x="432" y="153"/>
                  </a:lnTo>
                  <a:lnTo>
                    <a:pt x="440" y="151"/>
                  </a:lnTo>
                  <a:lnTo>
                    <a:pt x="446" y="155"/>
                  </a:lnTo>
                  <a:lnTo>
                    <a:pt x="452" y="151"/>
                  </a:lnTo>
                  <a:lnTo>
                    <a:pt x="454" y="159"/>
                  </a:lnTo>
                  <a:lnTo>
                    <a:pt x="450" y="167"/>
                  </a:lnTo>
                  <a:lnTo>
                    <a:pt x="464" y="149"/>
                  </a:lnTo>
                  <a:lnTo>
                    <a:pt x="470" y="145"/>
                  </a:lnTo>
                  <a:lnTo>
                    <a:pt x="472" y="141"/>
                  </a:lnTo>
                  <a:lnTo>
                    <a:pt x="478" y="129"/>
                  </a:lnTo>
                  <a:lnTo>
                    <a:pt x="490" y="127"/>
                  </a:lnTo>
                  <a:lnTo>
                    <a:pt x="490" y="125"/>
                  </a:lnTo>
                  <a:lnTo>
                    <a:pt x="500" y="129"/>
                  </a:lnTo>
                  <a:lnTo>
                    <a:pt x="506" y="131"/>
                  </a:lnTo>
                  <a:lnTo>
                    <a:pt x="514" y="135"/>
                  </a:lnTo>
                  <a:lnTo>
                    <a:pt x="522" y="137"/>
                  </a:lnTo>
                  <a:lnTo>
                    <a:pt x="528" y="141"/>
                  </a:lnTo>
                  <a:lnTo>
                    <a:pt x="530" y="145"/>
                  </a:lnTo>
                  <a:lnTo>
                    <a:pt x="538" y="143"/>
                  </a:lnTo>
                  <a:lnTo>
                    <a:pt x="544" y="151"/>
                  </a:lnTo>
                  <a:lnTo>
                    <a:pt x="542" y="161"/>
                  </a:lnTo>
                  <a:lnTo>
                    <a:pt x="546" y="159"/>
                  </a:lnTo>
                  <a:lnTo>
                    <a:pt x="548" y="161"/>
                  </a:lnTo>
                  <a:lnTo>
                    <a:pt x="542" y="179"/>
                  </a:lnTo>
                  <a:lnTo>
                    <a:pt x="550" y="165"/>
                  </a:lnTo>
                  <a:lnTo>
                    <a:pt x="552" y="161"/>
                  </a:lnTo>
                  <a:lnTo>
                    <a:pt x="556" y="165"/>
                  </a:lnTo>
                  <a:lnTo>
                    <a:pt x="552" y="169"/>
                  </a:lnTo>
                  <a:lnTo>
                    <a:pt x="566" y="163"/>
                  </a:lnTo>
                  <a:lnTo>
                    <a:pt x="582" y="167"/>
                  </a:lnTo>
                  <a:lnTo>
                    <a:pt x="600" y="171"/>
                  </a:lnTo>
                  <a:lnTo>
                    <a:pt x="616" y="171"/>
                  </a:lnTo>
                  <a:lnTo>
                    <a:pt x="642" y="179"/>
                  </a:lnTo>
                  <a:lnTo>
                    <a:pt x="660" y="189"/>
                  </a:lnTo>
                  <a:lnTo>
                    <a:pt x="680" y="211"/>
                  </a:lnTo>
                  <a:lnTo>
                    <a:pt x="698" y="217"/>
                  </a:lnTo>
                  <a:lnTo>
                    <a:pt x="716" y="221"/>
                  </a:lnTo>
                  <a:lnTo>
                    <a:pt x="722" y="233"/>
                  </a:lnTo>
                  <a:lnTo>
                    <a:pt x="730" y="263"/>
                  </a:lnTo>
                  <a:lnTo>
                    <a:pt x="730" y="281"/>
                  </a:lnTo>
                  <a:lnTo>
                    <a:pt x="726" y="285"/>
                  </a:lnTo>
                  <a:lnTo>
                    <a:pt x="726" y="293"/>
                  </a:lnTo>
                  <a:lnTo>
                    <a:pt x="714" y="315"/>
                  </a:lnTo>
                  <a:lnTo>
                    <a:pt x="708" y="319"/>
                  </a:lnTo>
                  <a:lnTo>
                    <a:pt x="698" y="331"/>
                  </a:lnTo>
                  <a:lnTo>
                    <a:pt x="688" y="347"/>
                  </a:lnTo>
                  <a:lnTo>
                    <a:pt x="684" y="351"/>
                  </a:lnTo>
                  <a:lnTo>
                    <a:pt x="684" y="353"/>
                  </a:lnTo>
                  <a:lnTo>
                    <a:pt x="676" y="369"/>
                  </a:lnTo>
                  <a:lnTo>
                    <a:pt x="664" y="387"/>
                  </a:lnTo>
                  <a:lnTo>
                    <a:pt x="662" y="381"/>
                  </a:lnTo>
                  <a:lnTo>
                    <a:pt x="656" y="383"/>
                  </a:lnTo>
                  <a:lnTo>
                    <a:pt x="654" y="403"/>
                  </a:lnTo>
                  <a:lnTo>
                    <a:pt x="656" y="409"/>
                  </a:lnTo>
                  <a:lnTo>
                    <a:pt x="658" y="435"/>
                  </a:lnTo>
                  <a:lnTo>
                    <a:pt x="660" y="447"/>
                  </a:lnTo>
                  <a:lnTo>
                    <a:pt x="658" y="459"/>
                  </a:lnTo>
                  <a:lnTo>
                    <a:pt x="656" y="481"/>
                  </a:lnTo>
                  <a:lnTo>
                    <a:pt x="650" y="491"/>
                  </a:lnTo>
                  <a:lnTo>
                    <a:pt x="648" y="519"/>
                  </a:lnTo>
                  <a:lnTo>
                    <a:pt x="640" y="538"/>
                  </a:lnTo>
                  <a:lnTo>
                    <a:pt x="630" y="554"/>
                  </a:lnTo>
                  <a:lnTo>
                    <a:pt x="628" y="578"/>
                  </a:lnTo>
                  <a:lnTo>
                    <a:pt x="618" y="584"/>
                  </a:lnTo>
                  <a:lnTo>
                    <a:pt x="612" y="596"/>
                  </a:lnTo>
                  <a:lnTo>
                    <a:pt x="592" y="596"/>
                  </a:lnTo>
                  <a:lnTo>
                    <a:pt x="588" y="596"/>
                  </a:lnTo>
                  <a:lnTo>
                    <a:pt x="580" y="598"/>
                  </a:lnTo>
                  <a:lnTo>
                    <a:pt x="576" y="600"/>
                  </a:lnTo>
                  <a:lnTo>
                    <a:pt x="570" y="600"/>
                  </a:lnTo>
                  <a:lnTo>
                    <a:pt x="562" y="604"/>
                  </a:lnTo>
                  <a:lnTo>
                    <a:pt x="550" y="614"/>
                  </a:lnTo>
                  <a:lnTo>
                    <a:pt x="534" y="620"/>
                  </a:lnTo>
                  <a:lnTo>
                    <a:pt x="518" y="634"/>
                  </a:lnTo>
                  <a:lnTo>
                    <a:pt x="502" y="650"/>
                  </a:lnTo>
                  <a:lnTo>
                    <a:pt x="494" y="652"/>
                  </a:lnTo>
                  <a:lnTo>
                    <a:pt x="500" y="654"/>
                  </a:lnTo>
                  <a:lnTo>
                    <a:pt x="496" y="662"/>
                  </a:lnTo>
                  <a:lnTo>
                    <a:pt x="498" y="666"/>
                  </a:lnTo>
                  <a:lnTo>
                    <a:pt x="498" y="680"/>
                  </a:lnTo>
                  <a:lnTo>
                    <a:pt x="500" y="696"/>
                  </a:lnTo>
                  <a:lnTo>
                    <a:pt x="500" y="712"/>
                  </a:lnTo>
                  <a:lnTo>
                    <a:pt x="500" y="716"/>
                  </a:lnTo>
                  <a:lnTo>
                    <a:pt x="494" y="722"/>
                  </a:lnTo>
                  <a:lnTo>
                    <a:pt x="484" y="740"/>
                  </a:lnTo>
                  <a:lnTo>
                    <a:pt x="476" y="758"/>
                  </a:lnTo>
                  <a:lnTo>
                    <a:pt x="464" y="776"/>
                  </a:lnTo>
                  <a:lnTo>
                    <a:pt x="452" y="792"/>
                  </a:lnTo>
                  <a:lnTo>
                    <a:pt x="450" y="790"/>
                  </a:lnTo>
                  <a:lnTo>
                    <a:pt x="456" y="786"/>
                  </a:lnTo>
                  <a:lnTo>
                    <a:pt x="464" y="770"/>
                  </a:lnTo>
                  <a:lnTo>
                    <a:pt x="472" y="756"/>
                  </a:lnTo>
                  <a:lnTo>
                    <a:pt x="468" y="754"/>
                  </a:lnTo>
                  <a:lnTo>
                    <a:pt x="458" y="752"/>
                  </a:lnTo>
                  <a:lnTo>
                    <a:pt x="458" y="754"/>
                  </a:lnTo>
                  <a:lnTo>
                    <a:pt x="460" y="764"/>
                  </a:lnTo>
                  <a:lnTo>
                    <a:pt x="452" y="774"/>
                  </a:lnTo>
                  <a:lnTo>
                    <a:pt x="446" y="788"/>
                  </a:lnTo>
                  <a:lnTo>
                    <a:pt x="446" y="802"/>
                  </a:lnTo>
                  <a:lnTo>
                    <a:pt x="438" y="814"/>
                  </a:lnTo>
                  <a:lnTo>
                    <a:pt x="432" y="828"/>
                  </a:lnTo>
                  <a:lnTo>
                    <a:pt x="428" y="812"/>
                  </a:lnTo>
                  <a:lnTo>
                    <a:pt x="430" y="804"/>
                  </a:lnTo>
                  <a:lnTo>
                    <a:pt x="410" y="788"/>
                  </a:lnTo>
                  <a:lnTo>
                    <a:pt x="392" y="774"/>
                  </a:lnTo>
                  <a:lnTo>
                    <a:pt x="380" y="768"/>
                  </a:lnTo>
                  <a:lnTo>
                    <a:pt x="376" y="768"/>
                  </a:lnTo>
                  <a:lnTo>
                    <a:pt x="354" y="750"/>
                  </a:lnTo>
                  <a:lnTo>
                    <a:pt x="344" y="754"/>
                  </a:lnTo>
                  <a:lnTo>
                    <a:pt x="344" y="752"/>
                  </a:lnTo>
                  <a:close/>
                </a:path>
              </a:pathLst>
            </a:custGeom>
            <a:solidFill>
              <a:srgbClr val="F94355"/>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97" name="Freeform 464">
              <a:extLst>
                <a:ext uri="{FF2B5EF4-FFF2-40B4-BE49-F238E27FC236}">
                  <a16:creationId xmlns:a16="http://schemas.microsoft.com/office/drawing/2014/main" id="{461B54B1-9519-3C00-80D4-32728B3B40E0}"/>
                </a:ext>
              </a:extLst>
            </p:cNvPr>
            <p:cNvSpPr>
              <a:spLocks noChangeAspect="1"/>
            </p:cNvSpPr>
            <p:nvPr/>
          </p:nvSpPr>
          <p:spPr bwMode="auto">
            <a:xfrm>
              <a:off x="1918639" y="4133665"/>
              <a:ext cx="91237" cy="97326"/>
            </a:xfrm>
            <a:custGeom>
              <a:avLst/>
              <a:gdLst>
                <a:gd name="T0" fmla="*/ 12 w 60"/>
                <a:gd name="T1" fmla="*/ 32 h 64"/>
                <a:gd name="T2" fmla="*/ 0 w 60"/>
                <a:gd name="T3" fmla="*/ 16 h 64"/>
                <a:gd name="T4" fmla="*/ 2 w 60"/>
                <a:gd name="T5" fmla="*/ 6 h 64"/>
                <a:gd name="T6" fmla="*/ 2 w 60"/>
                <a:gd name="T7" fmla="*/ 2 h 64"/>
                <a:gd name="T8" fmla="*/ 4 w 60"/>
                <a:gd name="T9" fmla="*/ 0 h 64"/>
                <a:gd name="T10" fmla="*/ 30 w 60"/>
                <a:gd name="T11" fmla="*/ 4 h 64"/>
                <a:gd name="T12" fmla="*/ 42 w 60"/>
                <a:gd name="T13" fmla="*/ 2 h 64"/>
                <a:gd name="T14" fmla="*/ 50 w 60"/>
                <a:gd name="T15" fmla="*/ 18 h 64"/>
                <a:gd name="T16" fmla="*/ 60 w 60"/>
                <a:gd name="T17" fmla="*/ 32 h 64"/>
                <a:gd name="T18" fmla="*/ 54 w 60"/>
                <a:gd name="T19" fmla="*/ 34 h 64"/>
                <a:gd name="T20" fmla="*/ 54 w 60"/>
                <a:gd name="T21" fmla="*/ 48 h 64"/>
                <a:gd name="T22" fmla="*/ 52 w 60"/>
                <a:gd name="T23" fmla="*/ 64 h 64"/>
                <a:gd name="T24" fmla="*/ 42 w 60"/>
                <a:gd name="T25" fmla="*/ 50 h 64"/>
                <a:gd name="T26" fmla="*/ 42 w 60"/>
                <a:gd name="T27" fmla="*/ 56 h 64"/>
                <a:gd name="T28" fmla="*/ 38 w 60"/>
                <a:gd name="T29" fmla="*/ 48 h 64"/>
                <a:gd name="T30" fmla="*/ 32 w 60"/>
                <a:gd name="T31" fmla="*/ 38 h 64"/>
                <a:gd name="T32" fmla="*/ 22 w 60"/>
                <a:gd name="T33" fmla="*/ 26 h 64"/>
                <a:gd name="T34" fmla="*/ 10 w 60"/>
                <a:gd name="T35" fmla="*/ 18 h 64"/>
                <a:gd name="T36" fmla="*/ 14 w 60"/>
                <a:gd name="T37" fmla="*/ 28 h 64"/>
                <a:gd name="T38" fmla="*/ 12 w 60"/>
                <a:gd name="T39" fmla="*/ 32 h 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0" h="64">
                  <a:moveTo>
                    <a:pt x="12" y="32"/>
                  </a:moveTo>
                  <a:lnTo>
                    <a:pt x="0" y="16"/>
                  </a:lnTo>
                  <a:lnTo>
                    <a:pt x="2" y="6"/>
                  </a:lnTo>
                  <a:lnTo>
                    <a:pt x="2" y="2"/>
                  </a:lnTo>
                  <a:lnTo>
                    <a:pt x="4" y="0"/>
                  </a:lnTo>
                  <a:lnTo>
                    <a:pt x="30" y="4"/>
                  </a:lnTo>
                  <a:lnTo>
                    <a:pt x="42" y="2"/>
                  </a:lnTo>
                  <a:lnTo>
                    <a:pt x="50" y="18"/>
                  </a:lnTo>
                  <a:lnTo>
                    <a:pt x="60" y="32"/>
                  </a:lnTo>
                  <a:lnTo>
                    <a:pt x="54" y="34"/>
                  </a:lnTo>
                  <a:lnTo>
                    <a:pt x="54" y="48"/>
                  </a:lnTo>
                  <a:lnTo>
                    <a:pt x="52" y="64"/>
                  </a:lnTo>
                  <a:lnTo>
                    <a:pt x="42" y="50"/>
                  </a:lnTo>
                  <a:lnTo>
                    <a:pt x="42" y="56"/>
                  </a:lnTo>
                  <a:lnTo>
                    <a:pt x="38" y="48"/>
                  </a:lnTo>
                  <a:lnTo>
                    <a:pt x="32" y="38"/>
                  </a:lnTo>
                  <a:lnTo>
                    <a:pt x="22" y="26"/>
                  </a:lnTo>
                  <a:lnTo>
                    <a:pt x="10" y="18"/>
                  </a:lnTo>
                  <a:lnTo>
                    <a:pt x="14" y="28"/>
                  </a:lnTo>
                  <a:lnTo>
                    <a:pt x="12" y="3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98" name="Freeform 465">
              <a:extLst>
                <a:ext uri="{FF2B5EF4-FFF2-40B4-BE49-F238E27FC236}">
                  <a16:creationId xmlns:a16="http://schemas.microsoft.com/office/drawing/2014/main" id="{E7737BC5-5555-4F9F-5090-2272AF6FBA89}"/>
                </a:ext>
              </a:extLst>
            </p:cNvPr>
            <p:cNvSpPr>
              <a:spLocks noChangeAspect="1"/>
            </p:cNvSpPr>
            <p:nvPr/>
          </p:nvSpPr>
          <p:spPr bwMode="auto">
            <a:xfrm>
              <a:off x="4552302" y="3286618"/>
              <a:ext cx="109482" cy="225068"/>
            </a:xfrm>
            <a:custGeom>
              <a:avLst/>
              <a:gdLst>
                <a:gd name="T0" fmla="*/ 48 w 72"/>
                <a:gd name="T1" fmla="*/ 142 h 148"/>
                <a:gd name="T2" fmla="*/ 38 w 72"/>
                <a:gd name="T3" fmla="*/ 148 h 148"/>
                <a:gd name="T4" fmla="*/ 34 w 72"/>
                <a:gd name="T5" fmla="*/ 130 h 148"/>
                <a:gd name="T6" fmla="*/ 28 w 72"/>
                <a:gd name="T7" fmla="*/ 110 h 148"/>
                <a:gd name="T8" fmla="*/ 14 w 72"/>
                <a:gd name="T9" fmla="*/ 94 h 148"/>
                <a:gd name="T10" fmla="*/ 0 w 72"/>
                <a:gd name="T11" fmla="*/ 74 h 148"/>
                <a:gd name="T12" fmla="*/ 8 w 72"/>
                <a:gd name="T13" fmla="*/ 58 h 148"/>
                <a:gd name="T14" fmla="*/ 16 w 72"/>
                <a:gd name="T15" fmla="*/ 42 h 148"/>
                <a:gd name="T16" fmla="*/ 14 w 72"/>
                <a:gd name="T17" fmla="*/ 14 h 148"/>
                <a:gd name="T18" fmla="*/ 18 w 72"/>
                <a:gd name="T19" fmla="*/ 8 h 148"/>
                <a:gd name="T20" fmla="*/ 34 w 72"/>
                <a:gd name="T21" fmla="*/ 2 h 148"/>
                <a:gd name="T22" fmla="*/ 40 w 72"/>
                <a:gd name="T23" fmla="*/ 0 h 148"/>
                <a:gd name="T24" fmla="*/ 46 w 72"/>
                <a:gd name="T25" fmla="*/ 4 h 148"/>
                <a:gd name="T26" fmla="*/ 50 w 72"/>
                <a:gd name="T27" fmla="*/ 12 h 148"/>
                <a:gd name="T28" fmla="*/ 60 w 72"/>
                <a:gd name="T29" fmla="*/ 6 h 148"/>
                <a:gd name="T30" fmla="*/ 60 w 72"/>
                <a:gd name="T31" fmla="*/ 10 h 148"/>
                <a:gd name="T32" fmla="*/ 54 w 72"/>
                <a:gd name="T33" fmla="*/ 22 h 148"/>
                <a:gd name="T34" fmla="*/ 52 w 72"/>
                <a:gd name="T35" fmla="*/ 28 h 148"/>
                <a:gd name="T36" fmla="*/ 56 w 72"/>
                <a:gd name="T37" fmla="*/ 30 h 148"/>
                <a:gd name="T38" fmla="*/ 58 w 72"/>
                <a:gd name="T39" fmla="*/ 34 h 148"/>
                <a:gd name="T40" fmla="*/ 62 w 72"/>
                <a:gd name="T41" fmla="*/ 36 h 148"/>
                <a:gd name="T42" fmla="*/ 64 w 72"/>
                <a:gd name="T43" fmla="*/ 40 h 148"/>
                <a:gd name="T44" fmla="*/ 66 w 72"/>
                <a:gd name="T45" fmla="*/ 42 h 148"/>
                <a:gd name="T46" fmla="*/ 64 w 72"/>
                <a:gd name="T47" fmla="*/ 44 h 148"/>
                <a:gd name="T48" fmla="*/ 60 w 72"/>
                <a:gd name="T49" fmla="*/ 50 h 148"/>
                <a:gd name="T50" fmla="*/ 58 w 72"/>
                <a:gd name="T51" fmla="*/ 54 h 148"/>
                <a:gd name="T52" fmla="*/ 54 w 72"/>
                <a:gd name="T53" fmla="*/ 56 h 148"/>
                <a:gd name="T54" fmla="*/ 48 w 72"/>
                <a:gd name="T55" fmla="*/ 58 h 148"/>
                <a:gd name="T56" fmla="*/ 44 w 72"/>
                <a:gd name="T57" fmla="*/ 64 h 148"/>
                <a:gd name="T58" fmla="*/ 46 w 72"/>
                <a:gd name="T59" fmla="*/ 70 h 148"/>
                <a:gd name="T60" fmla="*/ 60 w 72"/>
                <a:gd name="T61" fmla="*/ 78 h 148"/>
                <a:gd name="T62" fmla="*/ 72 w 72"/>
                <a:gd name="T63" fmla="*/ 88 h 148"/>
                <a:gd name="T64" fmla="*/ 70 w 72"/>
                <a:gd name="T65" fmla="*/ 104 h 148"/>
                <a:gd name="T66" fmla="*/ 60 w 72"/>
                <a:gd name="T67" fmla="*/ 114 h 148"/>
                <a:gd name="T68" fmla="*/ 48 w 72"/>
                <a:gd name="T69" fmla="*/ 124 h 148"/>
                <a:gd name="T70" fmla="*/ 48 w 72"/>
                <a:gd name="T71" fmla="*/ 142 h 14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2" h="148">
                  <a:moveTo>
                    <a:pt x="48" y="142"/>
                  </a:moveTo>
                  <a:lnTo>
                    <a:pt x="38" y="148"/>
                  </a:lnTo>
                  <a:lnTo>
                    <a:pt x="34" y="130"/>
                  </a:lnTo>
                  <a:lnTo>
                    <a:pt x="28" y="110"/>
                  </a:lnTo>
                  <a:lnTo>
                    <a:pt x="14" y="94"/>
                  </a:lnTo>
                  <a:lnTo>
                    <a:pt x="0" y="74"/>
                  </a:lnTo>
                  <a:lnTo>
                    <a:pt x="8" y="58"/>
                  </a:lnTo>
                  <a:lnTo>
                    <a:pt x="16" y="42"/>
                  </a:lnTo>
                  <a:lnTo>
                    <a:pt x="14" y="14"/>
                  </a:lnTo>
                  <a:lnTo>
                    <a:pt x="18" y="8"/>
                  </a:lnTo>
                  <a:lnTo>
                    <a:pt x="34" y="2"/>
                  </a:lnTo>
                  <a:lnTo>
                    <a:pt x="40" y="0"/>
                  </a:lnTo>
                  <a:lnTo>
                    <a:pt x="46" y="4"/>
                  </a:lnTo>
                  <a:lnTo>
                    <a:pt x="50" y="12"/>
                  </a:lnTo>
                  <a:lnTo>
                    <a:pt x="60" y="6"/>
                  </a:lnTo>
                  <a:lnTo>
                    <a:pt x="60" y="10"/>
                  </a:lnTo>
                  <a:lnTo>
                    <a:pt x="54" y="22"/>
                  </a:lnTo>
                  <a:lnTo>
                    <a:pt x="52" y="28"/>
                  </a:lnTo>
                  <a:lnTo>
                    <a:pt x="56" y="30"/>
                  </a:lnTo>
                  <a:lnTo>
                    <a:pt x="58" y="34"/>
                  </a:lnTo>
                  <a:lnTo>
                    <a:pt x="62" y="36"/>
                  </a:lnTo>
                  <a:lnTo>
                    <a:pt x="64" y="40"/>
                  </a:lnTo>
                  <a:lnTo>
                    <a:pt x="66" y="42"/>
                  </a:lnTo>
                  <a:lnTo>
                    <a:pt x="64" y="44"/>
                  </a:lnTo>
                  <a:lnTo>
                    <a:pt x="60" y="50"/>
                  </a:lnTo>
                  <a:lnTo>
                    <a:pt x="58" y="54"/>
                  </a:lnTo>
                  <a:lnTo>
                    <a:pt x="54" y="56"/>
                  </a:lnTo>
                  <a:lnTo>
                    <a:pt x="48" y="58"/>
                  </a:lnTo>
                  <a:lnTo>
                    <a:pt x="44" y="64"/>
                  </a:lnTo>
                  <a:lnTo>
                    <a:pt x="46" y="70"/>
                  </a:lnTo>
                  <a:lnTo>
                    <a:pt x="60" y="78"/>
                  </a:lnTo>
                  <a:lnTo>
                    <a:pt x="72" y="88"/>
                  </a:lnTo>
                  <a:lnTo>
                    <a:pt x="70" y="104"/>
                  </a:lnTo>
                  <a:lnTo>
                    <a:pt x="60" y="114"/>
                  </a:lnTo>
                  <a:lnTo>
                    <a:pt x="48" y="124"/>
                  </a:lnTo>
                  <a:lnTo>
                    <a:pt x="48" y="14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399" name="Freeform 466">
              <a:extLst>
                <a:ext uri="{FF2B5EF4-FFF2-40B4-BE49-F238E27FC236}">
                  <a16:creationId xmlns:a16="http://schemas.microsoft.com/office/drawing/2014/main" id="{0E8AAAFE-0573-1738-DEA5-6045F8827C7D}"/>
                </a:ext>
              </a:extLst>
            </p:cNvPr>
            <p:cNvSpPr>
              <a:spLocks noChangeAspect="1" noEditPoints="1"/>
            </p:cNvSpPr>
            <p:nvPr/>
          </p:nvSpPr>
          <p:spPr bwMode="auto">
            <a:xfrm>
              <a:off x="7450555" y="4837764"/>
              <a:ext cx="1134360" cy="1061471"/>
            </a:xfrm>
            <a:custGeom>
              <a:avLst/>
              <a:gdLst>
                <a:gd name="T0" fmla="*/ 436 w 746"/>
                <a:gd name="T1" fmla="*/ 672 h 698"/>
                <a:gd name="T2" fmla="*/ 444 w 746"/>
                <a:gd name="T3" fmla="*/ 639 h 698"/>
                <a:gd name="T4" fmla="*/ 508 w 746"/>
                <a:gd name="T5" fmla="*/ 639 h 698"/>
                <a:gd name="T6" fmla="*/ 466 w 746"/>
                <a:gd name="T7" fmla="*/ 684 h 698"/>
                <a:gd name="T8" fmla="*/ 468 w 746"/>
                <a:gd name="T9" fmla="*/ 30 h 698"/>
                <a:gd name="T10" fmla="*/ 498 w 746"/>
                <a:gd name="T11" fmla="*/ 26 h 698"/>
                <a:gd name="T12" fmla="*/ 484 w 746"/>
                <a:gd name="T13" fmla="*/ 64 h 698"/>
                <a:gd name="T14" fmla="*/ 532 w 746"/>
                <a:gd name="T15" fmla="*/ 134 h 698"/>
                <a:gd name="T16" fmla="*/ 586 w 746"/>
                <a:gd name="T17" fmla="*/ 78 h 698"/>
                <a:gd name="T18" fmla="*/ 598 w 746"/>
                <a:gd name="T19" fmla="*/ 40 h 698"/>
                <a:gd name="T20" fmla="*/ 616 w 746"/>
                <a:gd name="T21" fmla="*/ 6 h 698"/>
                <a:gd name="T22" fmla="*/ 628 w 746"/>
                <a:gd name="T23" fmla="*/ 78 h 698"/>
                <a:gd name="T24" fmla="*/ 658 w 746"/>
                <a:gd name="T25" fmla="*/ 132 h 698"/>
                <a:gd name="T26" fmla="*/ 694 w 746"/>
                <a:gd name="T27" fmla="*/ 205 h 698"/>
                <a:gd name="T28" fmla="*/ 708 w 746"/>
                <a:gd name="T29" fmla="*/ 243 h 698"/>
                <a:gd name="T30" fmla="*/ 724 w 746"/>
                <a:gd name="T31" fmla="*/ 277 h 698"/>
                <a:gd name="T32" fmla="*/ 734 w 746"/>
                <a:gd name="T33" fmla="*/ 353 h 698"/>
                <a:gd name="T34" fmla="*/ 692 w 746"/>
                <a:gd name="T35" fmla="*/ 443 h 698"/>
                <a:gd name="T36" fmla="*/ 624 w 746"/>
                <a:gd name="T37" fmla="*/ 515 h 698"/>
                <a:gd name="T38" fmla="*/ 536 w 746"/>
                <a:gd name="T39" fmla="*/ 577 h 698"/>
                <a:gd name="T40" fmla="*/ 490 w 746"/>
                <a:gd name="T41" fmla="*/ 593 h 698"/>
                <a:gd name="T42" fmla="*/ 488 w 746"/>
                <a:gd name="T43" fmla="*/ 585 h 698"/>
                <a:gd name="T44" fmla="*/ 486 w 746"/>
                <a:gd name="T45" fmla="*/ 587 h 698"/>
                <a:gd name="T46" fmla="*/ 486 w 746"/>
                <a:gd name="T47" fmla="*/ 583 h 698"/>
                <a:gd name="T48" fmla="*/ 484 w 746"/>
                <a:gd name="T49" fmla="*/ 577 h 698"/>
                <a:gd name="T50" fmla="*/ 422 w 746"/>
                <a:gd name="T51" fmla="*/ 587 h 698"/>
                <a:gd name="T52" fmla="*/ 404 w 746"/>
                <a:gd name="T53" fmla="*/ 527 h 698"/>
                <a:gd name="T54" fmla="*/ 374 w 746"/>
                <a:gd name="T55" fmla="*/ 519 h 698"/>
                <a:gd name="T56" fmla="*/ 406 w 746"/>
                <a:gd name="T57" fmla="*/ 475 h 698"/>
                <a:gd name="T58" fmla="*/ 354 w 746"/>
                <a:gd name="T59" fmla="*/ 505 h 698"/>
                <a:gd name="T60" fmla="*/ 342 w 746"/>
                <a:gd name="T61" fmla="*/ 455 h 698"/>
                <a:gd name="T62" fmla="*/ 236 w 746"/>
                <a:gd name="T63" fmla="*/ 453 h 698"/>
                <a:gd name="T64" fmla="*/ 124 w 746"/>
                <a:gd name="T65" fmla="*/ 493 h 698"/>
                <a:gd name="T66" fmla="*/ 48 w 746"/>
                <a:gd name="T67" fmla="*/ 515 h 698"/>
                <a:gd name="T68" fmla="*/ 8 w 746"/>
                <a:gd name="T69" fmla="*/ 487 h 698"/>
                <a:gd name="T70" fmla="*/ 28 w 746"/>
                <a:gd name="T71" fmla="*/ 403 h 698"/>
                <a:gd name="T72" fmla="*/ 20 w 746"/>
                <a:gd name="T73" fmla="*/ 327 h 698"/>
                <a:gd name="T74" fmla="*/ 34 w 746"/>
                <a:gd name="T75" fmla="*/ 327 h 698"/>
                <a:gd name="T76" fmla="*/ 52 w 746"/>
                <a:gd name="T77" fmla="*/ 235 h 698"/>
                <a:gd name="T78" fmla="*/ 58 w 746"/>
                <a:gd name="T79" fmla="*/ 243 h 698"/>
                <a:gd name="T80" fmla="*/ 148 w 746"/>
                <a:gd name="T81" fmla="*/ 201 h 698"/>
                <a:gd name="T82" fmla="*/ 216 w 746"/>
                <a:gd name="T83" fmla="*/ 144 h 698"/>
                <a:gd name="T84" fmla="*/ 244 w 746"/>
                <a:gd name="T85" fmla="*/ 136 h 698"/>
                <a:gd name="T86" fmla="*/ 258 w 746"/>
                <a:gd name="T87" fmla="*/ 118 h 698"/>
                <a:gd name="T88" fmla="*/ 266 w 746"/>
                <a:gd name="T89" fmla="*/ 108 h 698"/>
                <a:gd name="T90" fmla="*/ 282 w 746"/>
                <a:gd name="T91" fmla="*/ 94 h 698"/>
                <a:gd name="T92" fmla="*/ 302 w 746"/>
                <a:gd name="T93" fmla="*/ 70 h 698"/>
                <a:gd name="T94" fmla="*/ 336 w 746"/>
                <a:gd name="T95" fmla="*/ 82 h 698"/>
                <a:gd name="T96" fmla="*/ 342 w 746"/>
                <a:gd name="T97" fmla="*/ 86 h 698"/>
                <a:gd name="T98" fmla="*/ 370 w 746"/>
                <a:gd name="T99" fmla="*/ 84 h 698"/>
                <a:gd name="T100" fmla="*/ 380 w 746"/>
                <a:gd name="T101" fmla="*/ 52 h 698"/>
                <a:gd name="T102" fmla="*/ 404 w 746"/>
                <a:gd name="T103" fmla="*/ 30 h 698"/>
                <a:gd name="T104" fmla="*/ 414 w 746"/>
                <a:gd name="T105" fmla="*/ 12 h 69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746" h="698">
                  <a:moveTo>
                    <a:pt x="464" y="684"/>
                  </a:moveTo>
                  <a:lnTo>
                    <a:pt x="442" y="698"/>
                  </a:lnTo>
                  <a:lnTo>
                    <a:pt x="436" y="690"/>
                  </a:lnTo>
                  <a:lnTo>
                    <a:pt x="436" y="672"/>
                  </a:lnTo>
                  <a:lnTo>
                    <a:pt x="438" y="670"/>
                  </a:lnTo>
                  <a:lnTo>
                    <a:pt x="440" y="672"/>
                  </a:lnTo>
                  <a:lnTo>
                    <a:pt x="440" y="666"/>
                  </a:lnTo>
                  <a:lnTo>
                    <a:pt x="442" y="655"/>
                  </a:lnTo>
                  <a:lnTo>
                    <a:pt x="444" y="639"/>
                  </a:lnTo>
                  <a:lnTo>
                    <a:pt x="452" y="637"/>
                  </a:lnTo>
                  <a:lnTo>
                    <a:pt x="464" y="641"/>
                  </a:lnTo>
                  <a:lnTo>
                    <a:pt x="478" y="643"/>
                  </a:lnTo>
                  <a:lnTo>
                    <a:pt x="484" y="641"/>
                  </a:lnTo>
                  <a:lnTo>
                    <a:pt x="508" y="639"/>
                  </a:lnTo>
                  <a:lnTo>
                    <a:pt x="492" y="668"/>
                  </a:lnTo>
                  <a:lnTo>
                    <a:pt x="488" y="666"/>
                  </a:lnTo>
                  <a:lnTo>
                    <a:pt x="466" y="688"/>
                  </a:lnTo>
                  <a:lnTo>
                    <a:pt x="468" y="684"/>
                  </a:lnTo>
                  <a:lnTo>
                    <a:pt x="466" y="684"/>
                  </a:lnTo>
                  <a:lnTo>
                    <a:pt x="464" y="684"/>
                  </a:lnTo>
                  <a:close/>
                  <a:moveTo>
                    <a:pt x="436" y="14"/>
                  </a:moveTo>
                  <a:lnTo>
                    <a:pt x="448" y="24"/>
                  </a:lnTo>
                  <a:lnTo>
                    <a:pt x="456" y="28"/>
                  </a:lnTo>
                  <a:lnTo>
                    <a:pt x="468" y="30"/>
                  </a:lnTo>
                  <a:lnTo>
                    <a:pt x="486" y="28"/>
                  </a:lnTo>
                  <a:lnTo>
                    <a:pt x="484" y="30"/>
                  </a:lnTo>
                  <a:lnTo>
                    <a:pt x="488" y="30"/>
                  </a:lnTo>
                  <a:lnTo>
                    <a:pt x="490" y="36"/>
                  </a:lnTo>
                  <a:lnTo>
                    <a:pt x="498" y="26"/>
                  </a:lnTo>
                  <a:lnTo>
                    <a:pt x="506" y="34"/>
                  </a:lnTo>
                  <a:lnTo>
                    <a:pt x="498" y="46"/>
                  </a:lnTo>
                  <a:lnTo>
                    <a:pt x="492" y="54"/>
                  </a:lnTo>
                  <a:lnTo>
                    <a:pt x="490" y="52"/>
                  </a:lnTo>
                  <a:lnTo>
                    <a:pt x="484" y="64"/>
                  </a:lnTo>
                  <a:lnTo>
                    <a:pt x="472" y="84"/>
                  </a:lnTo>
                  <a:lnTo>
                    <a:pt x="482" y="96"/>
                  </a:lnTo>
                  <a:lnTo>
                    <a:pt x="492" y="108"/>
                  </a:lnTo>
                  <a:lnTo>
                    <a:pt x="512" y="122"/>
                  </a:lnTo>
                  <a:lnTo>
                    <a:pt x="532" y="134"/>
                  </a:lnTo>
                  <a:lnTo>
                    <a:pt x="546" y="148"/>
                  </a:lnTo>
                  <a:lnTo>
                    <a:pt x="560" y="142"/>
                  </a:lnTo>
                  <a:lnTo>
                    <a:pt x="572" y="124"/>
                  </a:lnTo>
                  <a:lnTo>
                    <a:pt x="584" y="94"/>
                  </a:lnTo>
                  <a:lnTo>
                    <a:pt x="586" y="78"/>
                  </a:lnTo>
                  <a:lnTo>
                    <a:pt x="588" y="60"/>
                  </a:lnTo>
                  <a:lnTo>
                    <a:pt x="592" y="60"/>
                  </a:lnTo>
                  <a:lnTo>
                    <a:pt x="592" y="52"/>
                  </a:lnTo>
                  <a:lnTo>
                    <a:pt x="598" y="42"/>
                  </a:lnTo>
                  <a:lnTo>
                    <a:pt x="598" y="40"/>
                  </a:lnTo>
                  <a:lnTo>
                    <a:pt x="596" y="38"/>
                  </a:lnTo>
                  <a:lnTo>
                    <a:pt x="600" y="26"/>
                  </a:lnTo>
                  <a:lnTo>
                    <a:pt x="604" y="18"/>
                  </a:lnTo>
                  <a:lnTo>
                    <a:pt x="614" y="0"/>
                  </a:lnTo>
                  <a:lnTo>
                    <a:pt x="616" y="6"/>
                  </a:lnTo>
                  <a:lnTo>
                    <a:pt x="618" y="16"/>
                  </a:lnTo>
                  <a:lnTo>
                    <a:pt x="624" y="28"/>
                  </a:lnTo>
                  <a:lnTo>
                    <a:pt x="626" y="46"/>
                  </a:lnTo>
                  <a:lnTo>
                    <a:pt x="628" y="62"/>
                  </a:lnTo>
                  <a:lnTo>
                    <a:pt x="628" y="78"/>
                  </a:lnTo>
                  <a:lnTo>
                    <a:pt x="640" y="74"/>
                  </a:lnTo>
                  <a:lnTo>
                    <a:pt x="650" y="86"/>
                  </a:lnTo>
                  <a:lnTo>
                    <a:pt x="654" y="96"/>
                  </a:lnTo>
                  <a:lnTo>
                    <a:pt x="652" y="114"/>
                  </a:lnTo>
                  <a:lnTo>
                    <a:pt x="658" y="132"/>
                  </a:lnTo>
                  <a:lnTo>
                    <a:pt x="658" y="144"/>
                  </a:lnTo>
                  <a:lnTo>
                    <a:pt x="656" y="170"/>
                  </a:lnTo>
                  <a:lnTo>
                    <a:pt x="676" y="186"/>
                  </a:lnTo>
                  <a:lnTo>
                    <a:pt x="690" y="201"/>
                  </a:lnTo>
                  <a:lnTo>
                    <a:pt x="694" y="205"/>
                  </a:lnTo>
                  <a:lnTo>
                    <a:pt x="694" y="213"/>
                  </a:lnTo>
                  <a:lnTo>
                    <a:pt x="700" y="221"/>
                  </a:lnTo>
                  <a:lnTo>
                    <a:pt x="700" y="247"/>
                  </a:lnTo>
                  <a:lnTo>
                    <a:pt x="706" y="253"/>
                  </a:lnTo>
                  <a:lnTo>
                    <a:pt x="708" y="243"/>
                  </a:lnTo>
                  <a:lnTo>
                    <a:pt x="716" y="251"/>
                  </a:lnTo>
                  <a:lnTo>
                    <a:pt x="720" y="247"/>
                  </a:lnTo>
                  <a:lnTo>
                    <a:pt x="722" y="253"/>
                  </a:lnTo>
                  <a:lnTo>
                    <a:pt x="714" y="271"/>
                  </a:lnTo>
                  <a:lnTo>
                    <a:pt x="724" y="277"/>
                  </a:lnTo>
                  <a:lnTo>
                    <a:pt x="734" y="293"/>
                  </a:lnTo>
                  <a:lnTo>
                    <a:pt x="746" y="307"/>
                  </a:lnTo>
                  <a:lnTo>
                    <a:pt x="742" y="321"/>
                  </a:lnTo>
                  <a:lnTo>
                    <a:pt x="738" y="337"/>
                  </a:lnTo>
                  <a:lnTo>
                    <a:pt x="734" y="353"/>
                  </a:lnTo>
                  <a:lnTo>
                    <a:pt x="732" y="369"/>
                  </a:lnTo>
                  <a:lnTo>
                    <a:pt x="732" y="383"/>
                  </a:lnTo>
                  <a:lnTo>
                    <a:pt x="720" y="403"/>
                  </a:lnTo>
                  <a:lnTo>
                    <a:pt x="706" y="423"/>
                  </a:lnTo>
                  <a:lnTo>
                    <a:pt x="692" y="443"/>
                  </a:lnTo>
                  <a:lnTo>
                    <a:pt x="678" y="463"/>
                  </a:lnTo>
                  <a:lnTo>
                    <a:pt x="670" y="467"/>
                  </a:lnTo>
                  <a:lnTo>
                    <a:pt x="648" y="485"/>
                  </a:lnTo>
                  <a:lnTo>
                    <a:pt x="640" y="491"/>
                  </a:lnTo>
                  <a:lnTo>
                    <a:pt x="624" y="515"/>
                  </a:lnTo>
                  <a:lnTo>
                    <a:pt x="604" y="535"/>
                  </a:lnTo>
                  <a:lnTo>
                    <a:pt x="586" y="557"/>
                  </a:lnTo>
                  <a:lnTo>
                    <a:pt x="576" y="569"/>
                  </a:lnTo>
                  <a:lnTo>
                    <a:pt x="554" y="575"/>
                  </a:lnTo>
                  <a:lnTo>
                    <a:pt x="536" y="577"/>
                  </a:lnTo>
                  <a:lnTo>
                    <a:pt x="504" y="593"/>
                  </a:lnTo>
                  <a:lnTo>
                    <a:pt x="496" y="601"/>
                  </a:lnTo>
                  <a:lnTo>
                    <a:pt x="494" y="597"/>
                  </a:lnTo>
                  <a:lnTo>
                    <a:pt x="494" y="595"/>
                  </a:lnTo>
                  <a:lnTo>
                    <a:pt x="490" y="593"/>
                  </a:lnTo>
                  <a:lnTo>
                    <a:pt x="488" y="593"/>
                  </a:lnTo>
                  <a:lnTo>
                    <a:pt x="488" y="591"/>
                  </a:lnTo>
                  <a:lnTo>
                    <a:pt x="488" y="587"/>
                  </a:lnTo>
                  <a:lnTo>
                    <a:pt x="488" y="585"/>
                  </a:lnTo>
                  <a:lnTo>
                    <a:pt x="488" y="587"/>
                  </a:lnTo>
                  <a:lnTo>
                    <a:pt x="488" y="589"/>
                  </a:lnTo>
                  <a:lnTo>
                    <a:pt x="486" y="587"/>
                  </a:lnTo>
                  <a:lnTo>
                    <a:pt x="482" y="587"/>
                  </a:lnTo>
                  <a:lnTo>
                    <a:pt x="480" y="587"/>
                  </a:lnTo>
                  <a:lnTo>
                    <a:pt x="482" y="587"/>
                  </a:lnTo>
                  <a:lnTo>
                    <a:pt x="484" y="585"/>
                  </a:lnTo>
                  <a:lnTo>
                    <a:pt x="486" y="583"/>
                  </a:lnTo>
                  <a:lnTo>
                    <a:pt x="488" y="579"/>
                  </a:lnTo>
                  <a:lnTo>
                    <a:pt x="490" y="577"/>
                  </a:lnTo>
                  <a:lnTo>
                    <a:pt x="488" y="575"/>
                  </a:lnTo>
                  <a:lnTo>
                    <a:pt x="484" y="577"/>
                  </a:lnTo>
                  <a:lnTo>
                    <a:pt x="476" y="583"/>
                  </a:lnTo>
                  <a:lnTo>
                    <a:pt x="474" y="587"/>
                  </a:lnTo>
                  <a:lnTo>
                    <a:pt x="450" y="595"/>
                  </a:lnTo>
                  <a:lnTo>
                    <a:pt x="438" y="589"/>
                  </a:lnTo>
                  <a:lnTo>
                    <a:pt x="422" y="587"/>
                  </a:lnTo>
                  <a:lnTo>
                    <a:pt x="406" y="577"/>
                  </a:lnTo>
                  <a:lnTo>
                    <a:pt x="406" y="557"/>
                  </a:lnTo>
                  <a:lnTo>
                    <a:pt x="412" y="537"/>
                  </a:lnTo>
                  <a:lnTo>
                    <a:pt x="408" y="527"/>
                  </a:lnTo>
                  <a:lnTo>
                    <a:pt x="404" y="527"/>
                  </a:lnTo>
                  <a:lnTo>
                    <a:pt x="392" y="527"/>
                  </a:lnTo>
                  <a:lnTo>
                    <a:pt x="408" y="509"/>
                  </a:lnTo>
                  <a:lnTo>
                    <a:pt x="404" y="499"/>
                  </a:lnTo>
                  <a:lnTo>
                    <a:pt x="388" y="519"/>
                  </a:lnTo>
                  <a:lnTo>
                    <a:pt x="374" y="519"/>
                  </a:lnTo>
                  <a:lnTo>
                    <a:pt x="384" y="513"/>
                  </a:lnTo>
                  <a:lnTo>
                    <a:pt x="396" y="497"/>
                  </a:lnTo>
                  <a:lnTo>
                    <a:pt x="410" y="479"/>
                  </a:lnTo>
                  <a:lnTo>
                    <a:pt x="416" y="463"/>
                  </a:lnTo>
                  <a:lnTo>
                    <a:pt x="406" y="475"/>
                  </a:lnTo>
                  <a:lnTo>
                    <a:pt x="384" y="491"/>
                  </a:lnTo>
                  <a:lnTo>
                    <a:pt x="364" y="509"/>
                  </a:lnTo>
                  <a:lnTo>
                    <a:pt x="360" y="513"/>
                  </a:lnTo>
                  <a:lnTo>
                    <a:pt x="350" y="505"/>
                  </a:lnTo>
                  <a:lnTo>
                    <a:pt x="354" y="505"/>
                  </a:lnTo>
                  <a:lnTo>
                    <a:pt x="354" y="491"/>
                  </a:lnTo>
                  <a:lnTo>
                    <a:pt x="352" y="475"/>
                  </a:lnTo>
                  <a:lnTo>
                    <a:pt x="348" y="467"/>
                  </a:lnTo>
                  <a:lnTo>
                    <a:pt x="346" y="461"/>
                  </a:lnTo>
                  <a:lnTo>
                    <a:pt x="342" y="455"/>
                  </a:lnTo>
                  <a:lnTo>
                    <a:pt x="316" y="445"/>
                  </a:lnTo>
                  <a:lnTo>
                    <a:pt x="304" y="443"/>
                  </a:lnTo>
                  <a:lnTo>
                    <a:pt x="282" y="445"/>
                  </a:lnTo>
                  <a:lnTo>
                    <a:pt x="258" y="449"/>
                  </a:lnTo>
                  <a:lnTo>
                    <a:pt x="236" y="453"/>
                  </a:lnTo>
                  <a:lnTo>
                    <a:pt x="214" y="457"/>
                  </a:lnTo>
                  <a:lnTo>
                    <a:pt x="190" y="467"/>
                  </a:lnTo>
                  <a:lnTo>
                    <a:pt x="168" y="475"/>
                  </a:lnTo>
                  <a:lnTo>
                    <a:pt x="150" y="491"/>
                  </a:lnTo>
                  <a:lnTo>
                    <a:pt x="124" y="493"/>
                  </a:lnTo>
                  <a:lnTo>
                    <a:pt x="104" y="493"/>
                  </a:lnTo>
                  <a:lnTo>
                    <a:pt x="84" y="493"/>
                  </a:lnTo>
                  <a:lnTo>
                    <a:pt x="74" y="503"/>
                  </a:lnTo>
                  <a:lnTo>
                    <a:pt x="70" y="505"/>
                  </a:lnTo>
                  <a:lnTo>
                    <a:pt x="48" y="515"/>
                  </a:lnTo>
                  <a:lnTo>
                    <a:pt x="24" y="515"/>
                  </a:lnTo>
                  <a:lnTo>
                    <a:pt x="10" y="509"/>
                  </a:lnTo>
                  <a:lnTo>
                    <a:pt x="0" y="501"/>
                  </a:lnTo>
                  <a:lnTo>
                    <a:pt x="0" y="489"/>
                  </a:lnTo>
                  <a:lnTo>
                    <a:pt x="8" y="487"/>
                  </a:lnTo>
                  <a:lnTo>
                    <a:pt x="20" y="465"/>
                  </a:lnTo>
                  <a:lnTo>
                    <a:pt x="24" y="449"/>
                  </a:lnTo>
                  <a:lnTo>
                    <a:pt x="26" y="433"/>
                  </a:lnTo>
                  <a:lnTo>
                    <a:pt x="28" y="419"/>
                  </a:lnTo>
                  <a:lnTo>
                    <a:pt x="28" y="403"/>
                  </a:lnTo>
                  <a:lnTo>
                    <a:pt x="26" y="385"/>
                  </a:lnTo>
                  <a:lnTo>
                    <a:pt x="24" y="367"/>
                  </a:lnTo>
                  <a:lnTo>
                    <a:pt x="22" y="347"/>
                  </a:lnTo>
                  <a:lnTo>
                    <a:pt x="18" y="327"/>
                  </a:lnTo>
                  <a:lnTo>
                    <a:pt x="20" y="327"/>
                  </a:lnTo>
                  <a:lnTo>
                    <a:pt x="26" y="337"/>
                  </a:lnTo>
                  <a:lnTo>
                    <a:pt x="24" y="315"/>
                  </a:lnTo>
                  <a:lnTo>
                    <a:pt x="30" y="325"/>
                  </a:lnTo>
                  <a:lnTo>
                    <a:pt x="30" y="331"/>
                  </a:lnTo>
                  <a:lnTo>
                    <a:pt x="34" y="327"/>
                  </a:lnTo>
                  <a:lnTo>
                    <a:pt x="34" y="313"/>
                  </a:lnTo>
                  <a:lnTo>
                    <a:pt x="32" y="297"/>
                  </a:lnTo>
                  <a:lnTo>
                    <a:pt x="34" y="279"/>
                  </a:lnTo>
                  <a:lnTo>
                    <a:pt x="42" y="255"/>
                  </a:lnTo>
                  <a:lnTo>
                    <a:pt x="52" y="235"/>
                  </a:lnTo>
                  <a:lnTo>
                    <a:pt x="54" y="235"/>
                  </a:lnTo>
                  <a:lnTo>
                    <a:pt x="54" y="239"/>
                  </a:lnTo>
                  <a:lnTo>
                    <a:pt x="52" y="243"/>
                  </a:lnTo>
                  <a:lnTo>
                    <a:pt x="50" y="249"/>
                  </a:lnTo>
                  <a:lnTo>
                    <a:pt x="58" y="243"/>
                  </a:lnTo>
                  <a:lnTo>
                    <a:pt x="82" y="225"/>
                  </a:lnTo>
                  <a:lnTo>
                    <a:pt x="108" y="207"/>
                  </a:lnTo>
                  <a:lnTo>
                    <a:pt x="114" y="211"/>
                  </a:lnTo>
                  <a:lnTo>
                    <a:pt x="130" y="205"/>
                  </a:lnTo>
                  <a:lnTo>
                    <a:pt x="148" y="201"/>
                  </a:lnTo>
                  <a:lnTo>
                    <a:pt x="168" y="195"/>
                  </a:lnTo>
                  <a:lnTo>
                    <a:pt x="182" y="186"/>
                  </a:lnTo>
                  <a:lnTo>
                    <a:pt x="198" y="178"/>
                  </a:lnTo>
                  <a:lnTo>
                    <a:pt x="216" y="156"/>
                  </a:lnTo>
                  <a:lnTo>
                    <a:pt x="216" y="144"/>
                  </a:lnTo>
                  <a:lnTo>
                    <a:pt x="228" y="128"/>
                  </a:lnTo>
                  <a:lnTo>
                    <a:pt x="234" y="120"/>
                  </a:lnTo>
                  <a:lnTo>
                    <a:pt x="240" y="136"/>
                  </a:lnTo>
                  <a:lnTo>
                    <a:pt x="246" y="152"/>
                  </a:lnTo>
                  <a:lnTo>
                    <a:pt x="244" y="136"/>
                  </a:lnTo>
                  <a:lnTo>
                    <a:pt x="250" y="132"/>
                  </a:lnTo>
                  <a:lnTo>
                    <a:pt x="248" y="122"/>
                  </a:lnTo>
                  <a:lnTo>
                    <a:pt x="250" y="118"/>
                  </a:lnTo>
                  <a:lnTo>
                    <a:pt x="254" y="118"/>
                  </a:lnTo>
                  <a:lnTo>
                    <a:pt x="258" y="118"/>
                  </a:lnTo>
                  <a:lnTo>
                    <a:pt x="268" y="118"/>
                  </a:lnTo>
                  <a:lnTo>
                    <a:pt x="264" y="118"/>
                  </a:lnTo>
                  <a:lnTo>
                    <a:pt x="264" y="112"/>
                  </a:lnTo>
                  <a:lnTo>
                    <a:pt x="270" y="108"/>
                  </a:lnTo>
                  <a:lnTo>
                    <a:pt x="266" y="108"/>
                  </a:lnTo>
                  <a:lnTo>
                    <a:pt x="264" y="108"/>
                  </a:lnTo>
                  <a:lnTo>
                    <a:pt x="270" y="98"/>
                  </a:lnTo>
                  <a:lnTo>
                    <a:pt x="278" y="102"/>
                  </a:lnTo>
                  <a:lnTo>
                    <a:pt x="274" y="92"/>
                  </a:lnTo>
                  <a:lnTo>
                    <a:pt x="282" y="94"/>
                  </a:lnTo>
                  <a:lnTo>
                    <a:pt x="282" y="86"/>
                  </a:lnTo>
                  <a:lnTo>
                    <a:pt x="292" y="76"/>
                  </a:lnTo>
                  <a:lnTo>
                    <a:pt x="296" y="82"/>
                  </a:lnTo>
                  <a:lnTo>
                    <a:pt x="298" y="70"/>
                  </a:lnTo>
                  <a:lnTo>
                    <a:pt x="302" y="70"/>
                  </a:lnTo>
                  <a:lnTo>
                    <a:pt x="306" y="68"/>
                  </a:lnTo>
                  <a:lnTo>
                    <a:pt x="308" y="72"/>
                  </a:lnTo>
                  <a:lnTo>
                    <a:pt x="316" y="68"/>
                  </a:lnTo>
                  <a:lnTo>
                    <a:pt x="318" y="62"/>
                  </a:lnTo>
                  <a:lnTo>
                    <a:pt x="336" y="82"/>
                  </a:lnTo>
                  <a:lnTo>
                    <a:pt x="332" y="96"/>
                  </a:lnTo>
                  <a:lnTo>
                    <a:pt x="330" y="100"/>
                  </a:lnTo>
                  <a:lnTo>
                    <a:pt x="334" y="98"/>
                  </a:lnTo>
                  <a:lnTo>
                    <a:pt x="338" y="98"/>
                  </a:lnTo>
                  <a:lnTo>
                    <a:pt x="342" y="86"/>
                  </a:lnTo>
                  <a:lnTo>
                    <a:pt x="354" y="92"/>
                  </a:lnTo>
                  <a:lnTo>
                    <a:pt x="356" y="88"/>
                  </a:lnTo>
                  <a:lnTo>
                    <a:pt x="370" y="100"/>
                  </a:lnTo>
                  <a:lnTo>
                    <a:pt x="364" y="92"/>
                  </a:lnTo>
                  <a:lnTo>
                    <a:pt x="370" y="84"/>
                  </a:lnTo>
                  <a:lnTo>
                    <a:pt x="368" y="82"/>
                  </a:lnTo>
                  <a:lnTo>
                    <a:pt x="362" y="80"/>
                  </a:lnTo>
                  <a:lnTo>
                    <a:pt x="370" y="62"/>
                  </a:lnTo>
                  <a:lnTo>
                    <a:pt x="378" y="58"/>
                  </a:lnTo>
                  <a:lnTo>
                    <a:pt x="380" y="52"/>
                  </a:lnTo>
                  <a:lnTo>
                    <a:pt x="386" y="40"/>
                  </a:lnTo>
                  <a:lnTo>
                    <a:pt x="388" y="36"/>
                  </a:lnTo>
                  <a:lnTo>
                    <a:pt x="392" y="38"/>
                  </a:lnTo>
                  <a:lnTo>
                    <a:pt x="392" y="34"/>
                  </a:lnTo>
                  <a:lnTo>
                    <a:pt x="404" y="30"/>
                  </a:lnTo>
                  <a:lnTo>
                    <a:pt x="420" y="32"/>
                  </a:lnTo>
                  <a:lnTo>
                    <a:pt x="426" y="30"/>
                  </a:lnTo>
                  <a:lnTo>
                    <a:pt x="428" y="20"/>
                  </a:lnTo>
                  <a:lnTo>
                    <a:pt x="422" y="16"/>
                  </a:lnTo>
                  <a:lnTo>
                    <a:pt x="414" y="12"/>
                  </a:lnTo>
                  <a:lnTo>
                    <a:pt x="418" y="14"/>
                  </a:lnTo>
                  <a:lnTo>
                    <a:pt x="422" y="12"/>
                  </a:lnTo>
                  <a:lnTo>
                    <a:pt x="426" y="12"/>
                  </a:lnTo>
                  <a:lnTo>
                    <a:pt x="436" y="14"/>
                  </a:lnTo>
                  <a:close/>
                </a:path>
              </a:pathLst>
            </a:custGeom>
            <a:solidFill>
              <a:srgbClr val="058F96"/>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00" name="Freeform 467">
              <a:extLst>
                <a:ext uri="{FF2B5EF4-FFF2-40B4-BE49-F238E27FC236}">
                  <a16:creationId xmlns:a16="http://schemas.microsoft.com/office/drawing/2014/main" id="{8063A920-344C-8831-FD05-10270B8F4B0A}"/>
                </a:ext>
              </a:extLst>
            </p:cNvPr>
            <p:cNvSpPr>
              <a:spLocks noChangeAspect="1"/>
            </p:cNvSpPr>
            <p:nvPr/>
          </p:nvSpPr>
          <p:spPr bwMode="auto">
            <a:xfrm>
              <a:off x="5710994" y="3110214"/>
              <a:ext cx="383189" cy="243318"/>
            </a:xfrm>
            <a:custGeom>
              <a:avLst/>
              <a:gdLst>
                <a:gd name="T0" fmla="*/ 240 w 252"/>
                <a:gd name="T1" fmla="*/ 124 h 160"/>
                <a:gd name="T2" fmla="*/ 232 w 252"/>
                <a:gd name="T3" fmla="*/ 140 h 160"/>
                <a:gd name="T4" fmla="*/ 216 w 252"/>
                <a:gd name="T5" fmla="*/ 148 h 160"/>
                <a:gd name="T6" fmla="*/ 210 w 252"/>
                <a:gd name="T7" fmla="*/ 160 h 160"/>
                <a:gd name="T8" fmla="*/ 200 w 252"/>
                <a:gd name="T9" fmla="*/ 158 h 160"/>
                <a:gd name="T10" fmla="*/ 184 w 252"/>
                <a:gd name="T11" fmla="*/ 152 h 160"/>
                <a:gd name="T12" fmla="*/ 176 w 252"/>
                <a:gd name="T13" fmla="*/ 130 h 160"/>
                <a:gd name="T14" fmla="*/ 162 w 252"/>
                <a:gd name="T15" fmla="*/ 128 h 160"/>
                <a:gd name="T16" fmla="*/ 146 w 252"/>
                <a:gd name="T17" fmla="*/ 118 h 160"/>
                <a:gd name="T18" fmla="*/ 130 w 252"/>
                <a:gd name="T19" fmla="*/ 108 h 160"/>
                <a:gd name="T20" fmla="*/ 102 w 252"/>
                <a:gd name="T21" fmla="*/ 98 h 160"/>
                <a:gd name="T22" fmla="*/ 86 w 252"/>
                <a:gd name="T23" fmla="*/ 98 h 160"/>
                <a:gd name="T24" fmla="*/ 66 w 252"/>
                <a:gd name="T25" fmla="*/ 102 h 160"/>
                <a:gd name="T26" fmla="*/ 52 w 252"/>
                <a:gd name="T27" fmla="*/ 116 h 160"/>
                <a:gd name="T28" fmla="*/ 46 w 252"/>
                <a:gd name="T29" fmla="*/ 114 h 160"/>
                <a:gd name="T30" fmla="*/ 42 w 252"/>
                <a:gd name="T31" fmla="*/ 96 h 160"/>
                <a:gd name="T32" fmla="*/ 36 w 252"/>
                <a:gd name="T33" fmla="*/ 78 h 160"/>
                <a:gd name="T34" fmla="*/ 26 w 252"/>
                <a:gd name="T35" fmla="*/ 72 h 160"/>
                <a:gd name="T36" fmla="*/ 26 w 252"/>
                <a:gd name="T37" fmla="*/ 72 h 160"/>
                <a:gd name="T38" fmla="*/ 28 w 252"/>
                <a:gd name="T39" fmla="*/ 68 h 160"/>
                <a:gd name="T40" fmla="*/ 30 w 252"/>
                <a:gd name="T41" fmla="*/ 68 h 160"/>
                <a:gd name="T42" fmla="*/ 26 w 252"/>
                <a:gd name="T43" fmla="*/ 58 h 160"/>
                <a:gd name="T44" fmla="*/ 18 w 252"/>
                <a:gd name="T45" fmla="*/ 60 h 160"/>
                <a:gd name="T46" fmla="*/ 18 w 252"/>
                <a:gd name="T47" fmla="*/ 62 h 160"/>
                <a:gd name="T48" fmla="*/ 14 w 252"/>
                <a:gd name="T49" fmla="*/ 40 h 160"/>
                <a:gd name="T50" fmla="*/ 16 w 252"/>
                <a:gd name="T51" fmla="*/ 40 h 160"/>
                <a:gd name="T52" fmla="*/ 26 w 252"/>
                <a:gd name="T53" fmla="*/ 40 h 160"/>
                <a:gd name="T54" fmla="*/ 34 w 252"/>
                <a:gd name="T55" fmla="*/ 46 h 160"/>
                <a:gd name="T56" fmla="*/ 38 w 252"/>
                <a:gd name="T57" fmla="*/ 44 h 160"/>
                <a:gd name="T58" fmla="*/ 40 w 252"/>
                <a:gd name="T59" fmla="*/ 42 h 160"/>
                <a:gd name="T60" fmla="*/ 42 w 252"/>
                <a:gd name="T61" fmla="*/ 34 h 160"/>
                <a:gd name="T62" fmla="*/ 26 w 252"/>
                <a:gd name="T63" fmla="*/ 18 h 160"/>
                <a:gd name="T64" fmla="*/ 10 w 252"/>
                <a:gd name="T65" fmla="*/ 16 h 160"/>
                <a:gd name="T66" fmla="*/ 10 w 252"/>
                <a:gd name="T67" fmla="*/ 32 h 160"/>
                <a:gd name="T68" fmla="*/ 12 w 252"/>
                <a:gd name="T69" fmla="*/ 34 h 160"/>
                <a:gd name="T70" fmla="*/ 0 w 252"/>
                <a:gd name="T71" fmla="*/ 12 h 160"/>
                <a:gd name="T72" fmla="*/ 24 w 252"/>
                <a:gd name="T73" fmla="*/ 14 h 160"/>
                <a:gd name="T74" fmla="*/ 44 w 252"/>
                <a:gd name="T75" fmla="*/ 20 h 160"/>
                <a:gd name="T76" fmla="*/ 64 w 252"/>
                <a:gd name="T77" fmla="*/ 26 h 160"/>
                <a:gd name="T78" fmla="*/ 88 w 252"/>
                <a:gd name="T79" fmla="*/ 32 h 160"/>
                <a:gd name="T80" fmla="*/ 84 w 252"/>
                <a:gd name="T81" fmla="*/ 20 h 160"/>
                <a:gd name="T82" fmla="*/ 94 w 252"/>
                <a:gd name="T83" fmla="*/ 14 h 160"/>
                <a:gd name="T84" fmla="*/ 106 w 252"/>
                <a:gd name="T85" fmla="*/ 0 h 160"/>
                <a:gd name="T86" fmla="*/ 130 w 252"/>
                <a:gd name="T87" fmla="*/ 16 h 160"/>
                <a:gd name="T88" fmla="*/ 144 w 252"/>
                <a:gd name="T89" fmla="*/ 36 h 160"/>
                <a:gd name="T90" fmla="*/ 166 w 252"/>
                <a:gd name="T91" fmla="*/ 46 h 160"/>
                <a:gd name="T92" fmla="*/ 180 w 252"/>
                <a:gd name="T93" fmla="*/ 52 h 160"/>
                <a:gd name="T94" fmla="*/ 210 w 252"/>
                <a:gd name="T95" fmla="*/ 72 h 160"/>
                <a:gd name="T96" fmla="*/ 240 w 252"/>
                <a:gd name="T97" fmla="*/ 90 h 160"/>
                <a:gd name="T98" fmla="*/ 252 w 252"/>
                <a:gd name="T99" fmla="*/ 112 h 160"/>
                <a:gd name="T100" fmla="*/ 244 w 252"/>
                <a:gd name="T101" fmla="*/ 118 h 160"/>
                <a:gd name="T102" fmla="*/ 240 w 252"/>
                <a:gd name="T103" fmla="*/ 124 h 1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2" h="160">
                  <a:moveTo>
                    <a:pt x="240" y="124"/>
                  </a:moveTo>
                  <a:lnTo>
                    <a:pt x="232" y="140"/>
                  </a:lnTo>
                  <a:lnTo>
                    <a:pt x="216" y="148"/>
                  </a:lnTo>
                  <a:lnTo>
                    <a:pt x="210" y="160"/>
                  </a:lnTo>
                  <a:lnTo>
                    <a:pt x="200" y="158"/>
                  </a:lnTo>
                  <a:lnTo>
                    <a:pt x="184" y="152"/>
                  </a:lnTo>
                  <a:lnTo>
                    <a:pt x="176" y="130"/>
                  </a:lnTo>
                  <a:lnTo>
                    <a:pt x="162" y="128"/>
                  </a:lnTo>
                  <a:lnTo>
                    <a:pt x="146" y="118"/>
                  </a:lnTo>
                  <a:lnTo>
                    <a:pt x="130" y="108"/>
                  </a:lnTo>
                  <a:lnTo>
                    <a:pt x="102" y="98"/>
                  </a:lnTo>
                  <a:lnTo>
                    <a:pt x="86" y="98"/>
                  </a:lnTo>
                  <a:lnTo>
                    <a:pt x="66" y="102"/>
                  </a:lnTo>
                  <a:lnTo>
                    <a:pt x="52" y="116"/>
                  </a:lnTo>
                  <a:lnTo>
                    <a:pt x="46" y="114"/>
                  </a:lnTo>
                  <a:lnTo>
                    <a:pt x="42" y="96"/>
                  </a:lnTo>
                  <a:lnTo>
                    <a:pt x="36" y="78"/>
                  </a:lnTo>
                  <a:lnTo>
                    <a:pt x="26" y="72"/>
                  </a:lnTo>
                  <a:lnTo>
                    <a:pt x="28" y="68"/>
                  </a:lnTo>
                  <a:lnTo>
                    <a:pt x="30" y="68"/>
                  </a:lnTo>
                  <a:lnTo>
                    <a:pt x="26" y="58"/>
                  </a:lnTo>
                  <a:lnTo>
                    <a:pt x="18" y="60"/>
                  </a:lnTo>
                  <a:lnTo>
                    <a:pt x="18" y="62"/>
                  </a:lnTo>
                  <a:lnTo>
                    <a:pt x="14" y="40"/>
                  </a:lnTo>
                  <a:lnTo>
                    <a:pt x="16" y="40"/>
                  </a:lnTo>
                  <a:lnTo>
                    <a:pt x="26" y="40"/>
                  </a:lnTo>
                  <a:lnTo>
                    <a:pt x="34" y="46"/>
                  </a:lnTo>
                  <a:lnTo>
                    <a:pt x="38" y="44"/>
                  </a:lnTo>
                  <a:lnTo>
                    <a:pt x="40" y="42"/>
                  </a:lnTo>
                  <a:lnTo>
                    <a:pt x="42" y="34"/>
                  </a:lnTo>
                  <a:lnTo>
                    <a:pt x="26" y="18"/>
                  </a:lnTo>
                  <a:lnTo>
                    <a:pt x="10" y="16"/>
                  </a:lnTo>
                  <a:lnTo>
                    <a:pt x="10" y="32"/>
                  </a:lnTo>
                  <a:lnTo>
                    <a:pt x="12" y="34"/>
                  </a:lnTo>
                  <a:lnTo>
                    <a:pt x="0" y="12"/>
                  </a:lnTo>
                  <a:lnTo>
                    <a:pt x="24" y="14"/>
                  </a:lnTo>
                  <a:lnTo>
                    <a:pt x="44" y="20"/>
                  </a:lnTo>
                  <a:lnTo>
                    <a:pt x="64" y="26"/>
                  </a:lnTo>
                  <a:lnTo>
                    <a:pt x="88" y="32"/>
                  </a:lnTo>
                  <a:lnTo>
                    <a:pt x="84" y="20"/>
                  </a:lnTo>
                  <a:lnTo>
                    <a:pt x="94" y="14"/>
                  </a:lnTo>
                  <a:lnTo>
                    <a:pt x="106" y="0"/>
                  </a:lnTo>
                  <a:lnTo>
                    <a:pt x="130" y="16"/>
                  </a:lnTo>
                  <a:lnTo>
                    <a:pt x="144" y="36"/>
                  </a:lnTo>
                  <a:lnTo>
                    <a:pt x="166" y="46"/>
                  </a:lnTo>
                  <a:lnTo>
                    <a:pt x="180" y="52"/>
                  </a:lnTo>
                  <a:lnTo>
                    <a:pt x="210" y="72"/>
                  </a:lnTo>
                  <a:lnTo>
                    <a:pt x="240" y="90"/>
                  </a:lnTo>
                  <a:lnTo>
                    <a:pt x="252" y="112"/>
                  </a:lnTo>
                  <a:lnTo>
                    <a:pt x="244" y="118"/>
                  </a:lnTo>
                  <a:lnTo>
                    <a:pt x="240" y="12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01" name="Freeform 468">
              <a:extLst>
                <a:ext uri="{FF2B5EF4-FFF2-40B4-BE49-F238E27FC236}">
                  <a16:creationId xmlns:a16="http://schemas.microsoft.com/office/drawing/2014/main" id="{058C490B-4CD4-F003-7CB9-2DAA9B709B81}"/>
                </a:ext>
              </a:extLst>
            </p:cNvPr>
            <p:cNvSpPr>
              <a:spLocks noChangeAspect="1"/>
            </p:cNvSpPr>
            <p:nvPr/>
          </p:nvSpPr>
          <p:spPr bwMode="auto">
            <a:xfrm>
              <a:off x="6799739" y="3578597"/>
              <a:ext cx="88193" cy="45622"/>
            </a:xfrm>
            <a:custGeom>
              <a:avLst/>
              <a:gdLst>
                <a:gd name="T0" fmla="*/ 38 w 58"/>
                <a:gd name="T1" fmla="*/ 2 h 30"/>
                <a:gd name="T2" fmla="*/ 48 w 58"/>
                <a:gd name="T3" fmla="*/ 10 h 30"/>
                <a:gd name="T4" fmla="*/ 52 w 58"/>
                <a:gd name="T5" fmla="*/ 16 h 30"/>
                <a:gd name="T6" fmla="*/ 58 w 58"/>
                <a:gd name="T7" fmla="*/ 26 h 30"/>
                <a:gd name="T8" fmla="*/ 42 w 58"/>
                <a:gd name="T9" fmla="*/ 28 h 30"/>
                <a:gd name="T10" fmla="*/ 24 w 58"/>
                <a:gd name="T11" fmla="*/ 30 h 30"/>
                <a:gd name="T12" fmla="*/ 2 w 58"/>
                <a:gd name="T13" fmla="*/ 28 h 30"/>
                <a:gd name="T14" fmla="*/ 0 w 58"/>
                <a:gd name="T15" fmla="*/ 20 h 30"/>
                <a:gd name="T16" fmla="*/ 12 w 58"/>
                <a:gd name="T17" fmla="*/ 0 h 30"/>
                <a:gd name="T18" fmla="*/ 38 w 58"/>
                <a:gd name="T19" fmla="*/ 2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8" h="30">
                  <a:moveTo>
                    <a:pt x="38" y="2"/>
                  </a:moveTo>
                  <a:lnTo>
                    <a:pt x="48" y="10"/>
                  </a:lnTo>
                  <a:lnTo>
                    <a:pt x="52" y="16"/>
                  </a:lnTo>
                  <a:lnTo>
                    <a:pt x="58" y="26"/>
                  </a:lnTo>
                  <a:lnTo>
                    <a:pt x="42" y="28"/>
                  </a:lnTo>
                  <a:lnTo>
                    <a:pt x="24" y="30"/>
                  </a:lnTo>
                  <a:lnTo>
                    <a:pt x="2" y="28"/>
                  </a:lnTo>
                  <a:lnTo>
                    <a:pt x="0" y="20"/>
                  </a:lnTo>
                  <a:lnTo>
                    <a:pt x="12" y="0"/>
                  </a:lnTo>
                  <a:lnTo>
                    <a:pt x="38" y="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02" name="Freeform 469">
              <a:extLst>
                <a:ext uri="{FF2B5EF4-FFF2-40B4-BE49-F238E27FC236}">
                  <a16:creationId xmlns:a16="http://schemas.microsoft.com/office/drawing/2014/main" id="{FF569FE2-A122-BB0D-3127-06126932744B}"/>
                </a:ext>
              </a:extLst>
            </p:cNvPr>
            <p:cNvSpPr>
              <a:spLocks noChangeAspect="1"/>
            </p:cNvSpPr>
            <p:nvPr/>
          </p:nvSpPr>
          <p:spPr bwMode="auto">
            <a:xfrm>
              <a:off x="4111332" y="3298784"/>
              <a:ext cx="571742" cy="573317"/>
            </a:xfrm>
            <a:custGeom>
              <a:avLst/>
              <a:gdLst>
                <a:gd name="T0" fmla="*/ 20 w 376"/>
                <a:gd name="T1" fmla="*/ 162 h 377"/>
                <a:gd name="T2" fmla="*/ 50 w 376"/>
                <a:gd name="T3" fmla="*/ 148 h 377"/>
                <a:gd name="T4" fmla="*/ 78 w 376"/>
                <a:gd name="T5" fmla="*/ 132 h 377"/>
                <a:gd name="T6" fmla="*/ 92 w 376"/>
                <a:gd name="T7" fmla="*/ 110 h 377"/>
                <a:gd name="T8" fmla="*/ 134 w 376"/>
                <a:gd name="T9" fmla="*/ 100 h 377"/>
                <a:gd name="T10" fmla="*/ 128 w 376"/>
                <a:gd name="T11" fmla="*/ 74 h 377"/>
                <a:gd name="T12" fmla="*/ 122 w 376"/>
                <a:gd name="T13" fmla="*/ 42 h 377"/>
                <a:gd name="T14" fmla="*/ 134 w 376"/>
                <a:gd name="T15" fmla="*/ 30 h 377"/>
                <a:gd name="T16" fmla="*/ 160 w 376"/>
                <a:gd name="T17" fmla="*/ 18 h 377"/>
                <a:gd name="T18" fmla="*/ 206 w 376"/>
                <a:gd name="T19" fmla="*/ 4 h 377"/>
                <a:gd name="T20" fmla="*/ 226 w 376"/>
                <a:gd name="T21" fmla="*/ 4 h 377"/>
                <a:gd name="T22" fmla="*/ 266 w 376"/>
                <a:gd name="T23" fmla="*/ 0 h 377"/>
                <a:gd name="T24" fmla="*/ 308 w 376"/>
                <a:gd name="T25" fmla="*/ 0 h 377"/>
                <a:gd name="T26" fmla="*/ 306 w 376"/>
                <a:gd name="T27" fmla="*/ 34 h 377"/>
                <a:gd name="T28" fmla="*/ 290 w 376"/>
                <a:gd name="T29" fmla="*/ 66 h 377"/>
                <a:gd name="T30" fmla="*/ 318 w 376"/>
                <a:gd name="T31" fmla="*/ 102 h 377"/>
                <a:gd name="T32" fmla="*/ 328 w 376"/>
                <a:gd name="T33" fmla="*/ 140 h 377"/>
                <a:gd name="T34" fmla="*/ 336 w 376"/>
                <a:gd name="T35" fmla="*/ 172 h 377"/>
                <a:gd name="T36" fmla="*/ 336 w 376"/>
                <a:gd name="T37" fmla="*/ 220 h 377"/>
                <a:gd name="T38" fmla="*/ 340 w 376"/>
                <a:gd name="T39" fmla="*/ 246 h 377"/>
                <a:gd name="T40" fmla="*/ 368 w 376"/>
                <a:gd name="T41" fmla="*/ 269 h 377"/>
                <a:gd name="T42" fmla="*/ 356 w 376"/>
                <a:gd name="T43" fmla="*/ 299 h 377"/>
                <a:gd name="T44" fmla="*/ 314 w 376"/>
                <a:gd name="T45" fmla="*/ 327 h 377"/>
                <a:gd name="T46" fmla="*/ 278 w 376"/>
                <a:gd name="T47" fmla="*/ 355 h 377"/>
                <a:gd name="T48" fmla="*/ 250 w 376"/>
                <a:gd name="T49" fmla="*/ 375 h 377"/>
                <a:gd name="T50" fmla="*/ 214 w 376"/>
                <a:gd name="T51" fmla="*/ 377 h 377"/>
                <a:gd name="T52" fmla="*/ 188 w 376"/>
                <a:gd name="T53" fmla="*/ 351 h 377"/>
                <a:gd name="T54" fmla="*/ 178 w 376"/>
                <a:gd name="T55" fmla="*/ 335 h 377"/>
                <a:gd name="T56" fmla="*/ 150 w 376"/>
                <a:gd name="T57" fmla="*/ 315 h 377"/>
                <a:gd name="T58" fmla="*/ 124 w 376"/>
                <a:gd name="T59" fmla="*/ 295 h 377"/>
                <a:gd name="T60" fmla="*/ 98 w 376"/>
                <a:gd name="T61" fmla="*/ 275 h 377"/>
                <a:gd name="T62" fmla="*/ 70 w 376"/>
                <a:gd name="T63" fmla="*/ 252 h 377"/>
                <a:gd name="T64" fmla="*/ 34 w 376"/>
                <a:gd name="T65" fmla="*/ 228 h 377"/>
                <a:gd name="T66" fmla="*/ 0 w 376"/>
                <a:gd name="T67" fmla="*/ 204 h 377"/>
                <a:gd name="T68" fmla="*/ 4 w 376"/>
                <a:gd name="T69" fmla="*/ 170 h 3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76" h="377">
                  <a:moveTo>
                    <a:pt x="4" y="170"/>
                  </a:moveTo>
                  <a:lnTo>
                    <a:pt x="20" y="162"/>
                  </a:lnTo>
                  <a:lnTo>
                    <a:pt x="34" y="154"/>
                  </a:lnTo>
                  <a:lnTo>
                    <a:pt x="50" y="148"/>
                  </a:lnTo>
                  <a:lnTo>
                    <a:pt x="66" y="140"/>
                  </a:lnTo>
                  <a:lnTo>
                    <a:pt x="78" y="132"/>
                  </a:lnTo>
                  <a:lnTo>
                    <a:pt x="92" y="122"/>
                  </a:lnTo>
                  <a:lnTo>
                    <a:pt x="92" y="110"/>
                  </a:lnTo>
                  <a:lnTo>
                    <a:pt x="116" y="100"/>
                  </a:lnTo>
                  <a:lnTo>
                    <a:pt x="134" y="100"/>
                  </a:lnTo>
                  <a:lnTo>
                    <a:pt x="140" y="92"/>
                  </a:lnTo>
                  <a:lnTo>
                    <a:pt x="128" y="74"/>
                  </a:lnTo>
                  <a:lnTo>
                    <a:pt x="124" y="60"/>
                  </a:lnTo>
                  <a:lnTo>
                    <a:pt x="122" y="42"/>
                  </a:lnTo>
                  <a:lnTo>
                    <a:pt x="118" y="38"/>
                  </a:lnTo>
                  <a:lnTo>
                    <a:pt x="134" y="30"/>
                  </a:lnTo>
                  <a:lnTo>
                    <a:pt x="152" y="22"/>
                  </a:lnTo>
                  <a:lnTo>
                    <a:pt x="160" y="18"/>
                  </a:lnTo>
                  <a:lnTo>
                    <a:pt x="184" y="10"/>
                  </a:lnTo>
                  <a:lnTo>
                    <a:pt x="206" y="4"/>
                  </a:lnTo>
                  <a:lnTo>
                    <a:pt x="210" y="2"/>
                  </a:lnTo>
                  <a:lnTo>
                    <a:pt x="226" y="4"/>
                  </a:lnTo>
                  <a:lnTo>
                    <a:pt x="246" y="2"/>
                  </a:lnTo>
                  <a:lnTo>
                    <a:pt x="266" y="0"/>
                  </a:lnTo>
                  <a:lnTo>
                    <a:pt x="280" y="0"/>
                  </a:lnTo>
                  <a:lnTo>
                    <a:pt x="308" y="0"/>
                  </a:lnTo>
                  <a:lnTo>
                    <a:pt x="304" y="6"/>
                  </a:lnTo>
                  <a:lnTo>
                    <a:pt x="306" y="34"/>
                  </a:lnTo>
                  <a:lnTo>
                    <a:pt x="298" y="50"/>
                  </a:lnTo>
                  <a:lnTo>
                    <a:pt x="290" y="66"/>
                  </a:lnTo>
                  <a:lnTo>
                    <a:pt x="304" y="86"/>
                  </a:lnTo>
                  <a:lnTo>
                    <a:pt x="318" y="102"/>
                  </a:lnTo>
                  <a:lnTo>
                    <a:pt x="324" y="122"/>
                  </a:lnTo>
                  <a:lnTo>
                    <a:pt x="328" y="140"/>
                  </a:lnTo>
                  <a:lnTo>
                    <a:pt x="326" y="146"/>
                  </a:lnTo>
                  <a:lnTo>
                    <a:pt x="336" y="172"/>
                  </a:lnTo>
                  <a:lnTo>
                    <a:pt x="336" y="196"/>
                  </a:lnTo>
                  <a:lnTo>
                    <a:pt x="336" y="220"/>
                  </a:lnTo>
                  <a:lnTo>
                    <a:pt x="328" y="228"/>
                  </a:lnTo>
                  <a:lnTo>
                    <a:pt x="340" y="246"/>
                  </a:lnTo>
                  <a:lnTo>
                    <a:pt x="346" y="262"/>
                  </a:lnTo>
                  <a:lnTo>
                    <a:pt x="368" y="269"/>
                  </a:lnTo>
                  <a:lnTo>
                    <a:pt x="376" y="285"/>
                  </a:lnTo>
                  <a:lnTo>
                    <a:pt x="356" y="299"/>
                  </a:lnTo>
                  <a:lnTo>
                    <a:pt x="336" y="313"/>
                  </a:lnTo>
                  <a:lnTo>
                    <a:pt x="314" y="327"/>
                  </a:lnTo>
                  <a:lnTo>
                    <a:pt x="294" y="341"/>
                  </a:lnTo>
                  <a:lnTo>
                    <a:pt x="278" y="355"/>
                  </a:lnTo>
                  <a:lnTo>
                    <a:pt x="264" y="371"/>
                  </a:lnTo>
                  <a:lnTo>
                    <a:pt x="250" y="375"/>
                  </a:lnTo>
                  <a:lnTo>
                    <a:pt x="236" y="377"/>
                  </a:lnTo>
                  <a:lnTo>
                    <a:pt x="214" y="377"/>
                  </a:lnTo>
                  <a:lnTo>
                    <a:pt x="214" y="361"/>
                  </a:lnTo>
                  <a:lnTo>
                    <a:pt x="188" y="351"/>
                  </a:lnTo>
                  <a:lnTo>
                    <a:pt x="178" y="343"/>
                  </a:lnTo>
                  <a:lnTo>
                    <a:pt x="178" y="335"/>
                  </a:lnTo>
                  <a:lnTo>
                    <a:pt x="164" y="325"/>
                  </a:lnTo>
                  <a:lnTo>
                    <a:pt x="150" y="315"/>
                  </a:lnTo>
                  <a:lnTo>
                    <a:pt x="138" y="305"/>
                  </a:lnTo>
                  <a:lnTo>
                    <a:pt x="124" y="295"/>
                  </a:lnTo>
                  <a:lnTo>
                    <a:pt x="110" y="283"/>
                  </a:lnTo>
                  <a:lnTo>
                    <a:pt x="98" y="275"/>
                  </a:lnTo>
                  <a:lnTo>
                    <a:pt x="82" y="262"/>
                  </a:lnTo>
                  <a:lnTo>
                    <a:pt x="70" y="252"/>
                  </a:lnTo>
                  <a:lnTo>
                    <a:pt x="52" y="240"/>
                  </a:lnTo>
                  <a:lnTo>
                    <a:pt x="34" y="228"/>
                  </a:lnTo>
                  <a:lnTo>
                    <a:pt x="18" y="216"/>
                  </a:lnTo>
                  <a:lnTo>
                    <a:pt x="0" y="204"/>
                  </a:lnTo>
                  <a:lnTo>
                    <a:pt x="0" y="196"/>
                  </a:lnTo>
                  <a:lnTo>
                    <a:pt x="4" y="17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03" name="Freeform 470">
              <a:extLst>
                <a:ext uri="{FF2B5EF4-FFF2-40B4-BE49-F238E27FC236}">
                  <a16:creationId xmlns:a16="http://schemas.microsoft.com/office/drawing/2014/main" id="{96A03CE0-1979-1C66-B995-566F1A1EC572}"/>
                </a:ext>
              </a:extLst>
            </p:cNvPr>
            <p:cNvSpPr>
              <a:spLocks noChangeAspect="1" noEditPoints="1"/>
            </p:cNvSpPr>
            <p:nvPr/>
          </p:nvSpPr>
          <p:spPr bwMode="auto">
            <a:xfrm>
              <a:off x="4518850" y="2971828"/>
              <a:ext cx="316285" cy="336083"/>
            </a:xfrm>
            <a:custGeom>
              <a:avLst/>
              <a:gdLst>
                <a:gd name="T0" fmla="*/ 104 w 208"/>
                <a:gd name="T1" fmla="*/ 193 h 221"/>
                <a:gd name="T2" fmla="*/ 148 w 208"/>
                <a:gd name="T3" fmla="*/ 181 h 221"/>
                <a:gd name="T4" fmla="*/ 36 w 208"/>
                <a:gd name="T5" fmla="*/ 169 h 221"/>
                <a:gd name="T6" fmla="*/ 64 w 208"/>
                <a:gd name="T7" fmla="*/ 91 h 221"/>
                <a:gd name="T8" fmla="*/ 28 w 208"/>
                <a:gd name="T9" fmla="*/ 129 h 221"/>
                <a:gd name="T10" fmla="*/ 46 w 208"/>
                <a:gd name="T11" fmla="*/ 125 h 221"/>
                <a:gd name="T12" fmla="*/ 54 w 208"/>
                <a:gd name="T13" fmla="*/ 129 h 221"/>
                <a:gd name="T14" fmla="*/ 58 w 208"/>
                <a:gd name="T15" fmla="*/ 137 h 221"/>
                <a:gd name="T16" fmla="*/ 56 w 208"/>
                <a:gd name="T17" fmla="*/ 155 h 221"/>
                <a:gd name="T18" fmla="*/ 44 w 208"/>
                <a:gd name="T19" fmla="*/ 167 h 221"/>
                <a:gd name="T20" fmla="*/ 34 w 208"/>
                <a:gd name="T21" fmla="*/ 165 h 221"/>
                <a:gd name="T22" fmla="*/ 32 w 208"/>
                <a:gd name="T23" fmla="*/ 149 h 221"/>
                <a:gd name="T24" fmla="*/ 118 w 208"/>
                <a:gd name="T25" fmla="*/ 187 h 221"/>
                <a:gd name="T26" fmla="*/ 136 w 208"/>
                <a:gd name="T27" fmla="*/ 191 h 221"/>
                <a:gd name="T28" fmla="*/ 154 w 208"/>
                <a:gd name="T29" fmla="*/ 185 h 221"/>
                <a:gd name="T30" fmla="*/ 154 w 208"/>
                <a:gd name="T31" fmla="*/ 201 h 221"/>
                <a:gd name="T32" fmla="*/ 156 w 208"/>
                <a:gd name="T33" fmla="*/ 213 h 221"/>
                <a:gd name="T34" fmla="*/ 144 w 208"/>
                <a:gd name="T35" fmla="*/ 217 h 221"/>
                <a:gd name="T36" fmla="*/ 126 w 208"/>
                <a:gd name="T37" fmla="*/ 207 h 221"/>
                <a:gd name="T38" fmla="*/ 108 w 208"/>
                <a:gd name="T39" fmla="*/ 199 h 221"/>
                <a:gd name="T40" fmla="*/ 114 w 208"/>
                <a:gd name="T41" fmla="*/ 191 h 221"/>
                <a:gd name="T42" fmla="*/ 102 w 208"/>
                <a:gd name="T43" fmla="*/ 67 h 221"/>
                <a:gd name="T44" fmla="*/ 124 w 208"/>
                <a:gd name="T45" fmla="*/ 87 h 221"/>
                <a:gd name="T46" fmla="*/ 148 w 208"/>
                <a:gd name="T47" fmla="*/ 109 h 221"/>
                <a:gd name="T48" fmla="*/ 162 w 208"/>
                <a:gd name="T49" fmla="*/ 117 h 221"/>
                <a:gd name="T50" fmla="*/ 186 w 208"/>
                <a:gd name="T51" fmla="*/ 129 h 221"/>
                <a:gd name="T52" fmla="*/ 202 w 208"/>
                <a:gd name="T53" fmla="*/ 139 h 221"/>
                <a:gd name="T54" fmla="*/ 204 w 208"/>
                <a:gd name="T55" fmla="*/ 153 h 221"/>
                <a:gd name="T56" fmla="*/ 186 w 208"/>
                <a:gd name="T57" fmla="*/ 141 h 221"/>
                <a:gd name="T58" fmla="*/ 176 w 208"/>
                <a:gd name="T59" fmla="*/ 147 h 221"/>
                <a:gd name="T60" fmla="*/ 186 w 208"/>
                <a:gd name="T61" fmla="*/ 161 h 221"/>
                <a:gd name="T62" fmla="*/ 176 w 208"/>
                <a:gd name="T63" fmla="*/ 179 h 221"/>
                <a:gd name="T64" fmla="*/ 164 w 208"/>
                <a:gd name="T65" fmla="*/ 193 h 221"/>
                <a:gd name="T66" fmla="*/ 164 w 208"/>
                <a:gd name="T67" fmla="*/ 181 h 221"/>
                <a:gd name="T68" fmla="*/ 164 w 208"/>
                <a:gd name="T69" fmla="*/ 159 h 221"/>
                <a:gd name="T70" fmla="*/ 146 w 208"/>
                <a:gd name="T71" fmla="*/ 145 h 221"/>
                <a:gd name="T72" fmla="*/ 136 w 208"/>
                <a:gd name="T73" fmla="*/ 137 h 221"/>
                <a:gd name="T74" fmla="*/ 124 w 208"/>
                <a:gd name="T75" fmla="*/ 123 h 221"/>
                <a:gd name="T76" fmla="*/ 106 w 208"/>
                <a:gd name="T77" fmla="*/ 119 h 221"/>
                <a:gd name="T78" fmla="*/ 86 w 208"/>
                <a:gd name="T79" fmla="*/ 101 h 221"/>
                <a:gd name="T80" fmla="*/ 72 w 208"/>
                <a:gd name="T81" fmla="*/ 91 h 221"/>
                <a:gd name="T82" fmla="*/ 62 w 208"/>
                <a:gd name="T83" fmla="*/ 73 h 221"/>
                <a:gd name="T84" fmla="*/ 46 w 208"/>
                <a:gd name="T85" fmla="*/ 59 h 221"/>
                <a:gd name="T86" fmla="*/ 26 w 208"/>
                <a:gd name="T87" fmla="*/ 65 h 221"/>
                <a:gd name="T88" fmla="*/ 18 w 208"/>
                <a:gd name="T89" fmla="*/ 65 h 221"/>
                <a:gd name="T90" fmla="*/ 6 w 208"/>
                <a:gd name="T91" fmla="*/ 57 h 221"/>
                <a:gd name="T92" fmla="*/ 2 w 208"/>
                <a:gd name="T93" fmla="*/ 47 h 221"/>
                <a:gd name="T94" fmla="*/ 6 w 208"/>
                <a:gd name="T95" fmla="*/ 35 h 221"/>
                <a:gd name="T96" fmla="*/ 12 w 208"/>
                <a:gd name="T97" fmla="*/ 25 h 221"/>
                <a:gd name="T98" fmla="*/ 30 w 208"/>
                <a:gd name="T99" fmla="*/ 19 h 221"/>
                <a:gd name="T100" fmla="*/ 42 w 208"/>
                <a:gd name="T101" fmla="*/ 19 h 221"/>
                <a:gd name="T102" fmla="*/ 54 w 208"/>
                <a:gd name="T103" fmla="*/ 15 h 221"/>
                <a:gd name="T104" fmla="*/ 60 w 208"/>
                <a:gd name="T105" fmla="*/ 12 h 221"/>
                <a:gd name="T106" fmla="*/ 78 w 208"/>
                <a:gd name="T107" fmla="*/ 2 h 221"/>
                <a:gd name="T108" fmla="*/ 98 w 208"/>
                <a:gd name="T109" fmla="*/ 10 h 221"/>
                <a:gd name="T110" fmla="*/ 112 w 208"/>
                <a:gd name="T111" fmla="*/ 19 h 221"/>
                <a:gd name="T112" fmla="*/ 118 w 208"/>
                <a:gd name="T113" fmla="*/ 29 h 221"/>
                <a:gd name="T114" fmla="*/ 114 w 208"/>
                <a:gd name="T115" fmla="*/ 29 h 221"/>
                <a:gd name="T116" fmla="*/ 98 w 208"/>
                <a:gd name="T117" fmla="*/ 35 h 221"/>
                <a:gd name="T118" fmla="*/ 98 w 208"/>
                <a:gd name="T119" fmla="*/ 45 h 2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8" h="221">
                  <a:moveTo>
                    <a:pt x="152" y="175"/>
                  </a:moveTo>
                  <a:lnTo>
                    <a:pt x="152" y="175"/>
                  </a:lnTo>
                  <a:lnTo>
                    <a:pt x="154" y="175"/>
                  </a:lnTo>
                  <a:lnTo>
                    <a:pt x="152" y="175"/>
                  </a:lnTo>
                  <a:close/>
                  <a:moveTo>
                    <a:pt x="148" y="185"/>
                  </a:moveTo>
                  <a:lnTo>
                    <a:pt x="148" y="183"/>
                  </a:lnTo>
                  <a:lnTo>
                    <a:pt x="150" y="183"/>
                  </a:lnTo>
                  <a:lnTo>
                    <a:pt x="150" y="185"/>
                  </a:lnTo>
                  <a:lnTo>
                    <a:pt x="148" y="185"/>
                  </a:lnTo>
                  <a:close/>
                  <a:moveTo>
                    <a:pt x="134" y="137"/>
                  </a:moveTo>
                  <a:lnTo>
                    <a:pt x="134" y="137"/>
                  </a:lnTo>
                  <a:lnTo>
                    <a:pt x="134" y="139"/>
                  </a:lnTo>
                  <a:lnTo>
                    <a:pt x="134" y="137"/>
                  </a:lnTo>
                  <a:close/>
                  <a:moveTo>
                    <a:pt x="102" y="193"/>
                  </a:moveTo>
                  <a:lnTo>
                    <a:pt x="104" y="193"/>
                  </a:lnTo>
                  <a:lnTo>
                    <a:pt x="104" y="195"/>
                  </a:lnTo>
                  <a:lnTo>
                    <a:pt x="102" y="195"/>
                  </a:lnTo>
                  <a:lnTo>
                    <a:pt x="102" y="193"/>
                  </a:lnTo>
                  <a:close/>
                  <a:moveTo>
                    <a:pt x="146" y="181"/>
                  </a:moveTo>
                  <a:lnTo>
                    <a:pt x="146" y="181"/>
                  </a:lnTo>
                  <a:lnTo>
                    <a:pt x="148" y="179"/>
                  </a:lnTo>
                  <a:lnTo>
                    <a:pt x="148" y="181"/>
                  </a:lnTo>
                  <a:lnTo>
                    <a:pt x="146" y="181"/>
                  </a:lnTo>
                  <a:close/>
                  <a:moveTo>
                    <a:pt x="148" y="181"/>
                  </a:moveTo>
                  <a:lnTo>
                    <a:pt x="150" y="181"/>
                  </a:lnTo>
                  <a:lnTo>
                    <a:pt x="150" y="183"/>
                  </a:lnTo>
                  <a:lnTo>
                    <a:pt x="148" y="183"/>
                  </a:lnTo>
                  <a:lnTo>
                    <a:pt x="148" y="181"/>
                  </a:lnTo>
                  <a:close/>
                  <a:moveTo>
                    <a:pt x="32" y="167"/>
                  </a:moveTo>
                  <a:lnTo>
                    <a:pt x="32" y="165"/>
                  </a:lnTo>
                  <a:lnTo>
                    <a:pt x="32" y="167"/>
                  </a:lnTo>
                  <a:close/>
                  <a:moveTo>
                    <a:pt x="126" y="135"/>
                  </a:moveTo>
                  <a:lnTo>
                    <a:pt x="128" y="135"/>
                  </a:lnTo>
                  <a:lnTo>
                    <a:pt x="128" y="137"/>
                  </a:lnTo>
                  <a:lnTo>
                    <a:pt x="126" y="137"/>
                  </a:lnTo>
                  <a:lnTo>
                    <a:pt x="126" y="135"/>
                  </a:lnTo>
                  <a:close/>
                  <a:moveTo>
                    <a:pt x="34" y="169"/>
                  </a:moveTo>
                  <a:lnTo>
                    <a:pt x="34" y="167"/>
                  </a:lnTo>
                  <a:lnTo>
                    <a:pt x="36" y="169"/>
                  </a:lnTo>
                  <a:lnTo>
                    <a:pt x="36" y="171"/>
                  </a:lnTo>
                  <a:lnTo>
                    <a:pt x="34" y="171"/>
                  </a:lnTo>
                  <a:lnTo>
                    <a:pt x="34" y="169"/>
                  </a:lnTo>
                  <a:close/>
                  <a:moveTo>
                    <a:pt x="60" y="91"/>
                  </a:moveTo>
                  <a:lnTo>
                    <a:pt x="62" y="91"/>
                  </a:lnTo>
                  <a:lnTo>
                    <a:pt x="64" y="91"/>
                  </a:lnTo>
                  <a:lnTo>
                    <a:pt x="66" y="91"/>
                  </a:lnTo>
                  <a:lnTo>
                    <a:pt x="66" y="89"/>
                  </a:lnTo>
                  <a:lnTo>
                    <a:pt x="66" y="91"/>
                  </a:lnTo>
                  <a:lnTo>
                    <a:pt x="66" y="93"/>
                  </a:lnTo>
                  <a:lnTo>
                    <a:pt x="66" y="91"/>
                  </a:lnTo>
                  <a:lnTo>
                    <a:pt x="64" y="91"/>
                  </a:lnTo>
                  <a:lnTo>
                    <a:pt x="62" y="91"/>
                  </a:lnTo>
                  <a:lnTo>
                    <a:pt x="60" y="91"/>
                  </a:lnTo>
                  <a:close/>
                  <a:moveTo>
                    <a:pt x="32" y="139"/>
                  </a:moveTo>
                  <a:lnTo>
                    <a:pt x="32" y="137"/>
                  </a:lnTo>
                  <a:lnTo>
                    <a:pt x="30" y="137"/>
                  </a:lnTo>
                  <a:lnTo>
                    <a:pt x="28" y="137"/>
                  </a:lnTo>
                  <a:lnTo>
                    <a:pt x="30" y="135"/>
                  </a:lnTo>
                  <a:lnTo>
                    <a:pt x="28" y="135"/>
                  </a:lnTo>
                  <a:lnTo>
                    <a:pt x="28" y="133"/>
                  </a:lnTo>
                  <a:lnTo>
                    <a:pt x="28" y="131"/>
                  </a:lnTo>
                  <a:lnTo>
                    <a:pt x="30" y="131"/>
                  </a:lnTo>
                  <a:lnTo>
                    <a:pt x="28" y="129"/>
                  </a:lnTo>
                  <a:lnTo>
                    <a:pt x="30" y="129"/>
                  </a:lnTo>
                  <a:lnTo>
                    <a:pt x="32" y="131"/>
                  </a:lnTo>
                  <a:lnTo>
                    <a:pt x="34" y="133"/>
                  </a:lnTo>
                  <a:lnTo>
                    <a:pt x="36" y="131"/>
                  </a:lnTo>
                  <a:lnTo>
                    <a:pt x="38" y="131"/>
                  </a:lnTo>
                  <a:lnTo>
                    <a:pt x="40" y="129"/>
                  </a:lnTo>
                  <a:lnTo>
                    <a:pt x="42" y="127"/>
                  </a:lnTo>
                  <a:lnTo>
                    <a:pt x="44" y="125"/>
                  </a:lnTo>
                  <a:lnTo>
                    <a:pt x="46" y="125"/>
                  </a:lnTo>
                  <a:lnTo>
                    <a:pt x="46" y="123"/>
                  </a:lnTo>
                  <a:lnTo>
                    <a:pt x="48" y="123"/>
                  </a:lnTo>
                  <a:lnTo>
                    <a:pt x="50" y="123"/>
                  </a:lnTo>
                  <a:lnTo>
                    <a:pt x="50" y="125"/>
                  </a:lnTo>
                  <a:lnTo>
                    <a:pt x="52" y="125"/>
                  </a:lnTo>
                  <a:lnTo>
                    <a:pt x="52" y="127"/>
                  </a:lnTo>
                  <a:lnTo>
                    <a:pt x="54" y="127"/>
                  </a:lnTo>
                  <a:lnTo>
                    <a:pt x="54" y="129"/>
                  </a:lnTo>
                  <a:lnTo>
                    <a:pt x="52" y="129"/>
                  </a:lnTo>
                  <a:lnTo>
                    <a:pt x="52" y="131"/>
                  </a:lnTo>
                  <a:lnTo>
                    <a:pt x="54" y="129"/>
                  </a:lnTo>
                  <a:lnTo>
                    <a:pt x="54" y="131"/>
                  </a:lnTo>
                  <a:lnTo>
                    <a:pt x="56" y="131"/>
                  </a:lnTo>
                  <a:lnTo>
                    <a:pt x="56" y="133"/>
                  </a:lnTo>
                  <a:lnTo>
                    <a:pt x="56" y="135"/>
                  </a:lnTo>
                  <a:lnTo>
                    <a:pt x="56" y="137"/>
                  </a:lnTo>
                  <a:lnTo>
                    <a:pt x="58" y="137"/>
                  </a:lnTo>
                  <a:lnTo>
                    <a:pt x="58" y="139"/>
                  </a:lnTo>
                  <a:lnTo>
                    <a:pt x="58" y="141"/>
                  </a:lnTo>
                  <a:lnTo>
                    <a:pt x="56" y="141"/>
                  </a:lnTo>
                  <a:lnTo>
                    <a:pt x="56" y="143"/>
                  </a:lnTo>
                  <a:lnTo>
                    <a:pt x="54" y="143"/>
                  </a:lnTo>
                  <a:lnTo>
                    <a:pt x="56" y="145"/>
                  </a:lnTo>
                  <a:lnTo>
                    <a:pt x="56" y="147"/>
                  </a:lnTo>
                  <a:lnTo>
                    <a:pt x="56" y="149"/>
                  </a:lnTo>
                  <a:lnTo>
                    <a:pt x="56" y="151"/>
                  </a:lnTo>
                  <a:lnTo>
                    <a:pt x="56" y="153"/>
                  </a:lnTo>
                  <a:lnTo>
                    <a:pt x="56" y="155"/>
                  </a:lnTo>
                  <a:lnTo>
                    <a:pt x="56" y="157"/>
                  </a:lnTo>
                  <a:lnTo>
                    <a:pt x="56" y="159"/>
                  </a:lnTo>
                  <a:lnTo>
                    <a:pt x="56" y="163"/>
                  </a:lnTo>
                  <a:lnTo>
                    <a:pt x="54" y="165"/>
                  </a:lnTo>
                  <a:lnTo>
                    <a:pt x="54" y="167"/>
                  </a:lnTo>
                  <a:lnTo>
                    <a:pt x="52" y="167"/>
                  </a:lnTo>
                  <a:lnTo>
                    <a:pt x="50" y="167"/>
                  </a:lnTo>
                  <a:lnTo>
                    <a:pt x="50" y="165"/>
                  </a:lnTo>
                  <a:lnTo>
                    <a:pt x="48" y="165"/>
                  </a:lnTo>
                  <a:lnTo>
                    <a:pt x="48" y="167"/>
                  </a:lnTo>
                  <a:lnTo>
                    <a:pt x="46" y="165"/>
                  </a:lnTo>
                  <a:lnTo>
                    <a:pt x="46" y="167"/>
                  </a:lnTo>
                  <a:lnTo>
                    <a:pt x="44" y="167"/>
                  </a:lnTo>
                  <a:lnTo>
                    <a:pt x="46" y="169"/>
                  </a:lnTo>
                  <a:lnTo>
                    <a:pt x="44" y="171"/>
                  </a:lnTo>
                  <a:lnTo>
                    <a:pt x="42" y="173"/>
                  </a:lnTo>
                  <a:lnTo>
                    <a:pt x="40" y="171"/>
                  </a:lnTo>
                  <a:lnTo>
                    <a:pt x="40" y="173"/>
                  </a:lnTo>
                  <a:lnTo>
                    <a:pt x="38" y="173"/>
                  </a:lnTo>
                  <a:lnTo>
                    <a:pt x="38" y="171"/>
                  </a:lnTo>
                  <a:lnTo>
                    <a:pt x="38" y="169"/>
                  </a:lnTo>
                  <a:lnTo>
                    <a:pt x="36" y="169"/>
                  </a:lnTo>
                  <a:lnTo>
                    <a:pt x="36" y="167"/>
                  </a:lnTo>
                  <a:lnTo>
                    <a:pt x="34" y="167"/>
                  </a:lnTo>
                  <a:lnTo>
                    <a:pt x="34" y="165"/>
                  </a:lnTo>
                  <a:lnTo>
                    <a:pt x="34" y="161"/>
                  </a:lnTo>
                  <a:lnTo>
                    <a:pt x="34" y="159"/>
                  </a:lnTo>
                  <a:lnTo>
                    <a:pt x="34" y="155"/>
                  </a:lnTo>
                  <a:lnTo>
                    <a:pt x="36" y="155"/>
                  </a:lnTo>
                  <a:lnTo>
                    <a:pt x="38" y="155"/>
                  </a:lnTo>
                  <a:lnTo>
                    <a:pt x="36" y="155"/>
                  </a:lnTo>
                  <a:lnTo>
                    <a:pt x="36" y="153"/>
                  </a:lnTo>
                  <a:lnTo>
                    <a:pt x="36" y="151"/>
                  </a:lnTo>
                  <a:lnTo>
                    <a:pt x="34" y="153"/>
                  </a:lnTo>
                  <a:lnTo>
                    <a:pt x="34" y="151"/>
                  </a:lnTo>
                  <a:lnTo>
                    <a:pt x="34" y="149"/>
                  </a:lnTo>
                  <a:lnTo>
                    <a:pt x="32" y="149"/>
                  </a:lnTo>
                  <a:lnTo>
                    <a:pt x="34" y="147"/>
                  </a:lnTo>
                  <a:lnTo>
                    <a:pt x="34" y="145"/>
                  </a:lnTo>
                  <a:lnTo>
                    <a:pt x="34" y="143"/>
                  </a:lnTo>
                  <a:lnTo>
                    <a:pt x="32" y="141"/>
                  </a:lnTo>
                  <a:lnTo>
                    <a:pt x="34" y="141"/>
                  </a:lnTo>
                  <a:lnTo>
                    <a:pt x="32" y="139"/>
                  </a:lnTo>
                  <a:close/>
                  <a:moveTo>
                    <a:pt x="116" y="191"/>
                  </a:moveTo>
                  <a:lnTo>
                    <a:pt x="116" y="191"/>
                  </a:lnTo>
                  <a:lnTo>
                    <a:pt x="116" y="189"/>
                  </a:lnTo>
                  <a:lnTo>
                    <a:pt x="116" y="187"/>
                  </a:lnTo>
                  <a:lnTo>
                    <a:pt x="118" y="187"/>
                  </a:lnTo>
                  <a:lnTo>
                    <a:pt x="120" y="187"/>
                  </a:lnTo>
                  <a:lnTo>
                    <a:pt x="122" y="187"/>
                  </a:lnTo>
                  <a:lnTo>
                    <a:pt x="122" y="189"/>
                  </a:lnTo>
                  <a:lnTo>
                    <a:pt x="124" y="189"/>
                  </a:lnTo>
                  <a:lnTo>
                    <a:pt x="124" y="191"/>
                  </a:lnTo>
                  <a:lnTo>
                    <a:pt x="126" y="191"/>
                  </a:lnTo>
                  <a:lnTo>
                    <a:pt x="128" y="193"/>
                  </a:lnTo>
                  <a:lnTo>
                    <a:pt x="130" y="193"/>
                  </a:lnTo>
                  <a:lnTo>
                    <a:pt x="130" y="191"/>
                  </a:lnTo>
                  <a:lnTo>
                    <a:pt x="132" y="191"/>
                  </a:lnTo>
                  <a:lnTo>
                    <a:pt x="134" y="191"/>
                  </a:lnTo>
                  <a:lnTo>
                    <a:pt x="136" y="191"/>
                  </a:lnTo>
                  <a:lnTo>
                    <a:pt x="138" y="191"/>
                  </a:lnTo>
                  <a:lnTo>
                    <a:pt x="140" y="191"/>
                  </a:lnTo>
                  <a:lnTo>
                    <a:pt x="142" y="191"/>
                  </a:lnTo>
                  <a:lnTo>
                    <a:pt x="144" y="189"/>
                  </a:lnTo>
                  <a:lnTo>
                    <a:pt x="146" y="189"/>
                  </a:lnTo>
                  <a:lnTo>
                    <a:pt x="148" y="187"/>
                  </a:lnTo>
                  <a:lnTo>
                    <a:pt x="150" y="187"/>
                  </a:lnTo>
                  <a:lnTo>
                    <a:pt x="150" y="189"/>
                  </a:lnTo>
                  <a:lnTo>
                    <a:pt x="152" y="189"/>
                  </a:lnTo>
                  <a:lnTo>
                    <a:pt x="154" y="187"/>
                  </a:lnTo>
                  <a:lnTo>
                    <a:pt x="154" y="185"/>
                  </a:lnTo>
                  <a:lnTo>
                    <a:pt x="154" y="187"/>
                  </a:lnTo>
                  <a:lnTo>
                    <a:pt x="156" y="187"/>
                  </a:lnTo>
                  <a:lnTo>
                    <a:pt x="158" y="185"/>
                  </a:lnTo>
                  <a:lnTo>
                    <a:pt x="160" y="185"/>
                  </a:lnTo>
                  <a:lnTo>
                    <a:pt x="162" y="185"/>
                  </a:lnTo>
                  <a:lnTo>
                    <a:pt x="162" y="187"/>
                  </a:lnTo>
                  <a:lnTo>
                    <a:pt x="160" y="187"/>
                  </a:lnTo>
                  <a:lnTo>
                    <a:pt x="156" y="193"/>
                  </a:lnTo>
                  <a:lnTo>
                    <a:pt x="156" y="195"/>
                  </a:lnTo>
                  <a:lnTo>
                    <a:pt x="156" y="197"/>
                  </a:lnTo>
                  <a:lnTo>
                    <a:pt x="154" y="197"/>
                  </a:lnTo>
                  <a:lnTo>
                    <a:pt x="154" y="199"/>
                  </a:lnTo>
                  <a:lnTo>
                    <a:pt x="154" y="201"/>
                  </a:lnTo>
                  <a:lnTo>
                    <a:pt x="152" y="203"/>
                  </a:lnTo>
                  <a:lnTo>
                    <a:pt x="152" y="205"/>
                  </a:lnTo>
                  <a:lnTo>
                    <a:pt x="154" y="207"/>
                  </a:lnTo>
                  <a:lnTo>
                    <a:pt x="156" y="207"/>
                  </a:lnTo>
                  <a:lnTo>
                    <a:pt x="156" y="209"/>
                  </a:lnTo>
                  <a:lnTo>
                    <a:pt x="154" y="209"/>
                  </a:lnTo>
                  <a:lnTo>
                    <a:pt x="156" y="209"/>
                  </a:lnTo>
                  <a:lnTo>
                    <a:pt x="156" y="211"/>
                  </a:lnTo>
                  <a:lnTo>
                    <a:pt x="158" y="211"/>
                  </a:lnTo>
                  <a:lnTo>
                    <a:pt x="158" y="213"/>
                  </a:lnTo>
                  <a:lnTo>
                    <a:pt x="156" y="213"/>
                  </a:lnTo>
                  <a:lnTo>
                    <a:pt x="154" y="215"/>
                  </a:lnTo>
                  <a:lnTo>
                    <a:pt x="154" y="217"/>
                  </a:lnTo>
                  <a:lnTo>
                    <a:pt x="154" y="219"/>
                  </a:lnTo>
                  <a:lnTo>
                    <a:pt x="154" y="221"/>
                  </a:lnTo>
                  <a:lnTo>
                    <a:pt x="152" y="221"/>
                  </a:lnTo>
                  <a:lnTo>
                    <a:pt x="152" y="219"/>
                  </a:lnTo>
                  <a:lnTo>
                    <a:pt x="150" y="219"/>
                  </a:lnTo>
                  <a:lnTo>
                    <a:pt x="148" y="219"/>
                  </a:lnTo>
                  <a:lnTo>
                    <a:pt x="146" y="219"/>
                  </a:lnTo>
                  <a:lnTo>
                    <a:pt x="144" y="217"/>
                  </a:lnTo>
                  <a:lnTo>
                    <a:pt x="142" y="217"/>
                  </a:lnTo>
                  <a:lnTo>
                    <a:pt x="142" y="215"/>
                  </a:lnTo>
                  <a:lnTo>
                    <a:pt x="140" y="213"/>
                  </a:lnTo>
                  <a:lnTo>
                    <a:pt x="138" y="211"/>
                  </a:lnTo>
                  <a:lnTo>
                    <a:pt x="136" y="211"/>
                  </a:lnTo>
                  <a:lnTo>
                    <a:pt x="134" y="211"/>
                  </a:lnTo>
                  <a:lnTo>
                    <a:pt x="132" y="211"/>
                  </a:lnTo>
                  <a:lnTo>
                    <a:pt x="132" y="209"/>
                  </a:lnTo>
                  <a:lnTo>
                    <a:pt x="130" y="209"/>
                  </a:lnTo>
                  <a:lnTo>
                    <a:pt x="128" y="209"/>
                  </a:lnTo>
                  <a:lnTo>
                    <a:pt x="126" y="207"/>
                  </a:lnTo>
                  <a:lnTo>
                    <a:pt x="124" y="207"/>
                  </a:lnTo>
                  <a:lnTo>
                    <a:pt x="122" y="207"/>
                  </a:lnTo>
                  <a:lnTo>
                    <a:pt x="122" y="205"/>
                  </a:lnTo>
                  <a:lnTo>
                    <a:pt x="120" y="205"/>
                  </a:lnTo>
                  <a:lnTo>
                    <a:pt x="118" y="203"/>
                  </a:lnTo>
                  <a:lnTo>
                    <a:pt x="116" y="203"/>
                  </a:lnTo>
                  <a:lnTo>
                    <a:pt x="116" y="201"/>
                  </a:lnTo>
                  <a:lnTo>
                    <a:pt x="114" y="201"/>
                  </a:lnTo>
                  <a:lnTo>
                    <a:pt x="110" y="201"/>
                  </a:lnTo>
                  <a:lnTo>
                    <a:pt x="110" y="199"/>
                  </a:lnTo>
                  <a:lnTo>
                    <a:pt x="108" y="199"/>
                  </a:lnTo>
                  <a:lnTo>
                    <a:pt x="106" y="197"/>
                  </a:lnTo>
                  <a:lnTo>
                    <a:pt x="106" y="195"/>
                  </a:lnTo>
                  <a:lnTo>
                    <a:pt x="106" y="193"/>
                  </a:lnTo>
                  <a:lnTo>
                    <a:pt x="106" y="191"/>
                  </a:lnTo>
                  <a:lnTo>
                    <a:pt x="108" y="191"/>
                  </a:lnTo>
                  <a:lnTo>
                    <a:pt x="108" y="189"/>
                  </a:lnTo>
                  <a:lnTo>
                    <a:pt x="110" y="189"/>
                  </a:lnTo>
                  <a:lnTo>
                    <a:pt x="110" y="187"/>
                  </a:lnTo>
                  <a:lnTo>
                    <a:pt x="112" y="187"/>
                  </a:lnTo>
                  <a:lnTo>
                    <a:pt x="112" y="189"/>
                  </a:lnTo>
                  <a:lnTo>
                    <a:pt x="114" y="191"/>
                  </a:lnTo>
                  <a:lnTo>
                    <a:pt x="116" y="191"/>
                  </a:lnTo>
                  <a:close/>
                  <a:moveTo>
                    <a:pt x="96" y="49"/>
                  </a:moveTo>
                  <a:lnTo>
                    <a:pt x="94" y="49"/>
                  </a:lnTo>
                  <a:lnTo>
                    <a:pt x="94" y="51"/>
                  </a:lnTo>
                  <a:lnTo>
                    <a:pt x="94" y="53"/>
                  </a:lnTo>
                  <a:lnTo>
                    <a:pt x="94" y="55"/>
                  </a:lnTo>
                  <a:lnTo>
                    <a:pt x="94" y="57"/>
                  </a:lnTo>
                  <a:lnTo>
                    <a:pt x="96" y="57"/>
                  </a:lnTo>
                  <a:lnTo>
                    <a:pt x="96" y="59"/>
                  </a:lnTo>
                  <a:lnTo>
                    <a:pt x="98" y="63"/>
                  </a:lnTo>
                  <a:lnTo>
                    <a:pt x="102" y="67"/>
                  </a:lnTo>
                  <a:lnTo>
                    <a:pt x="104" y="67"/>
                  </a:lnTo>
                  <a:lnTo>
                    <a:pt x="106" y="67"/>
                  </a:lnTo>
                  <a:lnTo>
                    <a:pt x="108" y="69"/>
                  </a:lnTo>
                  <a:lnTo>
                    <a:pt x="110" y="69"/>
                  </a:lnTo>
                  <a:lnTo>
                    <a:pt x="112" y="71"/>
                  </a:lnTo>
                  <a:lnTo>
                    <a:pt x="114" y="73"/>
                  </a:lnTo>
                  <a:lnTo>
                    <a:pt x="116" y="73"/>
                  </a:lnTo>
                  <a:lnTo>
                    <a:pt x="118" y="75"/>
                  </a:lnTo>
                  <a:lnTo>
                    <a:pt x="120" y="75"/>
                  </a:lnTo>
                  <a:lnTo>
                    <a:pt x="120" y="77"/>
                  </a:lnTo>
                  <a:lnTo>
                    <a:pt x="120" y="79"/>
                  </a:lnTo>
                  <a:lnTo>
                    <a:pt x="122" y="81"/>
                  </a:lnTo>
                  <a:lnTo>
                    <a:pt x="122" y="83"/>
                  </a:lnTo>
                  <a:lnTo>
                    <a:pt x="122" y="85"/>
                  </a:lnTo>
                  <a:lnTo>
                    <a:pt x="124" y="87"/>
                  </a:lnTo>
                  <a:lnTo>
                    <a:pt x="126" y="89"/>
                  </a:lnTo>
                  <a:lnTo>
                    <a:pt x="126" y="91"/>
                  </a:lnTo>
                  <a:lnTo>
                    <a:pt x="128" y="93"/>
                  </a:lnTo>
                  <a:lnTo>
                    <a:pt x="130" y="97"/>
                  </a:lnTo>
                  <a:lnTo>
                    <a:pt x="132" y="99"/>
                  </a:lnTo>
                  <a:lnTo>
                    <a:pt x="134" y="99"/>
                  </a:lnTo>
                  <a:lnTo>
                    <a:pt x="136" y="101"/>
                  </a:lnTo>
                  <a:lnTo>
                    <a:pt x="138" y="103"/>
                  </a:lnTo>
                  <a:lnTo>
                    <a:pt x="140" y="103"/>
                  </a:lnTo>
                  <a:lnTo>
                    <a:pt x="140" y="105"/>
                  </a:lnTo>
                  <a:lnTo>
                    <a:pt x="142" y="107"/>
                  </a:lnTo>
                  <a:lnTo>
                    <a:pt x="144" y="107"/>
                  </a:lnTo>
                  <a:lnTo>
                    <a:pt x="148" y="109"/>
                  </a:lnTo>
                  <a:lnTo>
                    <a:pt x="152" y="109"/>
                  </a:lnTo>
                  <a:lnTo>
                    <a:pt x="154" y="109"/>
                  </a:lnTo>
                  <a:lnTo>
                    <a:pt x="156" y="109"/>
                  </a:lnTo>
                  <a:lnTo>
                    <a:pt x="158" y="109"/>
                  </a:lnTo>
                  <a:lnTo>
                    <a:pt x="164" y="109"/>
                  </a:lnTo>
                  <a:lnTo>
                    <a:pt x="164" y="111"/>
                  </a:lnTo>
                  <a:lnTo>
                    <a:pt x="166" y="111"/>
                  </a:lnTo>
                  <a:lnTo>
                    <a:pt x="166" y="113"/>
                  </a:lnTo>
                  <a:lnTo>
                    <a:pt x="164" y="113"/>
                  </a:lnTo>
                  <a:lnTo>
                    <a:pt x="162" y="115"/>
                  </a:lnTo>
                  <a:lnTo>
                    <a:pt x="162" y="117"/>
                  </a:lnTo>
                  <a:lnTo>
                    <a:pt x="164" y="119"/>
                  </a:lnTo>
                  <a:lnTo>
                    <a:pt x="166" y="121"/>
                  </a:lnTo>
                  <a:lnTo>
                    <a:pt x="168" y="121"/>
                  </a:lnTo>
                  <a:lnTo>
                    <a:pt x="170" y="121"/>
                  </a:lnTo>
                  <a:lnTo>
                    <a:pt x="170" y="123"/>
                  </a:lnTo>
                  <a:lnTo>
                    <a:pt x="172" y="123"/>
                  </a:lnTo>
                  <a:lnTo>
                    <a:pt x="174" y="123"/>
                  </a:lnTo>
                  <a:lnTo>
                    <a:pt x="176" y="125"/>
                  </a:lnTo>
                  <a:lnTo>
                    <a:pt x="182" y="127"/>
                  </a:lnTo>
                  <a:lnTo>
                    <a:pt x="184" y="127"/>
                  </a:lnTo>
                  <a:lnTo>
                    <a:pt x="184" y="129"/>
                  </a:lnTo>
                  <a:lnTo>
                    <a:pt x="186" y="129"/>
                  </a:lnTo>
                  <a:lnTo>
                    <a:pt x="188" y="131"/>
                  </a:lnTo>
                  <a:lnTo>
                    <a:pt x="190" y="133"/>
                  </a:lnTo>
                  <a:lnTo>
                    <a:pt x="192" y="133"/>
                  </a:lnTo>
                  <a:lnTo>
                    <a:pt x="194" y="133"/>
                  </a:lnTo>
                  <a:lnTo>
                    <a:pt x="194" y="135"/>
                  </a:lnTo>
                  <a:lnTo>
                    <a:pt x="196" y="135"/>
                  </a:lnTo>
                  <a:lnTo>
                    <a:pt x="198" y="135"/>
                  </a:lnTo>
                  <a:lnTo>
                    <a:pt x="198" y="137"/>
                  </a:lnTo>
                  <a:lnTo>
                    <a:pt x="200" y="137"/>
                  </a:lnTo>
                  <a:lnTo>
                    <a:pt x="202" y="139"/>
                  </a:lnTo>
                  <a:lnTo>
                    <a:pt x="204" y="141"/>
                  </a:lnTo>
                  <a:lnTo>
                    <a:pt x="206" y="141"/>
                  </a:lnTo>
                  <a:lnTo>
                    <a:pt x="206" y="143"/>
                  </a:lnTo>
                  <a:lnTo>
                    <a:pt x="208" y="143"/>
                  </a:lnTo>
                  <a:lnTo>
                    <a:pt x="208" y="145"/>
                  </a:lnTo>
                  <a:lnTo>
                    <a:pt x="208" y="147"/>
                  </a:lnTo>
                  <a:lnTo>
                    <a:pt x="206" y="149"/>
                  </a:lnTo>
                  <a:lnTo>
                    <a:pt x="206" y="151"/>
                  </a:lnTo>
                  <a:lnTo>
                    <a:pt x="208" y="153"/>
                  </a:lnTo>
                  <a:lnTo>
                    <a:pt x="206" y="153"/>
                  </a:lnTo>
                  <a:lnTo>
                    <a:pt x="206" y="155"/>
                  </a:lnTo>
                  <a:lnTo>
                    <a:pt x="206" y="153"/>
                  </a:lnTo>
                  <a:lnTo>
                    <a:pt x="204" y="153"/>
                  </a:lnTo>
                  <a:lnTo>
                    <a:pt x="202" y="151"/>
                  </a:lnTo>
                  <a:lnTo>
                    <a:pt x="200" y="151"/>
                  </a:lnTo>
                  <a:lnTo>
                    <a:pt x="200" y="149"/>
                  </a:lnTo>
                  <a:lnTo>
                    <a:pt x="200" y="147"/>
                  </a:lnTo>
                  <a:lnTo>
                    <a:pt x="198" y="147"/>
                  </a:lnTo>
                  <a:lnTo>
                    <a:pt x="198" y="145"/>
                  </a:lnTo>
                  <a:lnTo>
                    <a:pt x="198" y="143"/>
                  </a:lnTo>
                  <a:lnTo>
                    <a:pt x="196" y="143"/>
                  </a:lnTo>
                  <a:lnTo>
                    <a:pt x="194" y="143"/>
                  </a:lnTo>
                  <a:lnTo>
                    <a:pt x="190" y="143"/>
                  </a:lnTo>
                  <a:lnTo>
                    <a:pt x="188" y="141"/>
                  </a:lnTo>
                  <a:lnTo>
                    <a:pt x="186" y="141"/>
                  </a:lnTo>
                  <a:lnTo>
                    <a:pt x="186" y="139"/>
                  </a:lnTo>
                  <a:lnTo>
                    <a:pt x="188" y="139"/>
                  </a:lnTo>
                  <a:lnTo>
                    <a:pt x="186" y="139"/>
                  </a:lnTo>
                  <a:lnTo>
                    <a:pt x="184" y="139"/>
                  </a:lnTo>
                  <a:lnTo>
                    <a:pt x="184" y="137"/>
                  </a:lnTo>
                  <a:lnTo>
                    <a:pt x="182" y="139"/>
                  </a:lnTo>
                  <a:lnTo>
                    <a:pt x="180" y="139"/>
                  </a:lnTo>
                  <a:lnTo>
                    <a:pt x="180" y="141"/>
                  </a:lnTo>
                  <a:lnTo>
                    <a:pt x="178" y="143"/>
                  </a:lnTo>
                  <a:lnTo>
                    <a:pt x="178" y="145"/>
                  </a:lnTo>
                  <a:lnTo>
                    <a:pt x="178" y="147"/>
                  </a:lnTo>
                  <a:lnTo>
                    <a:pt x="176" y="147"/>
                  </a:lnTo>
                  <a:lnTo>
                    <a:pt x="176" y="149"/>
                  </a:lnTo>
                  <a:lnTo>
                    <a:pt x="176" y="151"/>
                  </a:lnTo>
                  <a:lnTo>
                    <a:pt x="174" y="153"/>
                  </a:lnTo>
                  <a:lnTo>
                    <a:pt x="174" y="155"/>
                  </a:lnTo>
                  <a:lnTo>
                    <a:pt x="174" y="157"/>
                  </a:lnTo>
                  <a:lnTo>
                    <a:pt x="176" y="157"/>
                  </a:lnTo>
                  <a:lnTo>
                    <a:pt x="176" y="159"/>
                  </a:lnTo>
                  <a:lnTo>
                    <a:pt x="178" y="159"/>
                  </a:lnTo>
                  <a:lnTo>
                    <a:pt x="180" y="159"/>
                  </a:lnTo>
                  <a:lnTo>
                    <a:pt x="184" y="161"/>
                  </a:lnTo>
                  <a:lnTo>
                    <a:pt x="186" y="161"/>
                  </a:lnTo>
                  <a:lnTo>
                    <a:pt x="186" y="163"/>
                  </a:lnTo>
                  <a:lnTo>
                    <a:pt x="186" y="169"/>
                  </a:lnTo>
                  <a:lnTo>
                    <a:pt x="188" y="169"/>
                  </a:lnTo>
                  <a:lnTo>
                    <a:pt x="188" y="171"/>
                  </a:lnTo>
                  <a:lnTo>
                    <a:pt x="186" y="173"/>
                  </a:lnTo>
                  <a:lnTo>
                    <a:pt x="184" y="173"/>
                  </a:lnTo>
                  <a:lnTo>
                    <a:pt x="182" y="173"/>
                  </a:lnTo>
                  <a:lnTo>
                    <a:pt x="180" y="173"/>
                  </a:lnTo>
                  <a:lnTo>
                    <a:pt x="178" y="175"/>
                  </a:lnTo>
                  <a:lnTo>
                    <a:pt x="176" y="177"/>
                  </a:lnTo>
                  <a:lnTo>
                    <a:pt x="176" y="179"/>
                  </a:lnTo>
                  <a:lnTo>
                    <a:pt x="176" y="181"/>
                  </a:lnTo>
                  <a:lnTo>
                    <a:pt x="178" y="181"/>
                  </a:lnTo>
                  <a:lnTo>
                    <a:pt x="178" y="183"/>
                  </a:lnTo>
                  <a:lnTo>
                    <a:pt x="176" y="185"/>
                  </a:lnTo>
                  <a:lnTo>
                    <a:pt x="174" y="185"/>
                  </a:lnTo>
                  <a:lnTo>
                    <a:pt x="172" y="185"/>
                  </a:lnTo>
                  <a:lnTo>
                    <a:pt x="172" y="187"/>
                  </a:lnTo>
                  <a:lnTo>
                    <a:pt x="170" y="187"/>
                  </a:lnTo>
                  <a:lnTo>
                    <a:pt x="170" y="189"/>
                  </a:lnTo>
                  <a:lnTo>
                    <a:pt x="170" y="191"/>
                  </a:lnTo>
                  <a:lnTo>
                    <a:pt x="170" y="193"/>
                  </a:lnTo>
                  <a:lnTo>
                    <a:pt x="168" y="193"/>
                  </a:lnTo>
                  <a:lnTo>
                    <a:pt x="166" y="193"/>
                  </a:lnTo>
                  <a:lnTo>
                    <a:pt x="164" y="193"/>
                  </a:lnTo>
                  <a:lnTo>
                    <a:pt x="162" y="193"/>
                  </a:lnTo>
                  <a:lnTo>
                    <a:pt x="162" y="191"/>
                  </a:lnTo>
                  <a:lnTo>
                    <a:pt x="162" y="189"/>
                  </a:lnTo>
                  <a:lnTo>
                    <a:pt x="162" y="187"/>
                  </a:lnTo>
                  <a:lnTo>
                    <a:pt x="164" y="187"/>
                  </a:lnTo>
                  <a:lnTo>
                    <a:pt x="164" y="185"/>
                  </a:lnTo>
                  <a:lnTo>
                    <a:pt x="166" y="183"/>
                  </a:lnTo>
                  <a:lnTo>
                    <a:pt x="166" y="181"/>
                  </a:lnTo>
                  <a:lnTo>
                    <a:pt x="164" y="181"/>
                  </a:lnTo>
                  <a:lnTo>
                    <a:pt x="164" y="179"/>
                  </a:lnTo>
                  <a:lnTo>
                    <a:pt x="164" y="177"/>
                  </a:lnTo>
                  <a:lnTo>
                    <a:pt x="166" y="177"/>
                  </a:lnTo>
                  <a:lnTo>
                    <a:pt x="170" y="177"/>
                  </a:lnTo>
                  <a:lnTo>
                    <a:pt x="170" y="175"/>
                  </a:lnTo>
                  <a:lnTo>
                    <a:pt x="170" y="173"/>
                  </a:lnTo>
                  <a:lnTo>
                    <a:pt x="170" y="171"/>
                  </a:lnTo>
                  <a:lnTo>
                    <a:pt x="168" y="171"/>
                  </a:lnTo>
                  <a:lnTo>
                    <a:pt x="168" y="169"/>
                  </a:lnTo>
                  <a:lnTo>
                    <a:pt x="166" y="169"/>
                  </a:lnTo>
                  <a:lnTo>
                    <a:pt x="166" y="163"/>
                  </a:lnTo>
                  <a:lnTo>
                    <a:pt x="164" y="161"/>
                  </a:lnTo>
                  <a:lnTo>
                    <a:pt x="164" y="159"/>
                  </a:lnTo>
                  <a:lnTo>
                    <a:pt x="162" y="157"/>
                  </a:lnTo>
                  <a:lnTo>
                    <a:pt x="162" y="155"/>
                  </a:lnTo>
                  <a:lnTo>
                    <a:pt x="162" y="153"/>
                  </a:lnTo>
                  <a:lnTo>
                    <a:pt x="160" y="151"/>
                  </a:lnTo>
                  <a:lnTo>
                    <a:pt x="160" y="149"/>
                  </a:lnTo>
                  <a:lnTo>
                    <a:pt x="158" y="149"/>
                  </a:lnTo>
                  <a:lnTo>
                    <a:pt x="156" y="149"/>
                  </a:lnTo>
                  <a:lnTo>
                    <a:pt x="152" y="149"/>
                  </a:lnTo>
                  <a:lnTo>
                    <a:pt x="150" y="147"/>
                  </a:lnTo>
                  <a:lnTo>
                    <a:pt x="148" y="147"/>
                  </a:lnTo>
                  <a:lnTo>
                    <a:pt x="146" y="145"/>
                  </a:lnTo>
                  <a:lnTo>
                    <a:pt x="146" y="143"/>
                  </a:lnTo>
                  <a:lnTo>
                    <a:pt x="146" y="141"/>
                  </a:lnTo>
                  <a:lnTo>
                    <a:pt x="146" y="139"/>
                  </a:lnTo>
                  <a:lnTo>
                    <a:pt x="142" y="137"/>
                  </a:lnTo>
                  <a:lnTo>
                    <a:pt x="142" y="135"/>
                  </a:lnTo>
                  <a:lnTo>
                    <a:pt x="142" y="137"/>
                  </a:lnTo>
                  <a:lnTo>
                    <a:pt x="140" y="137"/>
                  </a:lnTo>
                  <a:lnTo>
                    <a:pt x="138" y="137"/>
                  </a:lnTo>
                  <a:lnTo>
                    <a:pt x="136" y="137"/>
                  </a:lnTo>
                  <a:lnTo>
                    <a:pt x="138" y="137"/>
                  </a:lnTo>
                  <a:lnTo>
                    <a:pt x="138" y="135"/>
                  </a:lnTo>
                  <a:lnTo>
                    <a:pt x="136" y="135"/>
                  </a:lnTo>
                  <a:lnTo>
                    <a:pt x="136" y="133"/>
                  </a:lnTo>
                  <a:lnTo>
                    <a:pt x="134" y="133"/>
                  </a:lnTo>
                  <a:lnTo>
                    <a:pt x="132" y="133"/>
                  </a:lnTo>
                  <a:lnTo>
                    <a:pt x="130" y="135"/>
                  </a:lnTo>
                  <a:lnTo>
                    <a:pt x="130" y="133"/>
                  </a:lnTo>
                  <a:lnTo>
                    <a:pt x="130" y="131"/>
                  </a:lnTo>
                  <a:lnTo>
                    <a:pt x="128" y="129"/>
                  </a:lnTo>
                  <a:lnTo>
                    <a:pt x="126" y="127"/>
                  </a:lnTo>
                  <a:lnTo>
                    <a:pt x="124" y="123"/>
                  </a:lnTo>
                  <a:lnTo>
                    <a:pt x="122" y="123"/>
                  </a:lnTo>
                  <a:lnTo>
                    <a:pt x="122" y="125"/>
                  </a:lnTo>
                  <a:lnTo>
                    <a:pt x="120" y="125"/>
                  </a:lnTo>
                  <a:lnTo>
                    <a:pt x="118" y="123"/>
                  </a:lnTo>
                  <a:lnTo>
                    <a:pt x="116" y="123"/>
                  </a:lnTo>
                  <a:lnTo>
                    <a:pt x="114" y="123"/>
                  </a:lnTo>
                  <a:lnTo>
                    <a:pt x="114" y="125"/>
                  </a:lnTo>
                  <a:lnTo>
                    <a:pt x="112" y="123"/>
                  </a:lnTo>
                  <a:lnTo>
                    <a:pt x="110" y="121"/>
                  </a:lnTo>
                  <a:lnTo>
                    <a:pt x="108" y="119"/>
                  </a:lnTo>
                  <a:lnTo>
                    <a:pt x="106" y="119"/>
                  </a:lnTo>
                  <a:lnTo>
                    <a:pt x="104" y="119"/>
                  </a:lnTo>
                  <a:lnTo>
                    <a:pt x="104" y="117"/>
                  </a:lnTo>
                  <a:lnTo>
                    <a:pt x="102" y="115"/>
                  </a:lnTo>
                  <a:lnTo>
                    <a:pt x="100" y="113"/>
                  </a:lnTo>
                  <a:lnTo>
                    <a:pt x="98" y="113"/>
                  </a:lnTo>
                  <a:lnTo>
                    <a:pt x="96" y="111"/>
                  </a:lnTo>
                  <a:lnTo>
                    <a:pt x="96" y="109"/>
                  </a:lnTo>
                  <a:lnTo>
                    <a:pt x="92" y="107"/>
                  </a:lnTo>
                  <a:lnTo>
                    <a:pt x="90" y="107"/>
                  </a:lnTo>
                  <a:lnTo>
                    <a:pt x="90" y="105"/>
                  </a:lnTo>
                  <a:lnTo>
                    <a:pt x="88" y="103"/>
                  </a:lnTo>
                  <a:lnTo>
                    <a:pt x="88" y="101"/>
                  </a:lnTo>
                  <a:lnTo>
                    <a:pt x="86" y="101"/>
                  </a:lnTo>
                  <a:lnTo>
                    <a:pt x="84" y="99"/>
                  </a:lnTo>
                  <a:lnTo>
                    <a:pt x="82" y="99"/>
                  </a:lnTo>
                  <a:lnTo>
                    <a:pt x="80" y="99"/>
                  </a:lnTo>
                  <a:lnTo>
                    <a:pt x="80" y="101"/>
                  </a:lnTo>
                  <a:lnTo>
                    <a:pt x="78" y="101"/>
                  </a:lnTo>
                  <a:lnTo>
                    <a:pt x="78" y="99"/>
                  </a:lnTo>
                  <a:lnTo>
                    <a:pt x="78" y="97"/>
                  </a:lnTo>
                  <a:lnTo>
                    <a:pt x="78" y="95"/>
                  </a:lnTo>
                  <a:lnTo>
                    <a:pt x="76" y="93"/>
                  </a:lnTo>
                  <a:lnTo>
                    <a:pt x="74" y="91"/>
                  </a:lnTo>
                  <a:lnTo>
                    <a:pt x="72" y="91"/>
                  </a:lnTo>
                  <a:lnTo>
                    <a:pt x="70" y="91"/>
                  </a:lnTo>
                  <a:lnTo>
                    <a:pt x="72" y="91"/>
                  </a:lnTo>
                  <a:lnTo>
                    <a:pt x="72" y="89"/>
                  </a:lnTo>
                  <a:lnTo>
                    <a:pt x="70" y="89"/>
                  </a:lnTo>
                  <a:lnTo>
                    <a:pt x="68" y="87"/>
                  </a:lnTo>
                  <a:lnTo>
                    <a:pt x="68" y="89"/>
                  </a:lnTo>
                  <a:lnTo>
                    <a:pt x="68" y="87"/>
                  </a:lnTo>
                  <a:lnTo>
                    <a:pt x="68" y="83"/>
                  </a:lnTo>
                  <a:lnTo>
                    <a:pt x="66" y="79"/>
                  </a:lnTo>
                  <a:lnTo>
                    <a:pt x="64" y="77"/>
                  </a:lnTo>
                  <a:lnTo>
                    <a:pt x="64" y="75"/>
                  </a:lnTo>
                  <a:lnTo>
                    <a:pt x="62" y="73"/>
                  </a:lnTo>
                  <a:lnTo>
                    <a:pt x="62" y="69"/>
                  </a:lnTo>
                  <a:lnTo>
                    <a:pt x="62" y="67"/>
                  </a:lnTo>
                  <a:lnTo>
                    <a:pt x="60" y="67"/>
                  </a:lnTo>
                  <a:lnTo>
                    <a:pt x="58" y="65"/>
                  </a:lnTo>
                  <a:lnTo>
                    <a:pt x="56" y="65"/>
                  </a:lnTo>
                  <a:lnTo>
                    <a:pt x="54" y="65"/>
                  </a:lnTo>
                  <a:lnTo>
                    <a:pt x="52" y="63"/>
                  </a:lnTo>
                  <a:lnTo>
                    <a:pt x="50" y="63"/>
                  </a:lnTo>
                  <a:lnTo>
                    <a:pt x="50" y="61"/>
                  </a:lnTo>
                  <a:lnTo>
                    <a:pt x="48" y="61"/>
                  </a:lnTo>
                  <a:lnTo>
                    <a:pt x="46" y="61"/>
                  </a:lnTo>
                  <a:lnTo>
                    <a:pt x="46" y="59"/>
                  </a:lnTo>
                  <a:lnTo>
                    <a:pt x="44" y="59"/>
                  </a:lnTo>
                  <a:lnTo>
                    <a:pt x="38" y="57"/>
                  </a:lnTo>
                  <a:lnTo>
                    <a:pt x="36" y="57"/>
                  </a:lnTo>
                  <a:lnTo>
                    <a:pt x="34" y="59"/>
                  </a:lnTo>
                  <a:lnTo>
                    <a:pt x="32" y="59"/>
                  </a:lnTo>
                  <a:lnTo>
                    <a:pt x="30" y="61"/>
                  </a:lnTo>
                  <a:lnTo>
                    <a:pt x="30" y="63"/>
                  </a:lnTo>
                  <a:lnTo>
                    <a:pt x="28" y="63"/>
                  </a:lnTo>
                  <a:lnTo>
                    <a:pt x="28" y="65"/>
                  </a:lnTo>
                  <a:lnTo>
                    <a:pt x="26" y="65"/>
                  </a:lnTo>
                  <a:lnTo>
                    <a:pt x="26" y="67"/>
                  </a:lnTo>
                  <a:lnTo>
                    <a:pt x="24" y="69"/>
                  </a:lnTo>
                  <a:lnTo>
                    <a:pt x="22" y="69"/>
                  </a:lnTo>
                  <a:lnTo>
                    <a:pt x="20" y="69"/>
                  </a:lnTo>
                  <a:lnTo>
                    <a:pt x="18" y="71"/>
                  </a:lnTo>
                  <a:lnTo>
                    <a:pt x="18" y="69"/>
                  </a:lnTo>
                  <a:lnTo>
                    <a:pt x="16" y="71"/>
                  </a:lnTo>
                  <a:lnTo>
                    <a:pt x="16" y="69"/>
                  </a:lnTo>
                  <a:lnTo>
                    <a:pt x="16" y="67"/>
                  </a:lnTo>
                  <a:lnTo>
                    <a:pt x="18" y="67"/>
                  </a:lnTo>
                  <a:lnTo>
                    <a:pt x="18" y="65"/>
                  </a:lnTo>
                  <a:lnTo>
                    <a:pt x="20" y="65"/>
                  </a:lnTo>
                  <a:lnTo>
                    <a:pt x="18" y="63"/>
                  </a:lnTo>
                  <a:lnTo>
                    <a:pt x="16" y="63"/>
                  </a:lnTo>
                  <a:lnTo>
                    <a:pt x="14" y="63"/>
                  </a:lnTo>
                  <a:lnTo>
                    <a:pt x="12" y="63"/>
                  </a:lnTo>
                  <a:lnTo>
                    <a:pt x="10" y="63"/>
                  </a:lnTo>
                  <a:lnTo>
                    <a:pt x="8" y="61"/>
                  </a:lnTo>
                  <a:lnTo>
                    <a:pt x="6" y="61"/>
                  </a:lnTo>
                  <a:lnTo>
                    <a:pt x="4" y="59"/>
                  </a:lnTo>
                  <a:lnTo>
                    <a:pt x="6" y="57"/>
                  </a:lnTo>
                  <a:lnTo>
                    <a:pt x="4" y="57"/>
                  </a:lnTo>
                  <a:lnTo>
                    <a:pt x="6" y="57"/>
                  </a:lnTo>
                  <a:lnTo>
                    <a:pt x="4" y="57"/>
                  </a:lnTo>
                  <a:lnTo>
                    <a:pt x="4" y="55"/>
                  </a:lnTo>
                  <a:lnTo>
                    <a:pt x="6" y="55"/>
                  </a:lnTo>
                  <a:lnTo>
                    <a:pt x="6" y="53"/>
                  </a:lnTo>
                  <a:lnTo>
                    <a:pt x="6" y="51"/>
                  </a:lnTo>
                  <a:lnTo>
                    <a:pt x="8" y="51"/>
                  </a:lnTo>
                  <a:lnTo>
                    <a:pt x="6" y="51"/>
                  </a:lnTo>
                  <a:lnTo>
                    <a:pt x="6" y="49"/>
                  </a:lnTo>
                  <a:lnTo>
                    <a:pt x="6" y="47"/>
                  </a:lnTo>
                  <a:lnTo>
                    <a:pt x="4" y="47"/>
                  </a:lnTo>
                  <a:lnTo>
                    <a:pt x="2" y="47"/>
                  </a:lnTo>
                  <a:lnTo>
                    <a:pt x="2" y="45"/>
                  </a:lnTo>
                  <a:lnTo>
                    <a:pt x="0" y="45"/>
                  </a:lnTo>
                  <a:lnTo>
                    <a:pt x="0" y="43"/>
                  </a:lnTo>
                  <a:lnTo>
                    <a:pt x="2" y="43"/>
                  </a:lnTo>
                  <a:lnTo>
                    <a:pt x="4" y="43"/>
                  </a:lnTo>
                  <a:lnTo>
                    <a:pt x="6" y="41"/>
                  </a:lnTo>
                  <a:lnTo>
                    <a:pt x="8" y="41"/>
                  </a:lnTo>
                  <a:lnTo>
                    <a:pt x="8" y="39"/>
                  </a:lnTo>
                  <a:lnTo>
                    <a:pt x="10" y="37"/>
                  </a:lnTo>
                  <a:lnTo>
                    <a:pt x="8" y="37"/>
                  </a:lnTo>
                  <a:lnTo>
                    <a:pt x="8" y="35"/>
                  </a:lnTo>
                  <a:lnTo>
                    <a:pt x="6" y="35"/>
                  </a:lnTo>
                  <a:lnTo>
                    <a:pt x="6" y="31"/>
                  </a:lnTo>
                  <a:lnTo>
                    <a:pt x="4" y="31"/>
                  </a:lnTo>
                  <a:lnTo>
                    <a:pt x="2" y="31"/>
                  </a:lnTo>
                  <a:lnTo>
                    <a:pt x="2" y="29"/>
                  </a:lnTo>
                  <a:lnTo>
                    <a:pt x="2" y="27"/>
                  </a:lnTo>
                  <a:lnTo>
                    <a:pt x="4" y="27"/>
                  </a:lnTo>
                  <a:lnTo>
                    <a:pt x="6" y="27"/>
                  </a:lnTo>
                  <a:lnTo>
                    <a:pt x="6" y="25"/>
                  </a:lnTo>
                  <a:lnTo>
                    <a:pt x="8" y="27"/>
                  </a:lnTo>
                  <a:lnTo>
                    <a:pt x="10" y="27"/>
                  </a:lnTo>
                  <a:lnTo>
                    <a:pt x="12" y="25"/>
                  </a:lnTo>
                  <a:lnTo>
                    <a:pt x="14" y="25"/>
                  </a:lnTo>
                  <a:lnTo>
                    <a:pt x="16" y="25"/>
                  </a:lnTo>
                  <a:lnTo>
                    <a:pt x="18" y="25"/>
                  </a:lnTo>
                  <a:lnTo>
                    <a:pt x="20" y="25"/>
                  </a:lnTo>
                  <a:lnTo>
                    <a:pt x="22" y="23"/>
                  </a:lnTo>
                  <a:lnTo>
                    <a:pt x="24" y="21"/>
                  </a:lnTo>
                  <a:lnTo>
                    <a:pt x="24" y="19"/>
                  </a:lnTo>
                  <a:lnTo>
                    <a:pt x="26" y="17"/>
                  </a:lnTo>
                  <a:lnTo>
                    <a:pt x="28" y="15"/>
                  </a:lnTo>
                  <a:lnTo>
                    <a:pt x="30" y="15"/>
                  </a:lnTo>
                  <a:lnTo>
                    <a:pt x="30" y="19"/>
                  </a:lnTo>
                  <a:lnTo>
                    <a:pt x="32" y="21"/>
                  </a:lnTo>
                  <a:lnTo>
                    <a:pt x="34" y="21"/>
                  </a:lnTo>
                  <a:lnTo>
                    <a:pt x="36" y="21"/>
                  </a:lnTo>
                  <a:lnTo>
                    <a:pt x="36" y="23"/>
                  </a:lnTo>
                  <a:lnTo>
                    <a:pt x="38" y="25"/>
                  </a:lnTo>
                  <a:lnTo>
                    <a:pt x="38" y="27"/>
                  </a:lnTo>
                  <a:lnTo>
                    <a:pt x="40" y="29"/>
                  </a:lnTo>
                  <a:lnTo>
                    <a:pt x="40" y="27"/>
                  </a:lnTo>
                  <a:lnTo>
                    <a:pt x="40" y="25"/>
                  </a:lnTo>
                  <a:lnTo>
                    <a:pt x="40" y="23"/>
                  </a:lnTo>
                  <a:lnTo>
                    <a:pt x="42" y="19"/>
                  </a:lnTo>
                  <a:lnTo>
                    <a:pt x="44" y="19"/>
                  </a:lnTo>
                  <a:lnTo>
                    <a:pt x="44" y="17"/>
                  </a:lnTo>
                  <a:lnTo>
                    <a:pt x="44" y="15"/>
                  </a:lnTo>
                  <a:lnTo>
                    <a:pt x="44" y="12"/>
                  </a:lnTo>
                  <a:lnTo>
                    <a:pt x="46" y="12"/>
                  </a:lnTo>
                  <a:lnTo>
                    <a:pt x="46" y="15"/>
                  </a:lnTo>
                  <a:lnTo>
                    <a:pt x="46" y="17"/>
                  </a:lnTo>
                  <a:lnTo>
                    <a:pt x="48" y="19"/>
                  </a:lnTo>
                  <a:lnTo>
                    <a:pt x="50" y="17"/>
                  </a:lnTo>
                  <a:lnTo>
                    <a:pt x="52" y="17"/>
                  </a:lnTo>
                  <a:lnTo>
                    <a:pt x="54" y="17"/>
                  </a:lnTo>
                  <a:lnTo>
                    <a:pt x="54" y="15"/>
                  </a:lnTo>
                  <a:lnTo>
                    <a:pt x="56" y="17"/>
                  </a:lnTo>
                  <a:lnTo>
                    <a:pt x="56" y="19"/>
                  </a:lnTo>
                  <a:lnTo>
                    <a:pt x="58" y="19"/>
                  </a:lnTo>
                  <a:lnTo>
                    <a:pt x="58" y="17"/>
                  </a:lnTo>
                  <a:lnTo>
                    <a:pt x="58" y="15"/>
                  </a:lnTo>
                  <a:lnTo>
                    <a:pt x="56" y="15"/>
                  </a:lnTo>
                  <a:lnTo>
                    <a:pt x="56" y="12"/>
                  </a:lnTo>
                  <a:lnTo>
                    <a:pt x="58" y="10"/>
                  </a:lnTo>
                  <a:lnTo>
                    <a:pt x="60" y="10"/>
                  </a:lnTo>
                  <a:lnTo>
                    <a:pt x="60" y="12"/>
                  </a:lnTo>
                  <a:lnTo>
                    <a:pt x="62" y="12"/>
                  </a:lnTo>
                  <a:lnTo>
                    <a:pt x="64" y="12"/>
                  </a:lnTo>
                  <a:lnTo>
                    <a:pt x="64" y="10"/>
                  </a:lnTo>
                  <a:lnTo>
                    <a:pt x="62" y="10"/>
                  </a:lnTo>
                  <a:lnTo>
                    <a:pt x="64" y="8"/>
                  </a:lnTo>
                  <a:lnTo>
                    <a:pt x="62" y="6"/>
                  </a:lnTo>
                  <a:lnTo>
                    <a:pt x="64" y="6"/>
                  </a:lnTo>
                  <a:lnTo>
                    <a:pt x="66" y="6"/>
                  </a:lnTo>
                  <a:lnTo>
                    <a:pt x="68" y="6"/>
                  </a:lnTo>
                  <a:lnTo>
                    <a:pt x="70" y="6"/>
                  </a:lnTo>
                  <a:lnTo>
                    <a:pt x="72" y="6"/>
                  </a:lnTo>
                  <a:lnTo>
                    <a:pt x="72" y="4"/>
                  </a:lnTo>
                  <a:lnTo>
                    <a:pt x="74" y="4"/>
                  </a:lnTo>
                  <a:lnTo>
                    <a:pt x="78" y="4"/>
                  </a:lnTo>
                  <a:lnTo>
                    <a:pt x="78" y="2"/>
                  </a:lnTo>
                  <a:lnTo>
                    <a:pt x="82" y="2"/>
                  </a:lnTo>
                  <a:lnTo>
                    <a:pt x="84" y="4"/>
                  </a:lnTo>
                  <a:lnTo>
                    <a:pt x="86" y="0"/>
                  </a:lnTo>
                  <a:lnTo>
                    <a:pt x="88" y="0"/>
                  </a:lnTo>
                  <a:lnTo>
                    <a:pt x="90" y="0"/>
                  </a:lnTo>
                  <a:lnTo>
                    <a:pt x="92" y="0"/>
                  </a:lnTo>
                  <a:lnTo>
                    <a:pt x="90" y="2"/>
                  </a:lnTo>
                  <a:lnTo>
                    <a:pt x="92" y="2"/>
                  </a:lnTo>
                  <a:lnTo>
                    <a:pt x="92" y="4"/>
                  </a:lnTo>
                  <a:lnTo>
                    <a:pt x="92" y="6"/>
                  </a:lnTo>
                  <a:lnTo>
                    <a:pt x="92" y="8"/>
                  </a:lnTo>
                  <a:lnTo>
                    <a:pt x="94" y="10"/>
                  </a:lnTo>
                  <a:lnTo>
                    <a:pt x="98" y="10"/>
                  </a:lnTo>
                  <a:lnTo>
                    <a:pt x="100" y="10"/>
                  </a:lnTo>
                  <a:lnTo>
                    <a:pt x="102" y="10"/>
                  </a:lnTo>
                  <a:lnTo>
                    <a:pt x="104" y="10"/>
                  </a:lnTo>
                  <a:lnTo>
                    <a:pt x="108" y="12"/>
                  </a:lnTo>
                  <a:lnTo>
                    <a:pt x="112" y="12"/>
                  </a:lnTo>
                  <a:lnTo>
                    <a:pt x="114" y="12"/>
                  </a:lnTo>
                  <a:lnTo>
                    <a:pt x="116" y="12"/>
                  </a:lnTo>
                  <a:lnTo>
                    <a:pt x="116" y="15"/>
                  </a:lnTo>
                  <a:lnTo>
                    <a:pt x="116" y="17"/>
                  </a:lnTo>
                  <a:lnTo>
                    <a:pt x="114" y="17"/>
                  </a:lnTo>
                  <a:lnTo>
                    <a:pt x="114" y="19"/>
                  </a:lnTo>
                  <a:lnTo>
                    <a:pt x="112" y="19"/>
                  </a:lnTo>
                  <a:lnTo>
                    <a:pt x="114" y="19"/>
                  </a:lnTo>
                  <a:lnTo>
                    <a:pt x="114" y="21"/>
                  </a:lnTo>
                  <a:lnTo>
                    <a:pt x="116" y="21"/>
                  </a:lnTo>
                  <a:lnTo>
                    <a:pt x="116" y="23"/>
                  </a:lnTo>
                  <a:lnTo>
                    <a:pt x="114" y="23"/>
                  </a:lnTo>
                  <a:lnTo>
                    <a:pt x="114" y="25"/>
                  </a:lnTo>
                  <a:lnTo>
                    <a:pt x="116" y="25"/>
                  </a:lnTo>
                  <a:lnTo>
                    <a:pt x="116" y="27"/>
                  </a:lnTo>
                  <a:lnTo>
                    <a:pt x="116" y="29"/>
                  </a:lnTo>
                  <a:lnTo>
                    <a:pt x="118" y="29"/>
                  </a:lnTo>
                  <a:lnTo>
                    <a:pt x="120" y="31"/>
                  </a:lnTo>
                  <a:lnTo>
                    <a:pt x="120" y="33"/>
                  </a:lnTo>
                  <a:lnTo>
                    <a:pt x="118" y="33"/>
                  </a:lnTo>
                  <a:lnTo>
                    <a:pt x="118" y="31"/>
                  </a:lnTo>
                  <a:lnTo>
                    <a:pt x="116" y="29"/>
                  </a:lnTo>
                  <a:lnTo>
                    <a:pt x="114" y="29"/>
                  </a:lnTo>
                  <a:lnTo>
                    <a:pt x="114" y="31"/>
                  </a:lnTo>
                  <a:lnTo>
                    <a:pt x="114" y="29"/>
                  </a:lnTo>
                  <a:lnTo>
                    <a:pt x="114" y="31"/>
                  </a:lnTo>
                  <a:lnTo>
                    <a:pt x="112" y="29"/>
                  </a:lnTo>
                  <a:lnTo>
                    <a:pt x="110" y="29"/>
                  </a:lnTo>
                  <a:lnTo>
                    <a:pt x="108" y="29"/>
                  </a:lnTo>
                  <a:lnTo>
                    <a:pt x="108" y="31"/>
                  </a:lnTo>
                  <a:lnTo>
                    <a:pt x="106" y="33"/>
                  </a:lnTo>
                  <a:lnTo>
                    <a:pt x="102" y="33"/>
                  </a:lnTo>
                  <a:lnTo>
                    <a:pt x="100" y="35"/>
                  </a:lnTo>
                  <a:lnTo>
                    <a:pt x="96" y="37"/>
                  </a:lnTo>
                  <a:lnTo>
                    <a:pt x="96" y="35"/>
                  </a:lnTo>
                  <a:lnTo>
                    <a:pt x="98" y="35"/>
                  </a:lnTo>
                  <a:lnTo>
                    <a:pt x="98" y="33"/>
                  </a:lnTo>
                  <a:lnTo>
                    <a:pt x="98" y="35"/>
                  </a:lnTo>
                  <a:lnTo>
                    <a:pt x="96" y="35"/>
                  </a:lnTo>
                  <a:lnTo>
                    <a:pt x="94" y="35"/>
                  </a:lnTo>
                  <a:lnTo>
                    <a:pt x="92" y="39"/>
                  </a:lnTo>
                  <a:lnTo>
                    <a:pt x="92" y="41"/>
                  </a:lnTo>
                  <a:lnTo>
                    <a:pt x="94" y="41"/>
                  </a:lnTo>
                  <a:lnTo>
                    <a:pt x="94" y="43"/>
                  </a:lnTo>
                  <a:lnTo>
                    <a:pt x="96" y="43"/>
                  </a:lnTo>
                  <a:lnTo>
                    <a:pt x="98" y="45"/>
                  </a:lnTo>
                  <a:lnTo>
                    <a:pt x="98" y="47"/>
                  </a:lnTo>
                  <a:lnTo>
                    <a:pt x="98" y="49"/>
                  </a:lnTo>
                  <a:lnTo>
                    <a:pt x="98" y="47"/>
                  </a:lnTo>
                  <a:lnTo>
                    <a:pt x="96" y="47"/>
                  </a:lnTo>
                  <a:lnTo>
                    <a:pt x="96" y="49"/>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04" name="Freeform 471">
              <a:extLst>
                <a:ext uri="{FF2B5EF4-FFF2-40B4-BE49-F238E27FC236}">
                  <a16:creationId xmlns:a16="http://schemas.microsoft.com/office/drawing/2014/main" id="{C9F047D8-4DF9-4307-6829-D5A0370171E4}"/>
                </a:ext>
              </a:extLst>
            </p:cNvPr>
            <p:cNvSpPr>
              <a:spLocks noChangeAspect="1"/>
            </p:cNvSpPr>
            <p:nvPr/>
          </p:nvSpPr>
          <p:spPr bwMode="auto">
            <a:xfrm>
              <a:off x="4680034" y="3253162"/>
              <a:ext cx="85153" cy="54748"/>
            </a:xfrm>
            <a:custGeom>
              <a:avLst/>
              <a:gdLst>
                <a:gd name="T0" fmla="*/ 10 w 56"/>
                <a:gd name="T1" fmla="*/ 4 h 36"/>
                <a:gd name="T2" fmla="*/ 10 w 56"/>
                <a:gd name="T3" fmla="*/ 2 h 36"/>
                <a:gd name="T4" fmla="*/ 14 w 56"/>
                <a:gd name="T5" fmla="*/ 2 h 36"/>
                <a:gd name="T6" fmla="*/ 16 w 56"/>
                <a:gd name="T7" fmla="*/ 2 h 36"/>
                <a:gd name="T8" fmla="*/ 16 w 56"/>
                <a:gd name="T9" fmla="*/ 4 h 36"/>
                <a:gd name="T10" fmla="*/ 20 w 56"/>
                <a:gd name="T11" fmla="*/ 6 h 36"/>
                <a:gd name="T12" fmla="*/ 24 w 56"/>
                <a:gd name="T13" fmla="*/ 8 h 36"/>
                <a:gd name="T14" fmla="*/ 28 w 56"/>
                <a:gd name="T15" fmla="*/ 6 h 36"/>
                <a:gd name="T16" fmla="*/ 34 w 56"/>
                <a:gd name="T17" fmla="*/ 6 h 36"/>
                <a:gd name="T18" fmla="*/ 36 w 56"/>
                <a:gd name="T19" fmla="*/ 6 h 36"/>
                <a:gd name="T20" fmla="*/ 40 w 56"/>
                <a:gd name="T21" fmla="*/ 4 h 36"/>
                <a:gd name="T22" fmla="*/ 44 w 56"/>
                <a:gd name="T23" fmla="*/ 2 h 36"/>
                <a:gd name="T24" fmla="*/ 48 w 56"/>
                <a:gd name="T25" fmla="*/ 2 h 36"/>
                <a:gd name="T26" fmla="*/ 48 w 56"/>
                <a:gd name="T27" fmla="*/ 0 h 36"/>
                <a:gd name="T28" fmla="*/ 50 w 56"/>
                <a:gd name="T29" fmla="*/ 2 h 36"/>
                <a:gd name="T30" fmla="*/ 56 w 56"/>
                <a:gd name="T31" fmla="*/ 0 h 36"/>
                <a:gd name="T32" fmla="*/ 54 w 56"/>
                <a:gd name="T33" fmla="*/ 2 h 36"/>
                <a:gd name="T34" fmla="*/ 50 w 56"/>
                <a:gd name="T35" fmla="*/ 12 h 36"/>
                <a:gd name="T36" fmla="*/ 48 w 56"/>
                <a:gd name="T37" fmla="*/ 14 h 36"/>
                <a:gd name="T38" fmla="*/ 46 w 56"/>
                <a:gd name="T39" fmla="*/ 18 h 36"/>
                <a:gd name="T40" fmla="*/ 48 w 56"/>
                <a:gd name="T41" fmla="*/ 22 h 36"/>
                <a:gd name="T42" fmla="*/ 50 w 56"/>
                <a:gd name="T43" fmla="*/ 22 h 36"/>
                <a:gd name="T44" fmla="*/ 48 w 56"/>
                <a:gd name="T45" fmla="*/ 24 h 36"/>
                <a:gd name="T46" fmla="*/ 50 w 56"/>
                <a:gd name="T47" fmla="*/ 26 h 36"/>
                <a:gd name="T48" fmla="*/ 52 w 56"/>
                <a:gd name="T49" fmla="*/ 28 h 36"/>
                <a:gd name="T50" fmla="*/ 50 w 56"/>
                <a:gd name="T51" fmla="*/ 28 h 36"/>
                <a:gd name="T52" fmla="*/ 48 w 56"/>
                <a:gd name="T53" fmla="*/ 32 h 36"/>
                <a:gd name="T54" fmla="*/ 48 w 56"/>
                <a:gd name="T55" fmla="*/ 36 h 36"/>
                <a:gd name="T56" fmla="*/ 44 w 56"/>
                <a:gd name="T57" fmla="*/ 34 h 36"/>
                <a:gd name="T58" fmla="*/ 42 w 56"/>
                <a:gd name="T59" fmla="*/ 34 h 36"/>
                <a:gd name="T60" fmla="*/ 38 w 56"/>
                <a:gd name="T61" fmla="*/ 32 h 36"/>
                <a:gd name="T62" fmla="*/ 36 w 56"/>
                <a:gd name="T63" fmla="*/ 32 h 36"/>
                <a:gd name="T64" fmla="*/ 34 w 56"/>
                <a:gd name="T65" fmla="*/ 28 h 36"/>
                <a:gd name="T66" fmla="*/ 28 w 56"/>
                <a:gd name="T67" fmla="*/ 26 h 36"/>
                <a:gd name="T68" fmla="*/ 26 w 56"/>
                <a:gd name="T69" fmla="*/ 24 h 36"/>
                <a:gd name="T70" fmla="*/ 22 w 56"/>
                <a:gd name="T71" fmla="*/ 24 h 36"/>
                <a:gd name="T72" fmla="*/ 18 w 56"/>
                <a:gd name="T73" fmla="*/ 22 h 36"/>
                <a:gd name="T74" fmla="*/ 16 w 56"/>
                <a:gd name="T75" fmla="*/ 20 h 36"/>
                <a:gd name="T76" fmla="*/ 12 w 56"/>
                <a:gd name="T77" fmla="*/ 18 h 36"/>
                <a:gd name="T78" fmla="*/ 10 w 56"/>
                <a:gd name="T79" fmla="*/ 18 h 36"/>
                <a:gd name="T80" fmla="*/ 8 w 56"/>
                <a:gd name="T81" fmla="*/ 16 h 36"/>
                <a:gd name="T82" fmla="*/ 4 w 56"/>
                <a:gd name="T83" fmla="*/ 14 h 36"/>
                <a:gd name="T84" fmla="*/ 0 w 56"/>
                <a:gd name="T85" fmla="*/ 12 h 36"/>
                <a:gd name="T86" fmla="*/ 0 w 56"/>
                <a:gd name="T87" fmla="*/ 10 h 36"/>
                <a:gd name="T88" fmla="*/ 0 w 56"/>
                <a:gd name="T89" fmla="*/ 6 h 36"/>
                <a:gd name="T90" fmla="*/ 4 w 56"/>
                <a:gd name="T91" fmla="*/ 4 h 36"/>
                <a:gd name="T92" fmla="*/ 6 w 56"/>
                <a:gd name="T93" fmla="*/ 4 h 36"/>
                <a:gd name="T94" fmla="*/ 8 w 56"/>
                <a:gd name="T95" fmla="*/ 6 h 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6" h="36">
                  <a:moveTo>
                    <a:pt x="10" y="6"/>
                  </a:moveTo>
                  <a:lnTo>
                    <a:pt x="10" y="6"/>
                  </a:lnTo>
                  <a:lnTo>
                    <a:pt x="10" y="4"/>
                  </a:lnTo>
                  <a:lnTo>
                    <a:pt x="10" y="2"/>
                  </a:lnTo>
                  <a:lnTo>
                    <a:pt x="12" y="2"/>
                  </a:lnTo>
                  <a:lnTo>
                    <a:pt x="14" y="2"/>
                  </a:lnTo>
                  <a:lnTo>
                    <a:pt x="16" y="2"/>
                  </a:lnTo>
                  <a:lnTo>
                    <a:pt x="16" y="4"/>
                  </a:lnTo>
                  <a:lnTo>
                    <a:pt x="18" y="4"/>
                  </a:lnTo>
                  <a:lnTo>
                    <a:pt x="18" y="6"/>
                  </a:lnTo>
                  <a:lnTo>
                    <a:pt x="20" y="6"/>
                  </a:lnTo>
                  <a:lnTo>
                    <a:pt x="22" y="8"/>
                  </a:lnTo>
                  <a:lnTo>
                    <a:pt x="24" y="8"/>
                  </a:lnTo>
                  <a:lnTo>
                    <a:pt x="24" y="6"/>
                  </a:lnTo>
                  <a:lnTo>
                    <a:pt x="26" y="6"/>
                  </a:lnTo>
                  <a:lnTo>
                    <a:pt x="28" y="6"/>
                  </a:lnTo>
                  <a:lnTo>
                    <a:pt x="30" y="6"/>
                  </a:lnTo>
                  <a:lnTo>
                    <a:pt x="32" y="6"/>
                  </a:lnTo>
                  <a:lnTo>
                    <a:pt x="34" y="6"/>
                  </a:lnTo>
                  <a:lnTo>
                    <a:pt x="36" y="6"/>
                  </a:lnTo>
                  <a:lnTo>
                    <a:pt x="38" y="4"/>
                  </a:lnTo>
                  <a:lnTo>
                    <a:pt x="40" y="4"/>
                  </a:lnTo>
                  <a:lnTo>
                    <a:pt x="42" y="2"/>
                  </a:lnTo>
                  <a:lnTo>
                    <a:pt x="44" y="2"/>
                  </a:lnTo>
                  <a:lnTo>
                    <a:pt x="44" y="4"/>
                  </a:lnTo>
                  <a:lnTo>
                    <a:pt x="46" y="4"/>
                  </a:lnTo>
                  <a:lnTo>
                    <a:pt x="48" y="2"/>
                  </a:lnTo>
                  <a:lnTo>
                    <a:pt x="48" y="0"/>
                  </a:lnTo>
                  <a:lnTo>
                    <a:pt x="48" y="2"/>
                  </a:lnTo>
                  <a:lnTo>
                    <a:pt x="50" y="2"/>
                  </a:lnTo>
                  <a:lnTo>
                    <a:pt x="52" y="0"/>
                  </a:lnTo>
                  <a:lnTo>
                    <a:pt x="54" y="0"/>
                  </a:lnTo>
                  <a:lnTo>
                    <a:pt x="56" y="0"/>
                  </a:lnTo>
                  <a:lnTo>
                    <a:pt x="56" y="2"/>
                  </a:lnTo>
                  <a:lnTo>
                    <a:pt x="54" y="2"/>
                  </a:lnTo>
                  <a:lnTo>
                    <a:pt x="50" y="8"/>
                  </a:lnTo>
                  <a:lnTo>
                    <a:pt x="50" y="10"/>
                  </a:lnTo>
                  <a:lnTo>
                    <a:pt x="50" y="12"/>
                  </a:lnTo>
                  <a:lnTo>
                    <a:pt x="48" y="12"/>
                  </a:lnTo>
                  <a:lnTo>
                    <a:pt x="48" y="14"/>
                  </a:lnTo>
                  <a:lnTo>
                    <a:pt x="48" y="16"/>
                  </a:lnTo>
                  <a:lnTo>
                    <a:pt x="46" y="18"/>
                  </a:lnTo>
                  <a:lnTo>
                    <a:pt x="46" y="20"/>
                  </a:lnTo>
                  <a:lnTo>
                    <a:pt x="48" y="22"/>
                  </a:lnTo>
                  <a:lnTo>
                    <a:pt x="50" y="22"/>
                  </a:lnTo>
                  <a:lnTo>
                    <a:pt x="50" y="24"/>
                  </a:lnTo>
                  <a:lnTo>
                    <a:pt x="48" y="24"/>
                  </a:lnTo>
                  <a:lnTo>
                    <a:pt x="50" y="24"/>
                  </a:lnTo>
                  <a:lnTo>
                    <a:pt x="50" y="26"/>
                  </a:lnTo>
                  <a:lnTo>
                    <a:pt x="52" y="26"/>
                  </a:lnTo>
                  <a:lnTo>
                    <a:pt x="52" y="28"/>
                  </a:lnTo>
                  <a:lnTo>
                    <a:pt x="50" y="28"/>
                  </a:lnTo>
                  <a:lnTo>
                    <a:pt x="48" y="30"/>
                  </a:lnTo>
                  <a:lnTo>
                    <a:pt x="48" y="32"/>
                  </a:lnTo>
                  <a:lnTo>
                    <a:pt x="48" y="34"/>
                  </a:lnTo>
                  <a:lnTo>
                    <a:pt x="48" y="36"/>
                  </a:lnTo>
                  <a:lnTo>
                    <a:pt x="46" y="36"/>
                  </a:lnTo>
                  <a:lnTo>
                    <a:pt x="46" y="34"/>
                  </a:lnTo>
                  <a:lnTo>
                    <a:pt x="44" y="34"/>
                  </a:lnTo>
                  <a:lnTo>
                    <a:pt x="42" y="34"/>
                  </a:lnTo>
                  <a:lnTo>
                    <a:pt x="40" y="34"/>
                  </a:lnTo>
                  <a:lnTo>
                    <a:pt x="38" y="32"/>
                  </a:lnTo>
                  <a:lnTo>
                    <a:pt x="36" y="32"/>
                  </a:lnTo>
                  <a:lnTo>
                    <a:pt x="36" y="30"/>
                  </a:lnTo>
                  <a:lnTo>
                    <a:pt x="34" y="28"/>
                  </a:lnTo>
                  <a:lnTo>
                    <a:pt x="32" y="26"/>
                  </a:lnTo>
                  <a:lnTo>
                    <a:pt x="30" y="26"/>
                  </a:lnTo>
                  <a:lnTo>
                    <a:pt x="28" y="26"/>
                  </a:lnTo>
                  <a:lnTo>
                    <a:pt x="26" y="26"/>
                  </a:lnTo>
                  <a:lnTo>
                    <a:pt x="26" y="24"/>
                  </a:lnTo>
                  <a:lnTo>
                    <a:pt x="24" y="24"/>
                  </a:lnTo>
                  <a:lnTo>
                    <a:pt x="22" y="24"/>
                  </a:lnTo>
                  <a:lnTo>
                    <a:pt x="20" y="22"/>
                  </a:lnTo>
                  <a:lnTo>
                    <a:pt x="18" y="22"/>
                  </a:lnTo>
                  <a:lnTo>
                    <a:pt x="16" y="22"/>
                  </a:lnTo>
                  <a:lnTo>
                    <a:pt x="16" y="20"/>
                  </a:lnTo>
                  <a:lnTo>
                    <a:pt x="14" y="20"/>
                  </a:lnTo>
                  <a:lnTo>
                    <a:pt x="12" y="18"/>
                  </a:lnTo>
                  <a:lnTo>
                    <a:pt x="10" y="18"/>
                  </a:lnTo>
                  <a:lnTo>
                    <a:pt x="10" y="16"/>
                  </a:lnTo>
                  <a:lnTo>
                    <a:pt x="8" y="16"/>
                  </a:lnTo>
                  <a:lnTo>
                    <a:pt x="4" y="16"/>
                  </a:lnTo>
                  <a:lnTo>
                    <a:pt x="4" y="14"/>
                  </a:lnTo>
                  <a:lnTo>
                    <a:pt x="2" y="14"/>
                  </a:lnTo>
                  <a:lnTo>
                    <a:pt x="0" y="12"/>
                  </a:lnTo>
                  <a:lnTo>
                    <a:pt x="0" y="10"/>
                  </a:lnTo>
                  <a:lnTo>
                    <a:pt x="0" y="8"/>
                  </a:lnTo>
                  <a:lnTo>
                    <a:pt x="0" y="6"/>
                  </a:lnTo>
                  <a:lnTo>
                    <a:pt x="2" y="6"/>
                  </a:lnTo>
                  <a:lnTo>
                    <a:pt x="2" y="4"/>
                  </a:lnTo>
                  <a:lnTo>
                    <a:pt x="4" y="4"/>
                  </a:lnTo>
                  <a:lnTo>
                    <a:pt x="4" y="2"/>
                  </a:lnTo>
                  <a:lnTo>
                    <a:pt x="6" y="2"/>
                  </a:lnTo>
                  <a:lnTo>
                    <a:pt x="6" y="4"/>
                  </a:lnTo>
                  <a:lnTo>
                    <a:pt x="8" y="6"/>
                  </a:lnTo>
                  <a:lnTo>
                    <a:pt x="1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05" name="Freeform 472">
              <a:extLst>
                <a:ext uri="{FF2B5EF4-FFF2-40B4-BE49-F238E27FC236}">
                  <a16:creationId xmlns:a16="http://schemas.microsoft.com/office/drawing/2014/main" id="{DB635B88-1894-51CB-85A0-C0998173460A}"/>
                </a:ext>
              </a:extLst>
            </p:cNvPr>
            <p:cNvSpPr>
              <a:spLocks noChangeAspect="1"/>
            </p:cNvSpPr>
            <p:nvPr/>
          </p:nvSpPr>
          <p:spPr bwMode="auto">
            <a:xfrm>
              <a:off x="4610086" y="3107171"/>
              <a:ext cx="9123" cy="6083"/>
            </a:xfrm>
            <a:custGeom>
              <a:avLst/>
              <a:gdLst>
                <a:gd name="T0" fmla="*/ 0 w 6"/>
                <a:gd name="T1" fmla="*/ 2 h 4"/>
                <a:gd name="T2" fmla="*/ 2 w 6"/>
                <a:gd name="T3" fmla="*/ 2 h 4"/>
                <a:gd name="T4" fmla="*/ 2 w 6"/>
                <a:gd name="T5" fmla="*/ 2 h 4"/>
                <a:gd name="T6" fmla="*/ 4 w 6"/>
                <a:gd name="T7" fmla="*/ 2 h 4"/>
                <a:gd name="T8" fmla="*/ 4 w 6"/>
                <a:gd name="T9" fmla="*/ 2 h 4"/>
                <a:gd name="T10" fmla="*/ 4 w 6"/>
                <a:gd name="T11" fmla="*/ 2 h 4"/>
                <a:gd name="T12" fmla="*/ 6 w 6"/>
                <a:gd name="T13" fmla="*/ 2 h 4"/>
                <a:gd name="T14" fmla="*/ 6 w 6"/>
                <a:gd name="T15" fmla="*/ 0 h 4"/>
                <a:gd name="T16" fmla="*/ 6 w 6"/>
                <a:gd name="T17" fmla="*/ 2 h 4"/>
                <a:gd name="T18" fmla="*/ 6 w 6"/>
                <a:gd name="T19" fmla="*/ 2 h 4"/>
                <a:gd name="T20" fmla="*/ 6 w 6"/>
                <a:gd name="T21" fmla="*/ 4 h 4"/>
                <a:gd name="T22" fmla="*/ 6 w 6"/>
                <a:gd name="T23" fmla="*/ 2 h 4"/>
                <a:gd name="T24" fmla="*/ 4 w 6"/>
                <a:gd name="T25" fmla="*/ 2 h 4"/>
                <a:gd name="T26" fmla="*/ 2 w 6"/>
                <a:gd name="T27" fmla="*/ 2 h 4"/>
                <a:gd name="T28" fmla="*/ 0 w 6"/>
                <a:gd name="T29" fmla="*/ 2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4">
                  <a:moveTo>
                    <a:pt x="0" y="2"/>
                  </a:moveTo>
                  <a:lnTo>
                    <a:pt x="2" y="2"/>
                  </a:lnTo>
                  <a:lnTo>
                    <a:pt x="4" y="2"/>
                  </a:lnTo>
                  <a:lnTo>
                    <a:pt x="6" y="2"/>
                  </a:lnTo>
                  <a:lnTo>
                    <a:pt x="6" y="0"/>
                  </a:lnTo>
                  <a:lnTo>
                    <a:pt x="6" y="2"/>
                  </a:lnTo>
                  <a:lnTo>
                    <a:pt x="6" y="4"/>
                  </a:lnTo>
                  <a:lnTo>
                    <a:pt x="6" y="2"/>
                  </a:lnTo>
                  <a:lnTo>
                    <a:pt x="4" y="2"/>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06" name="Freeform 473">
              <a:extLst>
                <a:ext uri="{FF2B5EF4-FFF2-40B4-BE49-F238E27FC236}">
                  <a16:creationId xmlns:a16="http://schemas.microsoft.com/office/drawing/2014/main" id="{189B1D8C-45F1-9EFB-30AC-7A69AA012E1E}"/>
                </a:ext>
              </a:extLst>
            </p:cNvPr>
            <p:cNvSpPr>
              <a:spLocks noChangeAspect="1"/>
            </p:cNvSpPr>
            <p:nvPr/>
          </p:nvSpPr>
          <p:spPr bwMode="auto">
            <a:xfrm>
              <a:off x="4610086" y="3107171"/>
              <a:ext cx="9123" cy="6083"/>
            </a:xfrm>
            <a:custGeom>
              <a:avLst/>
              <a:gdLst>
                <a:gd name="T0" fmla="*/ 0 w 6"/>
                <a:gd name="T1" fmla="*/ 2 h 4"/>
                <a:gd name="T2" fmla="*/ 2 w 6"/>
                <a:gd name="T3" fmla="*/ 2 h 4"/>
                <a:gd name="T4" fmla="*/ 2 w 6"/>
                <a:gd name="T5" fmla="*/ 2 h 4"/>
                <a:gd name="T6" fmla="*/ 4 w 6"/>
                <a:gd name="T7" fmla="*/ 2 h 4"/>
                <a:gd name="T8" fmla="*/ 4 w 6"/>
                <a:gd name="T9" fmla="*/ 2 h 4"/>
                <a:gd name="T10" fmla="*/ 4 w 6"/>
                <a:gd name="T11" fmla="*/ 2 h 4"/>
                <a:gd name="T12" fmla="*/ 6 w 6"/>
                <a:gd name="T13" fmla="*/ 2 h 4"/>
                <a:gd name="T14" fmla="*/ 6 w 6"/>
                <a:gd name="T15" fmla="*/ 0 h 4"/>
                <a:gd name="T16" fmla="*/ 6 w 6"/>
                <a:gd name="T17" fmla="*/ 2 h 4"/>
                <a:gd name="T18" fmla="*/ 6 w 6"/>
                <a:gd name="T19" fmla="*/ 2 h 4"/>
                <a:gd name="T20" fmla="*/ 6 w 6"/>
                <a:gd name="T21" fmla="*/ 4 h 4"/>
                <a:gd name="T22" fmla="*/ 6 w 6"/>
                <a:gd name="T23" fmla="*/ 2 h 4"/>
                <a:gd name="T24" fmla="*/ 4 w 6"/>
                <a:gd name="T25" fmla="*/ 2 h 4"/>
                <a:gd name="T26" fmla="*/ 2 w 6"/>
                <a:gd name="T27" fmla="*/ 2 h 4"/>
                <a:gd name="T28" fmla="*/ 0 w 6"/>
                <a:gd name="T29" fmla="*/ 2 h 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4">
                  <a:moveTo>
                    <a:pt x="0" y="2"/>
                  </a:moveTo>
                  <a:lnTo>
                    <a:pt x="2" y="2"/>
                  </a:lnTo>
                  <a:lnTo>
                    <a:pt x="4" y="2"/>
                  </a:lnTo>
                  <a:lnTo>
                    <a:pt x="6" y="2"/>
                  </a:lnTo>
                  <a:lnTo>
                    <a:pt x="6" y="0"/>
                  </a:lnTo>
                  <a:lnTo>
                    <a:pt x="6" y="2"/>
                  </a:lnTo>
                  <a:lnTo>
                    <a:pt x="6" y="4"/>
                  </a:lnTo>
                  <a:lnTo>
                    <a:pt x="6" y="2"/>
                  </a:lnTo>
                  <a:lnTo>
                    <a:pt x="4" y="2"/>
                  </a:lnTo>
                  <a:lnTo>
                    <a:pt x="2" y="2"/>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07" name="Freeform 474">
              <a:extLst>
                <a:ext uri="{FF2B5EF4-FFF2-40B4-BE49-F238E27FC236}">
                  <a16:creationId xmlns:a16="http://schemas.microsoft.com/office/drawing/2014/main" id="{1F4CCA4D-4575-A984-FA44-4D95BC3F1958}"/>
                </a:ext>
              </a:extLst>
            </p:cNvPr>
            <p:cNvSpPr>
              <a:spLocks noChangeAspect="1"/>
            </p:cNvSpPr>
            <p:nvPr/>
          </p:nvSpPr>
          <p:spPr bwMode="auto">
            <a:xfrm>
              <a:off x="4570551" y="3225790"/>
              <a:ext cx="3040" cy="6083"/>
            </a:xfrm>
            <a:custGeom>
              <a:avLst/>
              <a:gdLst>
                <a:gd name="T0" fmla="*/ 0 w 2"/>
                <a:gd name="T1" fmla="*/ 2 h 4"/>
                <a:gd name="T2" fmla="*/ 0 w 2"/>
                <a:gd name="T3" fmla="*/ 0 h 4"/>
                <a:gd name="T4" fmla="*/ 0 w 2"/>
                <a:gd name="T5" fmla="*/ 0 h 4"/>
                <a:gd name="T6" fmla="*/ 2 w 2"/>
                <a:gd name="T7" fmla="*/ 2 h 4"/>
                <a:gd name="T8" fmla="*/ 2 w 2"/>
                <a:gd name="T9" fmla="*/ 4 h 4"/>
                <a:gd name="T10" fmla="*/ 0 w 2"/>
                <a:gd name="T11" fmla="*/ 4 h 4"/>
                <a:gd name="T12" fmla="*/ 0 w 2"/>
                <a:gd name="T13" fmla="*/ 2 h 4"/>
                <a:gd name="T14" fmla="*/ 0 w 2"/>
                <a:gd name="T15" fmla="*/ 2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4">
                  <a:moveTo>
                    <a:pt x="0" y="2"/>
                  </a:moveTo>
                  <a:lnTo>
                    <a:pt x="0" y="0"/>
                  </a:lnTo>
                  <a:lnTo>
                    <a:pt x="2" y="2"/>
                  </a:lnTo>
                  <a:lnTo>
                    <a:pt x="2" y="4"/>
                  </a:lnTo>
                  <a:lnTo>
                    <a:pt x="0"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08" name="Freeform 475">
              <a:extLst>
                <a:ext uri="{FF2B5EF4-FFF2-40B4-BE49-F238E27FC236}">
                  <a16:creationId xmlns:a16="http://schemas.microsoft.com/office/drawing/2014/main" id="{E72805A6-C309-E393-DCDA-E120296604EC}"/>
                </a:ext>
              </a:extLst>
            </p:cNvPr>
            <p:cNvSpPr>
              <a:spLocks noChangeAspect="1"/>
            </p:cNvSpPr>
            <p:nvPr/>
          </p:nvSpPr>
          <p:spPr bwMode="auto">
            <a:xfrm>
              <a:off x="4570551" y="3225790"/>
              <a:ext cx="3040" cy="6083"/>
            </a:xfrm>
            <a:custGeom>
              <a:avLst/>
              <a:gdLst>
                <a:gd name="T0" fmla="*/ 0 w 2"/>
                <a:gd name="T1" fmla="*/ 2 h 4"/>
                <a:gd name="T2" fmla="*/ 0 w 2"/>
                <a:gd name="T3" fmla="*/ 0 h 4"/>
                <a:gd name="T4" fmla="*/ 0 w 2"/>
                <a:gd name="T5" fmla="*/ 0 h 4"/>
                <a:gd name="T6" fmla="*/ 2 w 2"/>
                <a:gd name="T7" fmla="*/ 2 h 4"/>
                <a:gd name="T8" fmla="*/ 2 w 2"/>
                <a:gd name="T9" fmla="*/ 4 h 4"/>
                <a:gd name="T10" fmla="*/ 0 w 2"/>
                <a:gd name="T11" fmla="*/ 4 h 4"/>
                <a:gd name="T12" fmla="*/ 0 w 2"/>
                <a:gd name="T13" fmla="*/ 2 h 4"/>
                <a:gd name="T14" fmla="*/ 0 w 2"/>
                <a:gd name="T15" fmla="*/ 2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 h="4">
                  <a:moveTo>
                    <a:pt x="0" y="2"/>
                  </a:moveTo>
                  <a:lnTo>
                    <a:pt x="0" y="0"/>
                  </a:lnTo>
                  <a:lnTo>
                    <a:pt x="2" y="2"/>
                  </a:lnTo>
                  <a:lnTo>
                    <a:pt x="2" y="4"/>
                  </a:lnTo>
                  <a:lnTo>
                    <a:pt x="0" y="4"/>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09" name="Freeform 476">
              <a:extLst>
                <a:ext uri="{FF2B5EF4-FFF2-40B4-BE49-F238E27FC236}">
                  <a16:creationId xmlns:a16="http://schemas.microsoft.com/office/drawing/2014/main" id="{E3DF47D7-92A2-6678-7A7C-242275417A23}"/>
                </a:ext>
              </a:extLst>
            </p:cNvPr>
            <p:cNvSpPr>
              <a:spLocks noChangeAspect="1"/>
            </p:cNvSpPr>
            <p:nvPr/>
          </p:nvSpPr>
          <p:spPr bwMode="auto">
            <a:xfrm>
              <a:off x="4710442" y="3177125"/>
              <a:ext cx="3040" cy="3040"/>
            </a:xfrm>
            <a:custGeom>
              <a:avLst/>
              <a:gdLst>
                <a:gd name="T0" fmla="*/ 0 w 2"/>
                <a:gd name="T1" fmla="*/ 0 h 2"/>
                <a:gd name="T2" fmla="*/ 2 w 2"/>
                <a:gd name="T3" fmla="*/ 0 h 2"/>
                <a:gd name="T4" fmla="*/ 2 w 2"/>
                <a:gd name="T5" fmla="*/ 0 h 2"/>
                <a:gd name="T6" fmla="*/ 2 w 2"/>
                <a:gd name="T7" fmla="*/ 2 h 2"/>
                <a:gd name="T8" fmla="*/ 2 w 2"/>
                <a:gd name="T9" fmla="*/ 2 h 2"/>
                <a:gd name="T10" fmla="*/ 0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0"/>
                  </a:moveTo>
                  <a:lnTo>
                    <a:pt x="2" y="0"/>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10" name="Freeform 477">
              <a:extLst>
                <a:ext uri="{FF2B5EF4-FFF2-40B4-BE49-F238E27FC236}">
                  <a16:creationId xmlns:a16="http://schemas.microsoft.com/office/drawing/2014/main" id="{5E20668E-2B94-95D0-4D4F-DAC03C604354}"/>
                </a:ext>
              </a:extLst>
            </p:cNvPr>
            <p:cNvSpPr>
              <a:spLocks noChangeAspect="1"/>
            </p:cNvSpPr>
            <p:nvPr/>
          </p:nvSpPr>
          <p:spPr bwMode="auto">
            <a:xfrm>
              <a:off x="4710442" y="3177125"/>
              <a:ext cx="3040" cy="3040"/>
            </a:xfrm>
            <a:custGeom>
              <a:avLst/>
              <a:gdLst>
                <a:gd name="T0" fmla="*/ 0 w 2"/>
                <a:gd name="T1" fmla="*/ 0 h 2"/>
                <a:gd name="T2" fmla="*/ 2 w 2"/>
                <a:gd name="T3" fmla="*/ 0 h 2"/>
                <a:gd name="T4" fmla="*/ 2 w 2"/>
                <a:gd name="T5" fmla="*/ 0 h 2"/>
                <a:gd name="T6" fmla="*/ 2 w 2"/>
                <a:gd name="T7" fmla="*/ 2 h 2"/>
                <a:gd name="T8" fmla="*/ 2 w 2"/>
                <a:gd name="T9" fmla="*/ 2 h 2"/>
                <a:gd name="T10" fmla="*/ 0 w 2"/>
                <a:gd name="T11" fmla="*/ 2 h 2"/>
                <a:gd name="T12" fmla="*/ 0 w 2"/>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0"/>
                  </a:moveTo>
                  <a:lnTo>
                    <a:pt x="2" y="0"/>
                  </a:lnTo>
                  <a:lnTo>
                    <a:pt x="2" y="2"/>
                  </a:lnTo>
                  <a:lnTo>
                    <a:pt x="0"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11" name="Freeform 478">
              <a:extLst>
                <a:ext uri="{FF2B5EF4-FFF2-40B4-BE49-F238E27FC236}">
                  <a16:creationId xmlns:a16="http://schemas.microsoft.com/office/drawing/2014/main" id="{E2793A5E-47AC-AFBC-D54A-07F7E5C8C5A0}"/>
                </a:ext>
              </a:extLst>
            </p:cNvPr>
            <p:cNvSpPr>
              <a:spLocks noChangeAspect="1"/>
            </p:cNvSpPr>
            <p:nvPr/>
          </p:nvSpPr>
          <p:spPr bwMode="auto">
            <a:xfrm>
              <a:off x="4567508" y="3222747"/>
              <a:ext cx="0" cy="3040"/>
            </a:xfrm>
            <a:custGeom>
              <a:avLst/>
              <a:gdLst>
                <a:gd name="T0" fmla="*/ 2 h 2"/>
                <a:gd name="T1" fmla="*/ 0 h 2"/>
                <a:gd name="T2" fmla="*/ 0 h 2"/>
                <a:gd name="T3" fmla="*/ 2 h 2"/>
                <a:gd name="T4" fmla="*/ 2 h 2"/>
                <a:gd name="T5" fmla="*/ 2 h 2"/>
                <a:gd name="T6" fmla="*/ 0 60000 65536"/>
                <a:gd name="T7" fmla="*/ 0 60000 65536"/>
                <a:gd name="T8" fmla="*/ 0 60000 65536"/>
                <a:gd name="T9" fmla="*/ 0 60000 65536"/>
                <a:gd name="T10" fmla="*/ 0 60000 65536"/>
                <a:gd name="T11" fmla="*/ 0 60000 65536"/>
              </a:gdLst>
              <a:ahLst/>
              <a:cxnLst>
                <a:cxn ang="T6">
                  <a:pos x="0" y="T0"/>
                </a:cxn>
                <a:cxn ang="T7">
                  <a:pos x="0" y="T1"/>
                </a:cxn>
                <a:cxn ang="T8">
                  <a:pos x="0" y="T2"/>
                </a:cxn>
                <a:cxn ang="T9">
                  <a:pos x="0" y="T3"/>
                </a:cxn>
                <a:cxn ang="T10">
                  <a:pos x="0" y="T4"/>
                </a:cxn>
                <a:cxn ang="T11">
                  <a:pos x="0" y="T5"/>
                </a:cxn>
              </a:cxnLst>
              <a:rect l="0" t="0" r="r" b="b"/>
              <a:pathLst>
                <a:path h="2">
                  <a:moveTo>
                    <a:pt x="0" y="2"/>
                  </a:moveTo>
                  <a:lnTo>
                    <a:pt x="0" y="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12" name="Freeform 479">
              <a:extLst>
                <a:ext uri="{FF2B5EF4-FFF2-40B4-BE49-F238E27FC236}">
                  <a16:creationId xmlns:a16="http://schemas.microsoft.com/office/drawing/2014/main" id="{7A90D746-E2B9-DB2F-18B2-BA4364542292}"/>
                </a:ext>
              </a:extLst>
            </p:cNvPr>
            <p:cNvSpPr>
              <a:spLocks noChangeAspect="1"/>
            </p:cNvSpPr>
            <p:nvPr/>
          </p:nvSpPr>
          <p:spPr bwMode="auto">
            <a:xfrm>
              <a:off x="4567508" y="3222747"/>
              <a:ext cx="0" cy="3040"/>
            </a:xfrm>
            <a:custGeom>
              <a:avLst/>
              <a:gdLst>
                <a:gd name="T0" fmla="*/ 2 h 2"/>
                <a:gd name="T1" fmla="*/ 0 h 2"/>
                <a:gd name="T2" fmla="*/ 0 h 2"/>
                <a:gd name="T3" fmla="*/ 2 h 2"/>
                <a:gd name="T4" fmla="*/ 2 h 2"/>
                <a:gd name="T5" fmla="*/ 2 h 2"/>
                <a:gd name="T6" fmla="*/ 0 60000 65536"/>
                <a:gd name="T7" fmla="*/ 0 60000 65536"/>
                <a:gd name="T8" fmla="*/ 0 60000 65536"/>
                <a:gd name="T9" fmla="*/ 0 60000 65536"/>
                <a:gd name="T10" fmla="*/ 0 60000 65536"/>
                <a:gd name="T11" fmla="*/ 0 60000 65536"/>
              </a:gdLst>
              <a:ahLst/>
              <a:cxnLst>
                <a:cxn ang="T6">
                  <a:pos x="0" y="T0"/>
                </a:cxn>
                <a:cxn ang="T7">
                  <a:pos x="0" y="T1"/>
                </a:cxn>
                <a:cxn ang="T8">
                  <a:pos x="0" y="T2"/>
                </a:cxn>
                <a:cxn ang="T9">
                  <a:pos x="0" y="T3"/>
                </a:cxn>
                <a:cxn ang="T10">
                  <a:pos x="0" y="T4"/>
                </a:cxn>
                <a:cxn ang="T11">
                  <a:pos x="0" y="T5"/>
                </a:cxn>
              </a:cxnLst>
              <a:rect l="0" t="0" r="r" b="b"/>
              <a:pathLst>
                <a:path h="2">
                  <a:moveTo>
                    <a:pt x="0" y="2"/>
                  </a:moveTo>
                  <a:lnTo>
                    <a:pt x="0" y="0"/>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13" name="Freeform 480">
              <a:extLst>
                <a:ext uri="{FF2B5EF4-FFF2-40B4-BE49-F238E27FC236}">
                  <a16:creationId xmlns:a16="http://schemas.microsoft.com/office/drawing/2014/main" id="{FC7DE38E-4769-34A4-7CB8-E11FAA6930CE}"/>
                </a:ext>
              </a:extLst>
            </p:cNvPr>
            <p:cNvSpPr>
              <a:spLocks noChangeAspect="1"/>
            </p:cNvSpPr>
            <p:nvPr/>
          </p:nvSpPr>
          <p:spPr bwMode="auto">
            <a:xfrm>
              <a:off x="4743898" y="3247079"/>
              <a:ext cx="3040" cy="3040"/>
            </a:xfrm>
            <a:custGeom>
              <a:avLst/>
              <a:gdLst>
                <a:gd name="T0" fmla="*/ 0 w 2"/>
                <a:gd name="T1" fmla="*/ 0 h 2"/>
                <a:gd name="T2" fmla="*/ 2 w 2"/>
                <a:gd name="T3" fmla="*/ 0 h 2"/>
                <a:gd name="T4" fmla="*/ 2 w 2"/>
                <a:gd name="T5" fmla="*/ 2 h 2"/>
                <a:gd name="T6" fmla="*/ 0 w 2"/>
                <a:gd name="T7" fmla="*/ 2 h 2"/>
                <a:gd name="T8" fmla="*/ 0 w 2"/>
                <a:gd name="T9" fmla="*/ 2 h 2"/>
                <a:gd name="T10" fmla="*/ 0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0"/>
                  </a:moveTo>
                  <a:lnTo>
                    <a:pt x="2" y="0"/>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14" name="Freeform 481">
              <a:extLst>
                <a:ext uri="{FF2B5EF4-FFF2-40B4-BE49-F238E27FC236}">
                  <a16:creationId xmlns:a16="http://schemas.microsoft.com/office/drawing/2014/main" id="{3812FB9F-A59E-FD7E-7B2E-C83DAF9A8B3F}"/>
                </a:ext>
              </a:extLst>
            </p:cNvPr>
            <p:cNvSpPr>
              <a:spLocks noChangeAspect="1"/>
            </p:cNvSpPr>
            <p:nvPr/>
          </p:nvSpPr>
          <p:spPr bwMode="auto">
            <a:xfrm>
              <a:off x="4743898" y="3247079"/>
              <a:ext cx="3040" cy="3040"/>
            </a:xfrm>
            <a:custGeom>
              <a:avLst/>
              <a:gdLst>
                <a:gd name="T0" fmla="*/ 0 w 2"/>
                <a:gd name="T1" fmla="*/ 0 h 2"/>
                <a:gd name="T2" fmla="*/ 2 w 2"/>
                <a:gd name="T3" fmla="*/ 0 h 2"/>
                <a:gd name="T4" fmla="*/ 2 w 2"/>
                <a:gd name="T5" fmla="*/ 2 h 2"/>
                <a:gd name="T6" fmla="*/ 0 w 2"/>
                <a:gd name="T7" fmla="*/ 2 h 2"/>
                <a:gd name="T8" fmla="*/ 0 w 2"/>
                <a:gd name="T9" fmla="*/ 2 h 2"/>
                <a:gd name="T10" fmla="*/ 0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0"/>
                  </a:moveTo>
                  <a:lnTo>
                    <a:pt x="2" y="0"/>
                  </a:lnTo>
                  <a:lnTo>
                    <a:pt x="2" y="2"/>
                  </a:lnTo>
                  <a:lnTo>
                    <a:pt x="0"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15" name="Freeform 482">
              <a:extLst>
                <a:ext uri="{FF2B5EF4-FFF2-40B4-BE49-F238E27FC236}">
                  <a16:creationId xmlns:a16="http://schemas.microsoft.com/office/drawing/2014/main" id="{5070BF87-38FE-2F70-99FD-55DB5CBD6547}"/>
                </a:ext>
              </a:extLst>
            </p:cNvPr>
            <p:cNvSpPr>
              <a:spLocks noChangeAspect="1"/>
            </p:cNvSpPr>
            <p:nvPr/>
          </p:nvSpPr>
          <p:spPr bwMode="auto">
            <a:xfrm>
              <a:off x="4740855" y="3244036"/>
              <a:ext cx="3040" cy="3040"/>
            </a:xfrm>
            <a:custGeom>
              <a:avLst/>
              <a:gdLst>
                <a:gd name="T0" fmla="*/ 0 w 2"/>
                <a:gd name="T1" fmla="*/ 2 h 2"/>
                <a:gd name="T2" fmla="*/ 0 w 2"/>
                <a:gd name="T3" fmla="*/ 2 h 2"/>
                <a:gd name="T4" fmla="*/ 2 w 2"/>
                <a:gd name="T5" fmla="*/ 0 h 2"/>
                <a:gd name="T6" fmla="*/ 2 w 2"/>
                <a:gd name="T7" fmla="*/ 2 h 2"/>
                <a:gd name="T8" fmla="*/ 0 w 2"/>
                <a:gd name="T9" fmla="*/ 2 h 2"/>
                <a:gd name="T10" fmla="*/ 0 w 2"/>
                <a:gd name="T11" fmla="*/ 2 h 2"/>
                <a:gd name="T12" fmla="*/ 0 w 2"/>
                <a:gd name="T13" fmla="*/ 2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2"/>
                  </a:moveTo>
                  <a:lnTo>
                    <a:pt x="0" y="2"/>
                  </a:lnTo>
                  <a:lnTo>
                    <a:pt x="2" y="0"/>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16" name="Freeform 483">
              <a:extLst>
                <a:ext uri="{FF2B5EF4-FFF2-40B4-BE49-F238E27FC236}">
                  <a16:creationId xmlns:a16="http://schemas.microsoft.com/office/drawing/2014/main" id="{CD86BF54-18F4-D5B0-F0DE-A900D2EC62FB}"/>
                </a:ext>
              </a:extLst>
            </p:cNvPr>
            <p:cNvSpPr>
              <a:spLocks noChangeAspect="1"/>
            </p:cNvSpPr>
            <p:nvPr/>
          </p:nvSpPr>
          <p:spPr bwMode="auto">
            <a:xfrm>
              <a:off x="4740855" y="3244036"/>
              <a:ext cx="3040" cy="3040"/>
            </a:xfrm>
            <a:custGeom>
              <a:avLst/>
              <a:gdLst>
                <a:gd name="T0" fmla="*/ 0 w 2"/>
                <a:gd name="T1" fmla="*/ 2 h 2"/>
                <a:gd name="T2" fmla="*/ 0 w 2"/>
                <a:gd name="T3" fmla="*/ 2 h 2"/>
                <a:gd name="T4" fmla="*/ 2 w 2"/>
                <a:gd name="T5" fmla="*/ 0 h 2"/>
                <a:gd name="T6" fmla="*/ 2 w 2"/>
                <a:gd name="T7" fmla="*/ 2 h 2"/>
                <a:gd name="T8" fmla="*/ 0 w 2"/>
                <a:gd name="T9" fmla="*/ 2 h 2"/>
                <a:gd name="T10" fmla="*/ 0 w 2"/>
                <a:gd name="T11" fmla="*/ 2 h 2"/>
                <a:gd name="T12" fmla="*/ 0 w 2"/>
                <a:gd name="T13" fmla="*/ 2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2">
                  <a:moveTo>
                    <a:pt x="0" y="2"/>
                  </a:moveTo>
                  <a:lnTo>
                    <a:pt x="0" y="2"/>
                  </a:lnTo>
                  <a:lnTo>
                    <a:pt x="2" y="0"/>
                  </a:lnTo>
                  <a:lnTo>
                    <a:pt x="2" y="2"/>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17" name="Freeform 484">
              <a:extLst>
                <a:ext uri="{FF2B5EF4-FFF2-40B4-BE49-F238E27FC236}">
                  <a16:creationId xmlns:a16="http://schemas.microsoft.com/office/drawing/2014/main" id="{77523374-BD52-CBA2-F2B1-2095A2B2ED84}"/>
                </a:ext>
              </a:extLst>
            </p:cNvPr>
            <p:cNvSpPr>
              <a:spLocks noChangeAspect="1"/>
            </p:cNvSpPr>
            <p:nvPr/>
          </p:nvSpPr>
          <p:spPr bwMode="auto">
            <a:xfrm>
              <a:off x="4673950" y="3265329"/>
              <a:ext cx="3040" cy="3040"/>
            </a:xfrm>
            <a:custGeom>
              <a:avLst/>
              <a:gdLst>
                <a:gd name="T0" fmla="*/ 0 w 2"/>
                <a:gd name="T1" fmla="*/ 0 h 2"/>
                <a:gd name="T2" fmla="*/ 2 w 2"/>
                <a:gd name="T3" fmla="*/ 0 h 2"/>
                <a:gd name="T4" fmla="*/ 2 w 2"/>
                <a:gd name="T5" fmla="*/ 2 h 2"/>
                <a:gd name="T6" fmla="*/ 2 w 2"/>
                <a:gd name="T7" fmla="*/ 2 h 2"/>
                <a:gd name="T8" fmla="*/ 0 w 2"/>
                <a:gd name="T9" fmla="*/ 2 h 2"/>
                <a:gd name="T10" fmla="*/ 0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0"/>
                  </a:moveTo>
                  <a:lnTo>
                    <a:pt x="2" y="0"/>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18" name="Freeform 485">
              <a:extLst>
                <a:ext uri="{FF2B5EF4-FFF2-40B4-BE49-F238E27FC236}">
                  <a16:creationId xmlns:a16="http://schemas.microsoft.com/office/drawing/2014/main" id="{338C257B-6A49-EC34-ECED-E5F3C7414C07}"/>
                </a:ext>
              </a:extLst>
            </p:cNvPr>
            <p:cNvSpPr>
              <a:spLocks noChangeAspect="1"/>
            </p:cNvSpPr>
            <p:nvPr/>
          </p:nvSpPr>
          <p:spPr bwMode="auto">
            <a:xfrm>
              <a:off x="4673950" y="3265329"/>
              <a:ext cx="3040" cy="3040"/>
            </a:xfrm>
            <a:custGeom>
              <a:avLst/>
              <a:gdLst>
                <a:gd name="T0" fmla="*/ 0 w 2"/>
                <a:gd name="T1" fmla="*/ 0 h 2"/>
                <a:gd name="T2" fmla="*/ 2 w 2"/>
                <a:gd name="T3" fmla="*/ 0 h 2"/>
                <a:gd name="T4" fmla="*/ 2 w 2"/>
                <a:gd name="T5" fmla="*/ 2 h 2"/>
                <a:gd name="T6" fmla="*/ 2 w 2"/>
                <a:gd name="T7" fmla="*/ 2 h 2"/>
                <a:gd name="T8" fmla="*/ 0 w 2"/>
                <a:gd name="T9" fmla="*/ 2 h 2"/>
                <a:gd name="T10" fmla="*/ 0 w 2"/>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0"/>
                  </a:moveTo>
                  <a:lnTo>
                    <a:pt x="2" y="0"/>
                  </a:lnTo>
                  <a:lnTo>
                    <a:pt x="2" y="2"/>
                  </a:lnTo>
                  <a:lnTo>
                    <a:pt x="0"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19" name="Rectangle 486">
              <a:extLst>
                <a:ext uri="{FF2B5EF4-FFF2-40B4-BE49-F238E27FC236}">
                  <a16:creationId xmlns:a16="http://schemas.microsoft.com/office/drawing/2014/main" id="{B942FEFD-173E-D5C3-4795-CFAA8F15DC95}"/>
                </a:ext>
              </a:extLst>
            </p:cNvPr>
            <p:cNvSpPr>
              <a:spLocks noChangeAspect="1" noChangeArrowheads="1"/>
            </p:cNvSpPr>
            <p:nvPr/>
          </p:nvSpPr>
          <p:spPr bwMode="auto">
            <a:xfrm>
              <a:off x="4722609" y="3180165"/>
              <a:ext cx="1522" cy="3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b="0" baseline="0">
                <a:solidFill>
                  <a:prstClr val="black"/>
                </a:solidFill>
                <a:ea typeface="+mn-ea"/>
                <a:cs typeface="+mn-cs"/>
              </a:endParaRPr>
            </a:p>
          </p:txBody>
        </p:sp>
        <p:sp>
          <p:nvSpPr>
            <p:cNvPr id="420" name="Rectangle 487">
              <a:extLst>
                <a:ext uri="{FF2B5EF4-FFF2-40B4-BE49-F238E27FC236}">
                  <a16:creationId xmlns:a16="http://schemas.microsoft.com/office/drawing/2014/main" id="{544C77E0-7F30-F50B-C11B-617E9C3DA615}"/>
                </a:ext>
              </a:extLst>
            </p:cNvPr>
            <p:cNvSpPr>
              <a:spLocks noChangeAspect="1" noChangeArrowheads="1"/>
            </p:cNvSpPr>
            <p:nvPr/>
          </p:nvSpPr>
          <p:spPr bwMode="auto">
            <a:xfrm>
              <a:off x="4722609" y="3180165"/>
              <a:ext cx="1522" cy="3040"/>
            </a:xfrm>
            <a:prstGeom prst="rect">
              <a:avLst/>
            </a:prstGeom>
            <a:grpFill/>
            <a:ln w="3175" cap="rnd">
              <a:solidFill>
                <a:srgbClr val="FFFFFF"/>
              </a:solidFill>
              <a:round/>
              <a:headEnd/>
              <a:tailEnd/>
            </a:ln>
          </p:spPr>
          <p:txBody>
            <a:bodyPr/>
            <a:lstStyle/>
            <a:p>
              <a:endParaRPr lang="en-US" sz="900" b="0" baseline="0">
                <a:solidFill>
                  <a:prstClr val="black"/>
                </a:solidFill>
                <a:ea typeface="+mn-ea"/>
                <a:cs typeface="+mn-cs"/>
              </a:endParaRPr>
            </a:p>
          </p:txBody>
        </p:sp>
        <p:sp>
          <p:nvSpPr>
            <p:cNvPr id="421" name="Rectangle 488">
              <a:extLst>
                <a:ext uri="{FF2B5EF4-FFF2-40B4-BE49-F238E27FC236}">
                  <a16:creationId xmlns:a16="http://schemas.microsoft.com/office/drawing/2014/main" id="{FED9890C-4CD8-F20D-50AF-4FE419679D88}"/>
                </a:ext>
              </a:extLst>
            </p:cNvPr>
            <p:cNvSpPr>
              <a:spLocks noChangeAspect="1" noChangeArrowheads="1"/>
            </p:cNvSpPr>
            <p:nvPr/>
          </p:nvSpPr>
          <p:spPr bwMode="auto">
            <a:xfrm>
              <a:off x="4743898" y="3250119"/>
              <a:ext cx="3040" cy="304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b="0" baseline="0">
                <a:solidFill>
                  <a:prstClr val="black"/>
                </a:solidFill>
                <a:ea typeface="+mn-ea"/>
                <a:cs typeface="+mn-cs"/>
              </a:endParaRPr>
            </a:p>
          </p:txBody>
        </p:sp>
        <p:sp>
          <p:nvSpPr>
            <p:cNvPr id="422" name="Rectangle 489">
              <a:extLst>
                <a:ext uri="{FF2B5EF4-FFF2-40B4-BE49-F238E27FC236}">
                  <a16:creationId xmlns:a16="http://schemas.microsoft.com/office/drawing/2014/main" id="{6E1F5A82-9A99-BF7E-B7BD-E7276B0EF86B}"/>
                </a:ext>
              </a:extLst>
            </p:cNvPr>
            <p:cNvSpPr>
              <a:spLocks noChangeAspect="1" noChangeArrowheads="1"/>
            </p:cNvSpPr>
            <p:nvPr/>
          </p:nvSpPr>
          <p:spPr bwMode="auto">
            <a:xfrm>
              <a:off x="4743898" y="3250119"/>
              <a:ext cx="3040" cy="3040"/>
            </a:xfrm>
            <a:prstGeom prst="rect">
              <a:avLst/>
            </a:prstGeom>
            <a:grpFill/>
            <a:ln w="3175" cap="rnd">
              <a:solidFill>
                <a:srgbClr val="FFFFFF"/>
              </a:solidFill>
              <a:round/>
              <a:headEnd/>
              <a:tailEnd/>
            </a:ln>
          </p:spPr>
          <p:txBody>
            <a:bodyPr/>
            <a:lstStyle/>
            <a:p>
              <a:endParaRPr lang="en-US" sz="900" b="0" baseline="0">
                <a:solidFill>
                  <a:prstClr val="black"/>
                </a:solidFill>
                <a:ea typeface="+mn-ea"/>
                <a:cs typeface="+mn-cs"/>
              </a:endParaRPr>
            </a:p>
          </p:txBody>
        </p:sp>
        <p:sp>
          <p:nvSpPr>
            <p:cNvPr id="423" name="Rectangle 490">
              <a:extLst>
                <a:ext uri="{FF2B5EF4-FFF2-40B4-BE49-F238E27FC236}">
                  <a16:creationId xmlns:a16="http://schemas.microsoft.com/office/drawing/2014/main" id="{8EF31622-047B-D839-9200-142B9267FAE7}"/>
                </a:ext>
              </a:extLst>
            </p:cNvPr>
            <p:cNvSpPr>
              <a:spLocks noChangeAspect="1" noChangeArrowheads="1"/>
            </p:cNvSpPr>
            <p:nvPr/>
          </p:nvSpPr>
          <p:spPr bwMode="auto">
            <a:xfrm>
              <a:off x="4749981" y="3237953"/>
              <a:ext cx="3040" cy="1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b="0" baseline="0">
                <a:solidFill>
                  <a:prstClr val="black"/>
                </a:solidFill>
                <a:ea typeface="+mn-ea"/>
                <a:cs typeface="+mn-cs"/>
              </a:endParaRPr>
            </a:p>
          </p:txBody>
        </p:sp>
        <p:sp>
          <p:nvSpPr>
            <p:cNvPr id="424" name="Rectangle 491">
              <a:extLst>
                <a:ext uri="{FF2B5EF4-FFF2-40B4-BE49-F238E27FC236}">
                  <a16:creationId xmlns:a16="http://schemas.microsoft.com/office/drawing/2014/main" id="{6919122A-CC4A-B583-7061-636736952B39}"/>
                </a:ext>
              </a:extLst>
            </p:cNvPr>
            <p:cNvSpPr>
              <a:spLocks noChangeAspect="1" noChangeArrowheads="1"/>
            </p:cNvSpPr>
            <p:nvPr/>
          </p:nvSpPr>
          <p:spPr bwMode="auto">
            <a:xfrm>
              <a:off x="4749981" y="3237953"/>
              <a:ext cx="3040" cy="1522"/>
            </a:xfrm>
            <a:prstGeom prst="rect">
              <a:avLst/>
            </a:prstGeom>
            <a:grpFill/>
            <a:ln w="3175" cap="rnd">
              <a:solidFill>
                <a:srgbClr val="FFFFFF"/>
              </a:solidFill>
              <a:round/>
              <a:headEnd/>
              <a:tailEnd/>
            </a:ln>
          </p:spPr>
          <p:txBody>
            <a:bodyPr/>
            <a:lstStyle/>
            <a:p>
              <a:endParaRPr lang="en-US" sz="900" b="0" baseline="0">
                <a:solidFill>
                  <a:prstClr val="black"/>
                </a:solidFill>
                <a:ea typeface="+mn-ea"/>
                <a:cs typeface="+mn-cs"/>
              </a:endParaRPr>
            </a:p>
          </p:txBody>
        </p:sp>
        <p:sp>
          <p:nvSpPr>
            <p:cNvPr id="425" name="Freeform 492">
              <a:extLst>
                <a:ext uri="{FF2B5EF4-FFF2-40B4-BE49-F238E27FC236}">
                  <a16:creationId xmlns:a16="http://schemas.microsoft.com/office/drawing/2014/main" id="{97681A46-20AC-BE58-003D-315C85F4A4FA}"/>
                </a:ext>
              </a:extLst>
            </p:cNvPr>
            <p:cNvSpPr>
              <a:spLocks noChangeAspect="1"/>
            </p:cNvSpPr>
            <p:nvPr/>
          </p:nvSpPr>
          <p:spPr bwMode="auto">
            <a:xfrm>
              <a:off x="3877161" y="4045465"/>
              <a:ext cx="82114" cy="24332"/>
            </a:xfrm>
            <a:custGeom>
              <a:avLst/>
              <a:gdLst>
                <a:gd name="T0" fmla="*/ 2 w 54"/>
                <a:gd name="T1" fmla="*/ 6 h 16"/>
                <a:gd name="T2" fmla="*/ 12 w 54"/>
                <a:gd name="T3" fmla="*/ 10 h 16"/>
                <a:gd name="T4" fmla="*/ 20 w 54"/>
                <a:gd name="T5" fmla="*/ 6 h 16"/>
                <a:gd name="T6" fmla="*/ 4 w 54"/>
                <a:gd name="T7" fmla="*/ 6 h 16"/>
                <a:gd name="T8" fmla="*/ 4 w 54"/>
                <a:gd name="T9" fmla="*/ 4 h 16"/>
                <a:gd name="T10" fmla="*/ 24 w 54"/>
                <a:gd name="T11" fmla="*/ 4 h 16"/>
                <a:gd name="T12" fmla="*/ 26 w 54"/>
                <a:gd name="T13" fmla="*/ 0 h 16"/>
                <a:gd name="T14" fmla="*/ 48 w 54"/>
                <a:gd name="T15" fmla="*/ 6 h 16"/>
                <a:gd name="T16" fmla="*/ 54 w 54"/>
                <a:gd name="T17" fmla="*/ 10 h 16"/>
                <a:gd name="T18" fmla="*/ 28 w 54"/>
                <a:gd name="T19" fmla="*/ 6 h 16"/>
                <a:gd name="T20" fmla="*/ 14 w 54"/>
                <a:gd name="T21" fmla="*/ 10 h 16"/>
                <a:gd name="T22" fmla="*/ 0 w 54"/>
                <a:gd name="T23" fmla="*/ 16 h 16"/>
                <a:gd name="T24" fmla="*/ 2 w 54"/>
                <a:gd name="T25" fmla="*/ 6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4" h="16">
                  <a:moveTo>
                    <a:pt x="2" y="6"/>
                  </a:moveTo>
                  <a:lnTo>
                    <a:pt x="12" y="10"/>
                  </a:lnTo>
                  <a:lnTo>
                    <a:pt x="20" y="6"/>
                  </a:lnTo>
                  <a:lnTo>
                    <a:pt x="4" y="6"/>
                  </a:lnTo>
                  <a:lnTo>
                    <a:pt x="4" y="4"/>
                  </a:lnTo>
                  <a:lnTo>
                    <a:pt x="24" y="4"/>
                  </a:lnTo>
                  <a:lnTo>
                    <a:pt x="26" y="0"/>
                  </a:lnTo>
                  <a:lnTo>
                    <a:pt x="48" y="6"/>
                  </a:lnTo>
                  <a:lnTo>
                    <a:pt x="54" y="10"/>
                  </a:lnTo>
                  <a:lnTo>
                    <a:pt x="28" y="6"/>
                  </a:lnTo>
                  <a:lnTo>
                    <a:pt x="14" y="10"/>
                  </a:lnTo>
                  <a:lnTo>
                    <a:pt x="0" y="16"/>
                  </a:lnTo>
                  <a:lnTo>
                    <a:pt x="2" y="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26" name="Freeform 493">
              <a:extLst>
                <a:ext uri="{FF2B5EF4-FFF2-40B4-BE49-F238E27FC236}">
                  <a16:creationId xmlns:a16="http://schemas.microsoft.com/office/drawing/2014/main" id="{A35F7BFE-5380-5EB7-227B-13D3C2FB5F41}"/>
                </a:ext>
              </a:extLst>
            </p:cNvPr>
            <p:cNvSpPr>
              <a:spLocks noChangeAspect="1"/>
            </p:cNvSpPr>
            <p:nvPr/>
          </p:nvSpPr>
          <p:spPr bwMode="auto">
            <a:xfrm>
              <a:off x="7298494" y="4445415"/>
              <a:ext cx="15206" cy="6083"/>
            </a:xfrm>
            <a:custGeom>
              <a:avLst/>
              <a:gdLst>
                <a:gd name="T0" fmla="*/ 8 w 10"/>
                <a:gd name="T1" fmla="*/ 2 h 4"/>
                <a:gd name="T2" fmla="*/ 2 w 10"/>
                <a:gd name="T3" fmla="*/ 4 h 4"/>
                <a:gd name="T4" fmla="*/ 0 w 10"/>
                <a:gd name="T5" fmla="*/ 2 h 4"/>
                <a:gd name="T6" fmla="*/ 2 w 10"/>
                <a:gd name="T7" fmla="*/ 2 h 4"/>
                <a:gd name="T8" fmla="*/ 4 w 10"/>
                <a:gd name="T9" fmla="*/ 2 h 4"/>
                <a:gd name="T10" fmla="*/ 6 w 10"/>
                <a:gd name="T11" fmla="*/ 0 h 4"/>
                <a:gd name="T12" fmla="*/ 8 w 10"/>
                <a:gd name="T13" fmla="*/ 0 h 4"/>
                <a:gd name="T14" fmla="*/ 10 w 10"/>
                <a:gd name="T15" fmla="*/ 2 h 4"/>
                <a:gd name="T16" fmla="*/ 8 w 10"/>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4">
                  <a:moveTo>
                    <a:pt x="8" y="2"/>
                  </a:moveTo>
                  <a:lnTo>
                    <a:pt x="2" y="4"/>
                  </a:lnTo>
                  <a:lnTo>
                    <a:pt x="0" y="2"/>
                  </a:lnTo>
                  <a:lnTo>
                    <a:pt x="2" y="2"/>
                  </a:lnTo>
                  <a:lnTo>
                    <a:pt x="4" y="2"/>
                  </a:lnTo>
                  <a:lnTo>
                    <a:pt x="6" y="0"/>
                  </a:lnTo>
                  <a:lnTo>
                    <a:pt x="8" y="0"/>
                  </a:lnTo>
                  <a:lnTo>
                    <a:pt x="10" y="2"/>
                  </a:lnTo>
                  <a:lnTo>
                    <a:pt x="8" y="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27" name="Freeform 494">
              <a:extLst>
                <a:ext uri="{FF2B5EF4-FFF2-40B4-BE49-F238E27FC236}">
                  <a16:creationId xmlns:a16="http://schemas.microsoft.com/office/drawing/2014/main" id="{8901EF54-0445-9E87-525B-7BFBB75E5595}"/>
                </a:ext>
              </a:extLst>
            </p:cNvPr>
            <p:cNvSpPr>
              <a:spLocks noChangeAspect="1"/>
            </p:cNvSpPr>
            <p:nvPr/>
          </p:nvSpPr>
          <p:spPr bwMode="auto">
            <a:xfrm>
              <a:off x="7298494" y="4445415"/>
              <a:ext cx="15206" cy="6083"/>
            </a:xfrm>
            <a:custGeom>
              <a:avLst/>
              <a:gdLst>
                <a:gd name="T0" fmla="*/ 8 w 10"/>
                <a:gd name="T1" fmla="*/ 2 h 4"/>
                <a:gd name="T2" fmla="*/ 2 w 10"/>
                <a:gd name="T3" fmla="*/ 4 h 4"/>
                <a:gd name="T4" fmla="*/ 0 w 10"/>
                <a:gd name="T5" fmla="*/ 2 h 4"/>
                <a:gd name="T6" fmla="*/ 2 w 10"/>
                <a:gd name="T7" fmla="*/ 2 h 4"/>
                <a:gd name="T8" fmla="*/ 4 w 10"/>
                <a:gd name="T9" fmla="*/ 2 h 4"/>
                <a:gd name="T10" fmla="*/ 6 w 10"/>
                <a:gd name="T11" fmla="*/ 0 h 4"/>
                <a:gd name="T12" fmla="*/ 8 w 10"/>
                <a:gd name="T13" fmla="*/ 0 h 4"/>
                <a:gd name="T14" fmla="*/ 10 w 10"/>
                <a:gd name="T15" fmla="*/ 2 h 4"/>
                <a:gd name="T16" fmla="*/ 8 w 10"/>
                <a:gd name="T17" fmla="*/ 2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4">
                  <a:moveTo>
                    <a:pt x="8" y="2"/>
                  </a:moveTo>
                  <a:lnTo>
                    <a:pt x="2" y="4"/>
                  </a:lnTo>
                  <a:lnTo>
                    <a:pt x="0" y="2"/>
                  </a:lnTo>
                  <a:lnTo>
                    <a:pt x="2" y="2"/>
                  </a:lnTo>
                  <a:lnTo>
                    <a:pt x="4" y="2"/>
                  </a:lnTo>
                  <a:lnTo>
                    <a:pt x="6" y="0"/>
                  </a:lnTo>
                  <a:lnTo>
                    <a:pt x="8" y="0"/>
                  </a:lnTo>
                  <a:lnTo>
                    <a:pt x="10" y="2"/>
                  </a:lnTo>
                  <a:lnTo>
                    <a:pt x="8" y="2"/>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28" name="Freeform 495">
              <a:extLst>
                <a:ext uri="{FF2B5EF4-FFF2-40B4-BE49-F238E27FC236}">
                  <a16:creationId xmlns:a16="http://schemas.microsoft.com/office/drawing/2014/main" id="{202CD6CB-D7C0-B353-CF29-64E2DA202A71}"/>
                </a:ext>
              </a:extLst>
            </p:cNvPr>
            <p:cNvSpPr>
              <a:spLocks noChangeAspect="1"/>
            </p:cNvSpPr>
            <p:nvPr/>
          </p:nvSpPr>
          <p:spPr bwMode="auto">
            <a:xfrm>
              <a:off x="5774858" y="3654634"/>
              <a:ext cx="136855" cy="107971"/>
            </a:xfrm>
            <a:custGeom>
              <a:avLst/>
              <a:gdLst>
                <a:gd name="T0" fmla="*/ 0 w 90"/>
                <a:gd name="T1" fmla="*/ 32 h 71"/>
                <a:gd name="T2" fmla="*/ 8 w 90"/>
                <a:gd name="T3" fmla="*/ 39 h 71"/>
                <a:gd name="T4" fmla="*/ 18 w 90"/>
                <a:gd name="T5" fmla="*/ 39 h 71"/>
                <a:gd name="T6" fmla="*/ 48 w 90"/>
                <a:gd name="T7" fmla="*/ 39 h 71"/>
                <a:gd name="T8" fmla="*/ 64 w 90"/>
                <a:gd name="T9" fmla="*/ 18 h 71"/>
                <a:gd name="T10" fmla="*/ 74 w 90"/>
                <a:gd name="T11" fmla="*/ 4 h 71"/>
                <a:gd name="T12" fmla="*/ 82 w 90"/>
                <a:gd name="T13" fmla="*/ 0 h 71"/>
                <a:gd name="T14" fmla="*/ 86 w 90"/>
                <a:gd name="T15" fmla="*/ 2 h 71"/>
                <a:gd name="T16" fmla="*/ 90 w 90"/>
                <a:gd name="T17" fmla="*/ 20 h 71"/>
                <a:gd name="T18" fmla="*/ 84 w 90"/>
                <a:gd name="T19" fmla="*/ 24 h 71"/>
                <a:gd name="T20" fmla="*/ 82 w 90"/>
                <a:gd name="T21" fmla="*/ 18 h 71"/>
                <a:gd name="T22" fmla="*/ 86 w 90"/>
                <a:gd name="T23" fmla="*/ 39 h 71"/>
                <a:gd name="T24" fmla="*/ 76 w 90"/>
                <a:gd name="T25" fmla="*/ 43 h 71"/>
                <a:gd name="T26" fmla="*/ 74 w 90"/>
                <a:gd name="T27" fmla="*/ 69 h 71"/>
                <a:gd name="T28" fmla="*/ 68 w 90"/>
                <a:gd name="T29" fmla="*/ 71 h 71"/>
                <a:gd name="T30" fmla="*/ 42 w 90"/>
                <a:gd name="T31" fmla="*/ 67 h 71"/>
                <a:gd name="T32" fmla="*/ 26 w 90"/>
                <a:gd name="T33" fmla="*/ 63 h 71"/>
                <a:gd name="T34" fmla="*/ 8 w 90"/>
                <a:gd name="T35" fmla="*/ 43 h 71"/>
                <a:gd name="T36" fmla="*/ 0 w 90"/>
                <a:gd name="T37" fmla="*/ 32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90" h="71">
                  <a:moveTo>
                    <a:pt x="0" y="32"/>
                  </a:moveTo>
                  <a:lnTo>
                    <a:pt x="8" y="39"/>
                  </a:lnTo>
                  <a:lnTo>
                    <a:pt x="18" y="39"/>
                  </a:lnTo>
                  <a:lnTo>
                    <a:pt x="48" y="39"/>
                  </a:lnTo>
                  <a:lnTo>
                    <a:pt x="64" y="18"/>
                  </a:lnTo>
                  <a:lnTo>
                    <a:pt x="74" y="4"/>
                  </a:lnTo>
                  <a:lnTo>
                    <a:pt x="82" y="0"/>
                  </a:lnTo>
                  <a:lnTo>
                    <a:pt x="86" y="2"/>
                  </a:lnTo>
                  <a:lnTo>
                    <a:pt x="90" y="20"/>
                  </a:lnTo>
                  <a:lnTo>
                    <a:pt x="84" y="24"/>
                  </a:lnTo>
                  <a:lnTo>
                    <a:pt x="82" y="18"/>
                  </a:lnTo>
                  <a:lnTo>
                    <a:pt x="86" y="39"/>
                  </a:lnTo>
                  <a:lnTo>
                    <a:pt x="76" y="43"/>
                  </a:lnTo>
                  <a:lnTo>
                    <a:pt x="74" y="69"/>
                  </a:lnTo>
                  <a:lnTo>
                    <a:pt x="68" y="71"/>
                  </a:lnTo>
                  <a:lnTo>
                    <a:pt x="42" y="67"/>
                  </a:lnTo>
                  <a:lnTo>
                    <a:pt x="26" y="63"/>
                  </a:lnTo>
                  <a:lnTo>
                    <a:pt x="8" y="43"/>
                  </a:lnTo>
                  <a:lnTo>
                    <a:pt x="0" y="3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29" name="Freeform 496">
              <a:extLst>
                <a:ext uri="{FF2B5EF4-FFF2-40B4-BE49-F238E27FC236}">
                  <a16:creationId xmlns:a16="http://schemas.microsoft.com/office/drawing/2014/main" id="{2CDFB0F7-A4CE-1131-4E9D-EB6A1ABC77D4}"/>
                </a:ext>
              </a:extLst>
            </p:cNvPr>
            <p:cNvSpPr>
              <a:spLocks noChangeAspect="1" noEditPoints="1"/>
            </p:cNvSpPr>
            <p:nvPr/>
          </p:nvSpPr>
          <p:spPr bwMode="auto">
            <a:xfrm>
              <a:off x="4461065" y="2033534"/>
              <a:ext cx="523083" cy="603729"/>
            </a:xfrm>
            <a:custGeom>
              <a:avLst/>
              <a:gdLst>
                <a:gd name="T0" fmla="*/ 48 w 344"/>
                <a:gd name="T1" fmla="*/ 287 h 397"/>
                <a:gd name="T2" fmla="*/ 156 w 344"/>
                <a:gd name="T3" fmla="*/ 195 h 397"/>
                <a:gd name="T4" fmla="*/ 190 w 344"/>
                <a:gd name="T5" fmla="*/ 173 h 397"/>
                <a:gd name="T6" fmla="*/ 232 w 344"/>
                <a:gd name="T7" fmla="*/ 165 h 397"/>
                <a:gd name="T8" fmla="*/ 246 w 344"/>
                <a:gd name="T9" fmla="*/ 158 h 397"/>
                <a:gd name="T10" fmla="*/ 266 w 344"/>
                <a:gd name="T11" fmla="*/ 150 h 397"/>
                <a:gd name="T12" fmla="*/ 132 w 344"/>
                <a:gd name="T13" fmla="*/ 201 h 397"/>
                <a:gd name="T14" fmla="*/ 238 w 344"/>
                <a:gd name="T15" fmla="*/ 160 h 397"/>
                <a:gd name="T16" fmla="*/ 190 w 344"/>
                <a:gd name="T17" fmla="*/ 171 h 397"/>
                <a:gd name="T18" fmla="*/ 112 w 344"/>
                <a:gd name="T19" fmla="*/ 205 h 397"/>
                <a:gd name="T20" fmla="*/ 180 w 344"/>
                <a:gd name="T21" fmla="*/ 177 h 397"/>
                <a:gd name="T22" fmla="*/ 134 w 344"/>
                <a:gd name="T23" fmla="*/ 193 h 397"/>
                <a:gd name="T24" fmla="*/ 228 w 344"/>
                <a:gd name="T25" fmla="*/ 158 h 397"/>
                <a:gd name="T26" fmla="*/ 228 w 344"/>
                <a:gd name="T27" fmla="*/ 163 h 397"/>
                <a:gd name="T28" fmla="*/ 158 w 344"/>
                <a:gd name="T29" fmla="*/ 181 h 397"/>
                <a:gd name="T30" fmla="*/ 166 w 344"/>
                <a:gd name="T31" fmla="*/ 187 h 397"/>
                <a:gd name="T32" fmla="*/ 150 w 344"/>
                <a:gd name="T33" fmla="*/ 193 h 397"/>
                <a:gd name="T34" fmla="*/ 190 w 344"/>
                <a:gd name="T35" fmla="*/ 34 h 397"/>
                <a:gd name="T36" fmla="*/ 112 w 344"/>
                <a:gd name="T37" fmla="*/ 10 h 397"/>
                <a:gd name="T38" fmla="*/ 102 w 344"/>
                <a:gd name="T39" fmla="*/ 28 h 397"/>
                <a:gd name="T40" fmla="*/ 272 w 344"/>
                <a:gd name="T41" fmla="*/ 156 h 397"/>
                <a:gd name="T42" fmla="*/ 288 w 344"/>
                <a:gd name="T43" fmla="*/ 160 h 397"/>
                <a:gd name="T44" fmla="*/ 302 w 344"/>
                <a:gd name="T45" fmla="*/ 158 h 397"/>
                <a:gd name="T46" fmla="*/ 334 w 344"/>
                <a:gd name="T47" fmla="*/ 160 h 397"/>
                <a:gd name="T48" fmla="*/ 342 w 344"/>
                <a:gd name="T49" fmla="*/ 181 h 397"/>
                <a:gd name="T50" fmla="*/ 304 w 344"/>
                <a:gd name="T51" fmla="*/ 171 h 397"/>
                <a:gd name="T52" fmla="*/ 276 w 344"/>
                <a:gd name="T53" fmla="*/ 191 h 397"/>
                <a:gd name="T54" fmla="*/ 206 w 344"/>
                <a:gd name="T55" fmla="*/ 189 h 397"/>
                <a:gd name="T56" fmla="*/ 130 w 344"/>
                <a:gd name="T57" fmla="*/ 259 h 397"/>
                <a:gd name="T58" fmla="*/ 112 w 344"/>
                <a:gd name="T59" fmla="*/ 347 h 397"/>
                <a:gd name="T60" fmla="*/ 86 w 344"/>
                <a:gd name="T61" fmla="*/ 371 h 397"/>
                <a:gd name="T62" fmla="*/ 66 w 344"/>
                <a:gd name="T63" fmla="*/ 383 h 397"/>
                <a:gd name="T64" fmla="*/ 32 w 344"/>
                <a:gd name="T65" fmla="*/ 395 h 397"/>
                <a:gd name="T66" fmla="*/ 20 w 344"/>
                <a:gd name="T67" fmla="*/ 379 h 397"/>
                <a:gd name="T68" fmla="*/ 8 w 344"/>
                <a:gd name="T69" fmla="*/ 373 h 397"/>
                <a:gd name="T70" fmla="*/ 20 w 344"/>
                <a:gd name="T71" fmla="*/ 355 h 397"/>
                <a:gd name="T72" fmla="*/ 16 w 344"/>
                <a:gd name="T73" fmla="*/ 353 h 397"/>
                <a:gd name="T74" fmla="*/ 8 w 344"/>
                <a:gd name="T75" fmla="*/ 355 h 397"/>
                <a:gd name="T76" fmla="*/ 4 w 344"/>
                <a:gd name="T77" fmla="*/ 345 h 397"/>
                <a:gd name="T78" fmla="*/ 16 w 344"/>
                <a:gd name="T79" fmla="*/ 335 h 397"/>
                <a:gd name="T80" fmla="*/ 4 w 344"/>
                <a:gd name="T81" fmla="*/ 325 h 397"/>
                <a:gd name="T82" fmla="*/ 4 w 344"/>
                <a:gd name="T83" fmla="*/ 317 h 397"/>
                <a:gd name="T84" fmla="*/ 22 w 344"/>
                <a:gd name="T85" fmla="*/ 311 h 397"/>
                <a:gd name="T86" fmla="*/ 28 w 344"/>
                <a:gd name="T87" fmla="*/ 305 h 397"/>
                <a:gd name="T88" fmla="*/ 48 w 344"/>
                <a:gd name="T89" fmla="*/ 299 h 397"/>
                <a:gd name="T90" fmla="*/ 82 w 344"/>
                <a:gd name="T91" fmla="*/ 291 h 397"/>
                <a:gd name="T92" fmla="*/ 72 w 344"/>
                <a:gd name="T93" fmla="*/ 285 h 397"/>
                <a:gd name="T94" fmla="*/ 86 w 344"/>
                <a:gd name="T95" fmla="*/ 273 h 397"/>
                <a:gd name="T96" fmla="*/ 100 w 344"/>
                <a:gd name="T97" fmla="*/ 259 h 397"/>
                <a:gd name="T98" fmla="*/ 102 w 344"/>
                <a:gd name="T99" fmla="*/ 253 h 397"/>
                <a:gd name="T100" fmla="*/ 102 w 344"/>
                <a:gd name="T101" fmla="*/ 245 h 397"/>
                <a:gd name="T102" fmla="*/ 110 w 344"/>
                <a:gd name="T103" fmla="*/ 237 h 397"/>
                <a:gd name="T104" fmla="*/ 116 w 344"/>
                <a:gd name="T105" fmla="*/ 231 h 397"/>
                <a:gd name="T106" fmla="*/ 130 w 344"/>
                <a:gd name="T107" fmla="*/ 221 h 397"/>
                <a:gd name="T108" fmla="*/ 140 w 344"/>
                <a:gd name="T109" fmla="*/ 215 h 397"/>
                <a:gd name="T110" fmla="*/ 136 w 344"/>
                <a:gd name="T111" fmla="*/ 209 h 397"/>
                <a:gd name="T112" fmla="*/ 150 w 344"/>
                <a:gd name="T113" fmla="*/ 207 h 397"/>
                <a:gd name="T114" fmla="*/ 156 w 344"/>
                <a:gd name="T115" fmla="*/ 205 h 397"/>
                <a:gd name="T116" fmla="*/ 168 w 344"/>
                <a:gd name="T117" fmla="*/ 193 h 397"/>
                <a:gd name="T118" fmla="*/ 190 w 344"/>
                <a:gd name="T119" fmla="*/ 183 h 397"/>
                <a:gd name="T120" fmla="*/ 204 w 344"/>
                <a:gd name="T121" fmla="*/ 177 h 397"/>
                <a:gd name="T122" fmla="*/ 218 w 344"/>
                <a:gd name="T123" fmla="*/ 167 h 397"/>
                <a:gd name="T124" fmla="*/ 256 w 344"/>
                <a:gd name="T125" fmla="*/ 160 h 3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44" h="397">
                  <a:moveTo>
                    <a:pt x="250" y="156"/>
                  </a:moveTo>
                  <a:lnTo>
                    <a:pt x="250" y="156"/>
                  </a:lnTo>
                  <a:close/>
                  <a:moveTo>
                    <a:pt x="252" y="154"/>
                  </a:moveTo>
                  <a:lnTo>
                    <a:pt x="252" y="152"/>
                  </a:lnTo>
                  <a:lnTo>
                    <a:pt x="254" y="154"/>
                  </a:lnTo>
                  <a:lnTo>
                    <a:pt x="252" y="154"/>
                  </a:lnTo>
                  <a:close/>
                  <a:moveTo>
                    <a:pt x="244" y="152"/>
                  </a:moveTo>
                  <a:lnTo>
                    <a:pt x="246" y="152"/>
                  </a:lnTo>
                  <a:lnTo>
                    <a:pt x="248" y="152"/>
                  </a:lnTo>
                  <a:lnTo>
                    <a:pt x="246" y="152"/>
                  </a:lnTo>
                  <a:lnTo>
                    <a:pt x="248" y="152"/>
                  </a:lnTo>
                  <a:lnTo>
                    <a:pt x="246" y="152"/>
                  </a:lnTo>
                  <a:lnTo>
                    <a:pt x="244" y="152"/>
                  </a:lnTo>
                  <a:close/>
                  <a:moveTo>
                    <a:pt x="254" y="152"/>
                  </a:moveTo>
                  <a:lnTo>
                    <a:pt x="254" y="152"/>
                  </a:lnTo>
                  <a:lnTo>
                    <a:pt x="256" y="152"/>
                  </a:lnTo>
                  <a:lnTo>
                    <a:pt x="254" y="152"/>
                  </a:lnTo>
                  <a:lnTo>
                    <a:pt x="256" y="152"/>
                  </a:lnTo>
                  <a:lnTo>
                    <a:pt x="254" y="152"/>
                  </a:lnTo>
                  <a:lnTo>
                    <a:pt x="256" y="152"/>
                  </a:lnTo>
                  <a:lnTo>
                    <a:pt x="254" y="152"/>
                  </a:lnTo>
                  <a:close/>
                  <a:moveTo>
                    <a:pt x="46" y="287"/>
                  </a:moveTo>
                  <a:lnTo>
                    <a:pt x="50" y="287"/>
                  </a:lnTo>
                  <a:lnTo>
                    <a:pt x="52" y="285"/>
                  </a:lnTo>
                  <a:lnTo>
                    <a:pt x="54" y="285"/>
                  </a:lnTo>
                  <a:lnTo>
                    <a:pt x="54" y="287"/>
                  </a:lnTo>
                  <a:lnTo>
                    <a:pt x="50" y="287"/>
                  </a:lnTo>
                  <a:lnTo>
                    <a:pt x="48" y="287"/>
                  </a:lnTo>
                  <a:lnTo>
                    <a:pt x="46" y="287"/>
                  </a:lnTo>
                  <a:close/>
                  <a:moveTo>
                    <a:pt x="204" y="171"/>
                  </a:moveTo>
                  <a:lnTo>
                    <a:pt x="206" y="171"/>
                  </a:lnTo>
                  <a:lnTo>
                    <a:pt x="208" y="171"/>
                  </a:lnTo>
                  <a:lnTo>
                    <a:pt x="210" y="171"/>
                  </a:lnTo>
                  <a:lnTo>
                    <a:pt x="210" y="173"/>
                  </a:lnTo>
                  <a:lnTo>
                    <a:pt x="208" y="173"/>
                  </a:lnTo>
                  <a:lnTo>
                    <a:pt x="206" y="173"/>
                  </a:lnTo>
                  <a:lnTo>
                    <a:pt x="206" y="171"/>
                  </a:lnTo>
                  <a:lnTo>
                    <a:pt x="204" y="171"/>
                  </a:lnTo>
                  <a:close/>
                  <a:moveTo>
                    <a:pt x="244" y="154"/>
                  </a:moveTo>
                  <a:lnTo>
                    <a:pt x="246" y="154"/>
                  </a:lnTo>
                  <a:lnTo>
                    <a:pt x="244" y="152"/>
                  </a:lnTo>
                  <a:lnTo>
                    <a:pt x="246" y="152"/>
                  </a:lnTo>
                  <a:lnTo>
                    <a:pt x="248" y="152"/>
                  </a:lnTo>
                  <a:lnTo>
                    <a:pt x="246" y="154"/>
                  </a:lnTo>
                  <a:lnTo>
                    <a:pt x="248" y="154"/>
                  </a:lnTo>
                  <a:lnTo>
                    <a:pt x="250" y="154"/>
                  </a:lnTo>
                  <a:lnTo>
                    <a:pt x="248" y="154"/>
                  </a:lnTo>
                  <a:lnTo>
                    <a:pt x="246" y="154"/>
                  </a:lnTo>
                  <a:lnTo>
                    <a:pt x="248" y="154"/>
                  </a:lnTo>
                  <a:lnTo>
                    <a:pt x="250" y="154"/>
                  </a:lnTo>
                  <a:lnTo>
                    <a:pt x="248" y="154"/>
                  </a:lnTo>
                  <a:lnTo>
                    <a:pt x="250" y="154"/>
                  </a:lnTo>
                  <a:lnTo>
                    <a:pt x="248" y="154"/>
                  </a:lnTo>
                  <a:lnTo>
                    <a:pt x="246" y="154"/>
                  </a:lnTo>
                  <a:lnTo>
                    <a:pt x="244" y="154"/>
                  </a:lnTo>
                  <a:lnTo>
                    <a:pt x="246" y="154"/>
                  </a:lnTo>
                  <a:lnTo>
                    <a:pt x="244" y="154"/>
                  </a:lnTo>
                  <a:close/>
                  <a:moveTo>
                    <a:pt x="156" y="195"/>
                  </a:moveTo>
                  <a:lnTo>
                    <a:pt x="156" y="193"/>
                  </a:lnTo>
                  <a:lnTo>
                    <a:pt x="158" y="193"/>
                  </a:lnTo>
                  <a:lnTo>
                    <a:pt x="158" y="191"/>
                  </a:lnTo>
                  <a:lnTo>
                    <a:pt x="158" y="193"/>
                  </a:lnTo>
                  <a:lnTo>
                    <a:pt x="160" y="193"/>
                  </a:lnTo>
                  <a:lnTo>
                    <a:pt x="162" y="193"/>
                  </a:lnTo>
                  <a:lnTo>
                    <a:pt x="160" y="193"/>
                  </a:lnTo>
                  <a:lnTo>
                    <a:pt x="158" y="193"/>
                  </a:lnTo>
                  <a:lnTo>
                    <a:pt x="158" y="195"/>
                  </a:lnTo>
                  <a:lnTo>
                    <a:pt x="156" y="195"/>
                  </a:lnTo>
                  <a:close/>
                  <a:moveTo>
                    <a:pt x="40" y="293"/>
                  </a:moveTo>
                  <a:lnTo>
                    <a:pt x="40" y="293"/>
                  </a:lnTo>
                  <a:lnTo>
                    <a:pt x="40" y="291"/>
                  </a:lnTo>
                  <a:lnTo>
                    <a:pt x="42" y="291"/>
                  </a:lnTo>
                  <a:lnTo>
                    <a:pt x="44" y="291"/>
                  </a:lnTo>
                  <a:lnTo>
                    <a:pt x="46" y="293"/>
                  </a:lnTo>
                  <a:lnTo>
                    <a:pt x="44" y="293"/>
                  </a:lnTo>
                  <a:lnTo>
                    <a:pt x="42" y="293"/>
                  </a:lnTo>
                  <a:lnTo>
                    <a:pt x="40" y="293"/>
                  </a:lnTo>
                  <a:close/>
                  <a:moveTo>
                    <a:pt x="160" y="191"/>
                  </a:moveTo>
                  <a:lnTo>
                    <a:pt x="160" y="191"/>
                  </a:lnTo>
                  <a:lnTo>
                    <a:pt x="162" y="191"/>
                  </a:lnTo>
                  <a:lnTo>
                    <a:pt x="164" y="191"/>
                  </a:lnTo>
                  <a:lnTo>
                    <a:pt x="166" y="191"/>
                  </a:lnTo>
                  <a:lnTo>
                    <a:pt x="164" y="191"/>
                  </a:lnTo>
                  <a:lnTo>
                    <a:pt x="164" y="193"/>
                  </a:lnTo>
                  <a:lnTo>
                    <a:pt x="162" y="193"/>
                  </a:lnTo>
                  <a:lnTo>
                    <a:pt x="160" y="193"/>
                  </a:lnTo>
                  <a:lnTo>
                    <a:pt x="160" y="191"/>
                  </a:lnTo>
                  <a:close/>
                  <a:moveTo>
                    <a:pt x="188" y="175"/>
                  </a:moveTo>
                  <a:lnTo>
                    <a:pt x="190" y="173"/>
                  </a:lnTo>
                  <a:lnTo>
                    <a:pt x="192" y="173"/>
                  </a:lnTo>
                  <a:lnTo>
                    <a:pt x="192" y="171"/>
                  </a:lnTo>
                  <a:lnTo>
                    <a:pt x="194" y="171"/>
                  </a:lnTo>
                  <a:lnTo>
                    <a:pt x="194" y="173"/>
                  </a:lnTo>
                  <a:lnTo>
                    <a:pt x="192" y="175"/>
                  </a:lnTo>
                  <a:lnTo>
                    <a:pt x="188" y="175"/>
                  </a:lnTo>
                  <a:close/>
                  <a:moveTo>
                    <a:pt x="188" y="167"/>
                  </a:moveTo>
                  <a:lnTo>
                    <a:pt x="190" y="167"/>
                  </a:lnTo>
                  <a:lnTo>
                    <a:pt x="192" y="167"/>
                  </a:lnTo>
                  <a:lnTo>
                    <a:pt x="192" y="169"/>
                  </a:lnTo>
                  <a:lnTo>
                    <a:pt x="194" y="167"/>
                  </a:lnTo>
                  <a:lnTo>
                    <a:pt x="194" y="169"/>
                  </a:lnTo>
                  <a:lnTo>
                    <a:pt x="196" y="169"/>
                  </a:lnTo>
                  <a:lnTo>
                    <a:pt x="198" y="169"/>
                  </a:lnTo>
                  <a:lnTo>
                    <a:pt x="196" y="169"/>
                  </a:lnTo>
                  <a:lnTo>
                    <a:pt x="196" y="171"/>
                  </a:lnTo>
                  <a:lnTo>
                    <a:pt x="194" y="171"/>
                  </a:lnTo>
                  <a:lnTo>
                    <a:pt x="192" y="171"/>
                  </a:lnTo>
                  <a:lnTo>
                    <a:pt x="192" y="169"/>
                  </a:lnTo>
                  <a:lnTo>
                    <a:pt x="190" y="169"/>
                  </a:lnTo>
                  <a:lnTo>
                    <a:pt x="190" y="167"/>
                  </a:lnTo>
                  <a:lnTo>
                    <a:pt x="188" y="167"/>
                  </a:lnTo>
                  <a:close/>
                  <a:moveTo>
                    <a:pt x="226" y="165"/>
                  </a:moveTo>
                  <a:lnTo>
                    <a:pt x="226" y="165"/>
                  </a:lnTo>
                  <a:lnTo>
                    <a:pt x="228" y="165"/>
                  </a:lnTo>
                  <a:lnTo>
                    <a:pt x="230" y="165"/>
                  </a:lnTo>
                  <a:lnTo>
                    <a:pt x="232" y="165"/>
                  </a:lnTo>
                  <a:lnTo>
                    <a:pt x="230" y="165"/>
                  </a:lnTo>
                  <a:lnTo>
                    <a:pt x="232" y="165"/>
                  </a:lnTo>
                  <a:lnTo>
                    <a:pt x="234" y="165"/>
                  </a:lnTo>
                  <a:lnTo>
                    <a:pt x="234" y="167"/>
                  </a:lnTo>
                  <a:lnTo>
                    <a:pt x="236" y="167"/>
                  </a:lnTo>
                  <a:lnTo>
                    <a:pt x="232" y="167"/>
                  </a:lnTo>
                  <a:lnTo>
                    <a:pt x="230" y="167"/>
                  </a:lnTo>
                  <a:lnTo>
                    <a:pt x="228" y="167"/>
                  </a:lnTo>
                  <a:lnTo>
                    <a:pt x="226" y="167"/>
                  </a:lnTo>
                  <a:lnTo>
                    <a:pt x="226" y="165"/>
                  </a:lnTo>
                  <a:close/>
                  <a:moveTo>
                    <a:pt x="202" y="169"/>
                  </a:moveTo>
                  <a:lnTo>
                    <a:pt x="202" y="169"/>
                  </a:lnTo>
                  <a:lnTo>
                    <a:pt x="204" y="167"/>
                  </a:lnTo>
                  <a:lnTo>
                    <a:pt x="206" y="167"/>
                  </a:lnTo>
                  <a:lnTo>
                    <a:pt x="206" y="169"/>
                  </a:lnTo>
                  <a:lnTo>
                    <a:pt x="206" y="171"/>
                  </a:lnTo>
                  <a:lnTo>
                    <a:pt x="204" y="171"/>
                  </a:lnTo>
                  <a:lnTo>
                    <a:pt x="202" y="171"/>
                  </a:lnTo>
                  <a:lnTo>
                    <a:pt x="204" y="169"/>
                  </a:lnTo>
                  <a:lnTo>
                    <a:pt x="202" y="169"/>
                  </a:lnTo>
                  <a:lnTo>
                    <a:pt x="202" y="171"/>
                  </a:lnTo>
                  <a:lnTo>
                    <a:pt x="202" y="169"/>
                  </a:lnTo>
                  <a:close/>
                  <a:moveTo>
                    <a:pt x="242" y="160"/>
                  </a:moveTo>
                  <a:lnTo>
                    <a:pt x="244" y="158"/>
                  </a:lnTo>
                  <a:lnTo>
                    <a:pt x="242" y="158"/>
                  </a:lnTo>
                  <a:lnTo>
                    <a:pt x="242" y="156"/>
                  </a:lnTo>
                  <a:lnTo>
                    <a:pt x="244" y="156"/>
                  </a:lnTo>
                  <a:lnTo>
                    <a:pt x="244" y="158"/>
                  </a:lnTo>
                  <a:lnTo>
                    <a:pt x="246" y="158"/>
                  </a:lnTo>
                  <a:lnTo>
                    <a:pt x="248" y="158"/>
                  </a:lnTo>
                  <a:lnTo>
                    <a:pt x="250" y="158"/>
                  </a:lnTo>
                  <a:lnTo>
                    <a:pt x="250" y="160"/>
                  </a:lnTo>
                  <a:lnTo>
                    <a:pt x="248" y="160"/>
                  </a:lnTo>
                  <a:lnTo>
                    <a:pt x="248" y="163"/>
                  </a:lnTo>
                  <a:lnTo>
                    <a:pt x="246" y="163"/>
                  </a:lnTo>
                  <a:lnTo>
                    <a:pt x="244" y="160"/>
                  </a:lnTo>
                  <a:lnTo>
                    <a:pt x="242" y="160"/>
                  </a:lnTo>
                  <a:close/>
                  <a:moveTo>
                    <a:pt x="46" y="291"/>
                  </a:moveTo>
                  <a:lnTo>
                    <a:pt x="48" y="291"/>
                  </a:lnTo>
                  <a:lnTo>
                    <a:pt x="48" y="289"/>
                  </a:lnTo>
                  <a:lnTo>
                    <a:pt x="52" y="289"/>
                  </a:lnTo>
                  <a:lnTo>
                    <a:pt x="50" y="289"/>
                  </a:lnTo>
                  <a:lnTo>
                    <a:pt x="54" y="287"/>
                  </a:lnTo>
                  <a:lnTo>
                    <a:pt x="56" y="289"/>
                  </a:lnTo>
                  <a:lnTo>
                    <a:pt x="56" y="287"/>
                  </a:lnTo>
                  <a:lnTo>
                    <a:pt x="56" y="289"/>
                  </a:lnTo>
                  <a:lnTo>
                    <a:pt x="58" y="289"/>
                  </a:lnTo>
                  <a:lnTo>
                    <a:pt x="58" y="291"/>
                  </a:lnTo>
                  <a:lnTo>
                    <a:pt x="54" y="291"/>
                  </a:lnTo>
                  <a:lnTo>
                    <a:pt x="52" y="291"/>
                  </a:lnTo>
                  <a:lnTo>
                    <a:pt x="50" y="291"/>
                  </a:lnTo>
                  <a:lnTo>
                    <a:pt x="48" y="293"/>
                  </a:lnTo>
                  <a:lnTo>
                    <a:pt x="48" y="291"/>
                  </a:lnTo>
                  <a:lnTo>
                    <a:pt x="46" y="291"/>
                  </a:lnTo>
                  <a:close/>
                  <a:moveTo>
                    <a:pt x="262" y="152"/>
                  </a:moveTo>
                  <a:lnTo>
                    <a:pt x="262" y="152"/>
                  </a:lnTo>
                  <a:lnTo>
                    <a:pt x="264" y="152"/>
                  </a:lnTo>
                  <a:lnTo>
                    <a:pt x="266" y="152"/>
                  </a:lnTo>
                  <a:lnTo>
                    <a:pt x="268" y="152"/>
                  </a:lnTo>
                  <a:lnTo>
                    <a:pt x="266" y="150"/>
                  </a:lnTo>
                  <a:lnTo>
                    <a:pt x="268" y="150"/>
                  </a:lnTo>
                  <a:lnTo>
                    <a:pt x="270" y="150"/>
                  </a:lnTo>
                  <a:lnTo>
                    <a:pt x="268" y="152"/>
                  </a:lnTo>
                  <a:lnTo>
                    <a:pt x="270" y="152"/>
                  </a:lnTo>
                  <a:lnTo>
                    <a:pt x="272" y="150"/>
                  </a:lnTo>
                  <a:lnTo>
                    <a:pt x="272" y="152"/>
                  </a:lnTo>
                  <a:lnTo>
                    <a:pt x="272" y="150"/>
                  </a:lnTo>
                  <a:lnTo>
                    <a:pt x="272" y="152"/>
                  </a:lnTo>
                  <a:lnTo>
                    <a:pt x="270" y="152"/>
                  </a:lnTo>
                  <a:lnTo>
                    <a:pt x="272" y="152"/>
                  </a:lnTo>
                  <a:lnTo>
                    <a:pt x="272" y="154"/>
                  </a:lnTo>
                  <a:lnTo>
                    <a:pt x="274" y="154"/>
                  </a:lnTo>
                  <a:lnTo>
                    <a:pt x="274" y="152"/>
                  </a:lnTo>
                  <a:lnTo>
                    <a:pt x="272" y="154"/>
                  </a:lnTo>
                  <a:lnTo>
                    <a:pt x="270" y="154"/>
                  </a:lnTo>
                  <a:lnTo>
                    <a:pt x="268" y="154"/>
                  </a:lnTo>
                  <a:lnTo>
                    <a:pt x="270" y="154"/>
                  </a:lnTo>
                  <a:lnTo>
                    <a:pt x="268" y="154"/>
                  </a:lnTo>
                  <a:lnTo>
                    <a:pt x="266" y="154"/>
                  </a:lnTo>
                  <a:lnTo>
                    <a:pt x="264" y="154"/>
                  </a:lnTo>
                  <a:lnTo>
                    <a:pt x="266" y="152"/>
                  </a:lnTo>
                  <a:lnTo>
                    <a:pt x="264" y="152"/>
                  </a:lnTo>
                  <a:lnTo>
                    <a:pt x="262" y="154"/>
                  </a:lnTo>
                  <a:lnTo>
                    <a:pt x="262" y="152"/>
                  </a:lnTo>
                  <a:close/>
                  <a:moveTo>
                    <a:pt x="126" y="201"/>
                  </a:moveTo>
                  <a:lnTo>
                    <a:pt x="128" y="199"/>
                  </a:lnTo>
                  <a:lnTo>
                    <a:pt x="130" y="199"/>
                  </a:lnTo>
                  <a:lnTo>
                    <a:pt x="130" y="201"/>
                  </a:lnTo>
                  <a:lnTo>
                    <a:pt x="130" y="199"/>
                  </a:lnTo>
                  <a:lnTo>
                    <a:pt x="134" y="199"/>
                  </a:lnTo>
                  <a:lnTo>
                    <a:pt x="134" y="201"/>
                  </a:lnTo>
                  <a:lnTo>
                    <a:pt x="132" y="201"/>
                  </a:lnTo>
                  <a:lnTo>
                    <a:pt x="130" y="203"/>
                  </a:lnTo>
                  <a:lnTo>
                    <a:pt x="130" y="201"/>
                  </a:lnTo>
                  <a:lnTo>
                    <a:pt x="128" y="203"/>
                  </a:lnTo>
                  <a:lnTo>
                    <a:pt x="126" y="205"/>
                  </a:lnTo>
                  <a:lnTo>
                    <a:pt x="122" y="205"/>
                  </a:lnTo>
                  <a:lnTo>
                    <a:pt x="122" y="203"/>
                  </a:lnTo>
                  <a:lnTo>
                    <a:pt x="124" y="203"/>
                  </a:lnTo>
                  <a:lnTo>
                    <a:pt x="122" y="203"/>
                  </a:lnTo>
                  <a:lnTo>
                    <a:pt x="124" y="203"/>
                  </a:lnTo>
                  <a:lnTo>
                    <a:pt x="124" y="201"/>
                  </a:lnTo>
                  <a:lnTo>
                    <a:pt x="126" y="201"/>
                  </a:lnTo>
                  <a:close/>
                  <a:moveTo>
                    <a:pt x="136" y="191"/>
                  </a:moveTo>
                  <a:lnTo>
                    <a:pt x="136" y="189"/>
                  </a:lnTo>
                  <a:lnTo>
                    <a:pt x="138" y="187"/>
                  </a:lnTo>
                  <a:lnTo>
                    <a:pt x="140" y="187"/>
                  </a:lnTo>
                  <a:lnTo>
                    <a:pt x="142" y="187"/>
                  </a:lnTo>
                  <a:lnTo>
                    <a:pt x="142" y="185"/>
                  </a:lnTo>
                  <a:lnTo>
                    <a:pt x="146" y="183"/>
                  </a:lnTo>
                  <a:lnTo>
                    <a:pt x="146" y="185"/>
                  </a:lnTo>
                  <a:lnTo>
                    <a:pt x="146" y="187"/>
                  </a:lnTo>
                  <a:lnTo>
                    <a:pt x="144" y="187"/>
                  </a:lnTo>
                  <a:lnTo>
                    <a:pt x="144" y="189"/>
                  </a:lnTo>
                  <a:lnTo>
                    <a:pt x="140" y="189"/>
                  </a:lnTo>
                  <a:lnTo>
                    <a:pt x="138" y="189"/>
                  </a:lnTo>
                  <a:lnTo>
                    <a:pt x="140" y="191"/>
                  </a:lnTo>
                  <a:lnTo>
                    <a:pt x="138" y="191"/>
                  </a:lnTo>
                  <a:lnTo>
                    <a:pt x="136" y="191"/>
                  </a:lnTo>
                  <a:close/>
                  <a:moveTo>
                    <a:pt x="232" y="163"/>
                  </a:moveTo>
                  <a:lnTo>
                    <a:pt x="234" y="163"/>
                  </a:lnTo>
                  <a:lnTo>
                    <a:pt x="236" y="163"/>
                  </a:lnTo>
                  <a:lnTo>
                    <a:pt x="236" y="160"/>
                  </a:lnTo>
                  <a:lnTo>
                    <a:pt x="238" y="163"/>
                  </a:lnTo>
                  <a:lnTo>
                    <a:pt x="238" y="160"/>
                  </a:lnTo>
                  <a:lnTo>
                    <a:pt x="240" y="160"/>
                  </a:lnTo>
                  <a:lnTo>
                    <a:pt x="238" y="160"/>
                  </a:lnTo>
                  <a:lnTo>
                    <a:pt x="240" y="160"/>
                  </a:lnTo>
                  <a:lnTo>
                    <a:pt x="242" y="160"/>
                  </a:lnTo>
                  <a:lnTo>
                    <a:pt x="242" y="163"/>
                  </a:lnTo>
                  <a:lnTo>
                    <a:pt x="244" y="163"/>
                  </a:lnTo>
                  <a:lnTo>
                    <a:pt x="242" y="165"/>
                  </a:lnTo>
                  <a:lnTo>
                    <a:pt x="240" y="165"/>
                  </a:lnTo>
                  <a:lnTo>
                    <a:pt x="238" y="167"/>
                  </a:lnTo>
                  <a:lnTo>
                    <a:pt x="236" y="167"/>
                  </a:lnTo>
                  <a:lnTo>
                    <a:pt x="236" y="165"/>
                  </a:lnTo>
                  <a:lnTo>
                    <a:pt x="234" y="165"/>
                  </a:lnTo>
                  <a:lnTo>
                    <a:pt x="232" y="165"/>
                  </a:lnTo>
                  <a:lnTo>
                    <a:pt x="234" y="165"/>
                  </a:lnTo>
                  <a:lnTo>
                    <a:pt x="232" y="163"/>
                  </a:lnTo>
                  <a:close/>
                  <a:moveTo>
                    <a:pt x="178" y="173"/>
                  </a:moveTo>
                  <a:lnTo>
                    <a:pt x="180" y="173"/>
                  </a:lnTo>
                  <a:lnTo>
                    <a:pt x="180" y="171"/>
                  </a:lnTo>
                  <a:lnTo>
                    <a:pt x="182" y="171"/>
                  </a:lnTo>
                  <a:lnTo>
                    <a:pt x="184" y="171"/>
                  </a:lnTo>
                  <a:lnTo>
                    <a:pt x="182" y="171"/>
                  </a:lnTo>
                  <a:lnTo>
                    <a:pt x="184" y="171"/>
                  </a:lnTo>
                  <a:lnTo>
                    <a:pt x="186" y="171"/>
                  </a:lnTo>
                  <a:lnTo>
                    <a:pt x="188" y="171"/>
                  </a:lnTo>
                  <a:lnTo>
                    <a:pt x="190" y="171"/>
                  </a:lnTo>
                  <a:lnTo>
                    <a:pt x="192" y="173"/>
                  </a:lnTo>
                  <a:lnTo>
                    <a:pt x="190" y="173"/>
                  </a:lnTo>
                  <a:lnTo>
                    <a:pt x="188" y="175"/>
                  </a:lnTo>
                  <a:lnTo>
                    <a:pt x="186" y="175"/>
                  </a:lnTo>
                  <a:lnTo>
                    <a:pt x="184" y="175"/>
                  </a:lnTo>
                  <a:lnTo>
                    <a:pt x="182" y="175"/>
                  </a:lnTo>
                  <a:lnTo>
                    <a:pt x="178" y="173"/>
                  </a:lnTo>
                  <a:close/>
                  <a:moveTo>
                    <a:pt x="104" y="209"/>
                  </a:moveTo>
                  <a:lnTo>
                    <a:pt x="104" y="209"/>
                  </a:lnTo>
                  <a:lnTo>
                    <a:pt x="106" y="207"/>
                  </a:lnTo>
                  <a:lnTo>
                    <a:pt x="106" y="205"/>
                  </a:lnTo>
                  <a:lnTo>
                    <a:pt x="108" y="205"/>
                  </a:lnTo>
                  <a:lnTo>
                    <a:pt x="106" y="207"/>
                  </a:lnTo>
                  <a:lnTo>
                    <a:pt x="108" y="207"/>
                  </a:lnTo>
                  <a:lnTo>
                    <a:pt x="108" y="205"/>
                  </a:lnTo>
                  <a:lnTo>
                    <a:pt x="110" y="205"/>
                  </a:lnTo>
                  <a:lnTo>
                    <a:pt x="112" y="205"/>
                  </a:lnTo>
                  <a:lnTo>
                    <a:pt x="112" y="203"/>
                  </a:lnTo>
                  <a:lnTo>
                    <a:pt x="114" y="203"/>
                  </a:lnTo>
                  <a:lnTo>
                    <a:pt x="112" y="203"/>
                  </a:lnTo>
                  <a:lnTo>
                    <a:pt x="114" y="203"/>
                  </a:lnTo>
                  <a:lnTo>
                    <a:pt x="116" y="203"/>
                  </a:lnTo>
                  <a:lnTo>
                    <a:pt x="118" y="201"/>
                  </a:lnTo>
                  <a:lnTo>
                    <a:pt x="120" y="203"/>
                  </a:lnTo>
                  <a:lnTo>
                    <a:pt x="122" y="203"/>
                  </a:lnTo>
                  <a:lnTo>
                    <a:pt x="120" y="205"/>
                  </a:lnTo>
                  <a:lnTo>
                    <a:pt x="118" y="205"/>
                  </a:lnTo>
                  <a:lnTo>
                    <a:pt x="116" y="205"/>
                  </a:lnTo>
                  <a:lnTo>
                    <a:pt x="118" y="205"/>
                  </a:lnTo>
                  <a:lnTo>
                    <a:pt x="116" y="205"/>
                  </a:lnTo>
                  <a:lnTo>
                    <a:pt x="114" y="205"/>
                  </a:lnTo>
                  <a:lnTo>
                    <a:pt x="112" y="205"/>
                  </a:lnTo>
                  <a:lnTo>
                    <a:pt x="114" y="205"/>
                  </a:lnTo>
                  <a:lnTo>
                    <a:pt x="112" y="205"/>
                  </a:lnTo>
                  <a:lnTo>
                    <a:pt x="110" y="207"/>
                  </a:lnTo>
                  <a:lnTo>
                    <a:pt x="108" y="207"/>
                  </a:lnTo>
                  <a:lnTo>
                    <a:pt x="106" y="207"/>
                  </a:lnTo>
                  <a:lnTo>
                    <a:pt x="106" y="209"/>
                  </a:lnTo>
                  <a:lnTo>
                    <a:pt x="104" y="211"/>
                  </a:lnTo>
                  <a:lnTo>
                    <a:pt x="104" y="209"/>
                  </a:lnTo>
                  <a:close/>
                  <a:moveTo>
                    <a:pt x="170" y="179"/>
                  </a:moveTo>
                  <a:lnTo>
                    <a:pt x="172" y="179"/>
                  </a:lnTo>
                  <a:lnTo>
                    <a:pt x="174" y="179"/>
                  </a:lnTo>
                  <a:lnTo>
                    <a:pt x="176" y="179"/>
                  </a:lnTo>
                  <a:lnTo>
                    <a:pt x="174" y="179"/>
                  </a:lnTo>
                  <a:lnTo>
                    <a:pt x="172" y="177"/>
                  </a:lnTo>
                  <a:lnTo>
                    <a:pt x="174" y="177"/>
                  </a:lnTo>
                  <a:lnTo>
                    <a:pt x="176" y="177"/>
                  </a:lnTo>
                  <a:lnTo>
                    <a:pt x="178" y="177"/>
                  </a:lnTo>
                  <a:lnTo>
                    <a:pt x="174" y="177"/>
                  </a:lnTo>
                  <a:lnTo>
                    <a:pt x="174" y="175"/>
                  </a:lnTo>
                  <a:lnTo>
                    <a:pt x="176" y="175"/>
                  </a:lnTo>
                  <a:lnTo>
                    <a:pt x="176" y="177"/>
                  </a:lnTo>
                  <a:lnTo>
                    <a:pt x="178" y="175"/>
                  </a:lnTo>
                  <a:lnTo>
                    <a:pt x="178" y="177"/>
                  </a:lnTo>
                  <a:lnTo>
                    <a:pt x="180" y="177"/>
                  </a:lnTo>
                  <a:lnTo>
                    <a:pt x="180" y="175"/>
                  </a:lnTo>
                  <a:lnTo>
                    <a:pt x="178" y="175"/>
                  </a:lnTo>
                  <a:lnTo>
                    <a:pt x="178" y="173"/>
                  </a:lnTo>
                  <a:lnTo>
                    <a:pt x="180" y="175"/>
                  </a:lnTo>
                  <a:lnTo>
                    <a:pt x="180" y="173"/>
                  </a:lnTo>
                  <a:lnTo>
                    <a:pt x="180" y="175"/>
                  </a:lnTo>
                  <a:lnTo>
                    <a:pt x="182" y="175"/>
                  </a:lnTo>
                  <a:lnTo>
                    <a:pt x="184" y="175"/>
                  </a:lnTo>
                  <a:lnTo>
                    <a:pt x="184" y="177"/>
                  </a:lnTo>
                  <a:lnTo>
                    <a:pt x="182" y="177"/>
                  </a:lnTo>
                  <a:lnTo>
                    <a:pt x="180" y="177"/>
                  </a:lnTo>
                  <a:lnTo>
                    <a:pt x="180" y="179"/>
                  </a:lnTo>
                  <a:lnTo>
                    <a:pt x="182" y="179"/>
                  </a:lnTo>
                  <a:lnTo>
                    <a:pt x="180" y="179"/>
                  </a:lnTo>
                  <a:lnTo>
                    <a:pt x="178" y="179"/>
                  </a:lnTo>
                  <a:lnTo>
                    <a:pt x="176" y="181"/>
                  </a:lnTo>
                  <a:lnTo>
                    <a:pt x="174" y="181"/>
                  </a:lnTo>
                  <a:lnTo>
                    <a:pt x="172" y="179"/>
                  </a:lnTo>
                  <a:lnTo>
                    <a:pt x="170" y="179"/>
                  </a:lnTo>
                  <a:close/>
                  <a:moveTo>
                    <a:pt x="130" y="189"/>
                  </a:moveTo>
                  <a:lnTo>
                    <a:pt x="132" y="189"/>
                  </a:lnTo>
                  <a:lnTo>
                    <a:pt x="134" y="189"/>
                  </a:lnTo>
                  <a:lnTo>
                    <a:pt x="132" y="189"/>
                  </a:lnTo>
                  <a:lnTo>
                    <a:pt x="134" y="191"/>
                  </a:lnTo>
                  <a:lnTo>
                    <a:pt x="136" y="191"/>
                  </a:lnTo>
                  <a:lnTo>
                    <a:pt x="134" y="193"/>
                  </a:lnTo>
                  <a:lnTo>
                    <a:pt x="136" y="191"/>
                  </a:lnTo>
                  <a:lnTo>
                    <a:pt x="136" y="193"/>
                  </a:lnTo>
                  <a:lnTo>
                    <a:pt x="136" y="195"/>
                  </a:lnTo>
                  <a:lnTo>
                    <a:pt x="138" y="195"/>
                  </a:lnTo>
                  <a:lnTo>
                    <a:pt x="136" y="195"/>
                  </a:lnTo>
                  <a:lnTo>
                    <a:pt x="132" y="197"/>
                  </a:lnTo>
                  <a:lnTo>
                    <a:pt x="130" y="197"/>
                  </a:lnTo>
                  <a:lnTo>
                    <a:pt x="130" y="195"/>
                  </a:lnTo>
                  <a:lnTo>
                    <a:pt x="132" y="195"/>
                  </a:lnTo>
                  <a:lnTo>
                    <a:pt x="134" y="193"/>
                  </a:lnTo>
                  <a:lnTo>
                    <a:pt x="132" y="193"/>
                  </a:lnTo>
                  <a:lnTo>
                    <a:pt x="132" y="195"/>
                  </a:lnTo>
                  <a:lnTo>
                    <a:pt x="130" y="195"/>
                  </a:lnTo>
                  <a:lnTo>
                    <a:pt x="128" y="195"/>
                  </a:lnTo>
                  <a:lnTo>
                    <a:pt x="126" y="195"/>
                  </a:lnTo>
                  <a:lnTo>
                    <a:pt x="126" y="197"/>
                  </a:lnTo>
                  <a:lnTo>
                    <a:pt x="124" y="197"/>
                  </a:lnTo>
                  <a:lnTo>
                    <a:pt x="124" y="195"/>
                  </a:lnTo>
                  <a:lnTo>
                    <a:pt x="124" y="193"/>
                  </a:lnTo>
                  <a:lnTo>
                    <a:pt x="126" y="193"/>
                  </a:lnTo>
                  <a:lnTo>
                    <a:pt x="126" y="195"/>
                  </a:lnTo>
                  <a:lnTo>
                    <a:pt x="126" y="193"/>
                  </a:lnTo>
                  <a:lnTo>
                    <a:pt x="128" y="193"/>
                  </a:lnTo>
                  <a:lnTo>
                    <a:pt x="130" y="193"/>
                  </a:lnTo>
                  <a:lnTo>
                    <a:pt x="130" y="191"/>
                  </a:lnTo>
                  <a:lnTo>
                    <a:pt x="132" y="193"/>
                  </a:lnTo>
                  <a:lnTo>
                    <a:pt x="132" y="191"/>
                  </a:lnTo>
                  <a:lnTo>
                    <a:pt x="130" y="189"/>
                  </a:lnTo>
                  <a:close/>
                  <a:moveTo>
                    <a:pt x="220" y="158"/>
                  </a:moveTo>
                  <a:lnTo>
                    <a:pt x="220" y="158"/>
                  </a:lnTo>
                  <a:lnTo>
                    <a:pt x="222" y="158"/>
                  </a:lnTo>
                  <a:lnTo>
                    <a:pt x="222" y="160"/>
                  </a:lnTo>
                  <a:lnTo>
                    <a:pt x="224" y="158"/>
                  </a:lnTo>
                  <a:lnTo>
                    <a:pt x="226" y="160"/>
                  </a:lnTo>
                  <a:lnTo>
                    <a:pt x="226" y="158"/>
                  </a:lnTo>
                  <a:lnTo>
                    <a:pt x="228" y="158"/>
                  </a:lnTo>
                  <a:lnTo>
                    <a:pt x="230" y="158"/>
                  </a:lnTo>
                  <a:lnTo>
                    <a:pt x="230" y="160"/>
                  </a:lnTo>
                  <a:lnTo>
                    <a:pt x="230" y="158"/>
                  </a:lnTo>
                  <a:lnTo>
                    <a:pt x="228" y="156"/>
                  </a:lnTo>
                  <a:lnTo>
                    <a:pt x="230" y="156"/>
                  </a:lnTo>
                  <a:lnTo>
                    <a:pt x="230" y="158"/>
                  </a:lnTo>
                  <a:lnTo>
                    <a:pt x="232" y="156"/>
                  </a:lnTo>
                  <a:lnTo>
                    <a:pt x="232" y="158"/>
                  </a:lnTo>
                  <a:lnTo>
                    <a:pt x="234" y="158"/>
                  </a:lnTo>
                  <a:lnTo>
                    <a:pt x="236" y="156"/>
                  </a:lnTo>
                  <a:lnTo>
                    <a:pt x="234" y="156"/>
                  </a:lnTo>
                  <a:lnTo>
                    <a:pt x="236" y="156"/>
                  </a:lnTo>
                  <a:lnTo>
                    <a:pt x="238" y="156"/>
                  </a:lnTo>
                  <a:lnTo>
                    <a:pt x="236" y="156"/>
                  </a:lnTo>
                  <a:lnTo>
                    <a:pt x="238" y="156"/>
                  </a:lnTo>
                  <a:lnTo>
                    <a:pt x="240" y="156"/>
                  </a:lnTo>
                  <a:lnTo>
                    <a:pt x="238" y="158"/>
                  </a:lnTo>
                  <a:lnTo>
                    <a:pt x="236" y="158"/>
                  </a:lnTo>
                  <a:lnTo>
                    <a:pt x="236" y="160"/>
                  </a:lnTo>
                  <a:lnTo>
                    <a:pt x="234" y="160"/>
                  </a:lnTo>
                  <a:lnTo>
                    <a:pt x="232" y="160"/>
                  </a:lnTo>
                  <a:lnTo>
                    <a:pt x="234" y="160"/>
                  </a:lnTo>
                  <a:lnTo>
                    <a:pt x="232" y="160"/>
                  </a:lnTo>
                  <a:lnTo>
                    <a:pt x="230" y="160"/>
                  </a:lnTo>
                  <a:lnTo>
                    <a:pt x="230" y="163"/>
                  </a:lnTo>
                  <a:lnTo>
                    <a:pt x="230" y="160"/>
                  </a:lnTo>
                  <a:lnTo>
                    <a:pt x="228" y="160"/>
                  </a:lnTo>
                  <a:lnTo>
                    <a:pt x="228" y="163"/>
                  </a:lnTo>
                  <a:lnTo>
                    <a:pt x="226" y="160"/>
                  </a:lnTo>
                  <a:lnTo>
                    <a:pt x="226" y="163"/>
                  </a:lnTo>
                  <a:lnTo>
                    <a:pt x="224" y="163"/>
                  </a:lnTo>
                  <a:lnTo>
                    <a:pt x="222" y="163"/>
                  </a:lnTo>
                  <a:lnTo>
                    <a:pt x="224" y="160"/>
                  </a:lnTo>
                  <a:lnTo>
                    <a:pt x="222" y="160"/>
                  </a:lnTo>
                  <a:lnTo>
                    <a:pt x="220" y="160"/>
                  </a:lnTo>
                  <a:lnTo>
                    <a:pt x="220" y="158"/>
                  </a:lnTo>
                  <a:close/>
                  <a:moveTo>
                    <a:pt x="154" y="187"/>
                  </a:moveTo>
                  <a:lnTo>
                    <a:pt x="156" y="187"/>
                  </a:lnTo>
                  <a:lnTo>
                    <a:pt x="158" y="187"/>
                  </a:lnTo>
                  <a:lnTo>
                    <a:pt x="160" y="185"/>
                  </a:lnTo>
                  <a:lnTo>
                    <a:pt x="158" y="185"/>
                  </a:lnTo>
                  <a:lnTo>
                    <a:pt x="156" y="185"/>
                  </a:lnTo>
                  <a:lnTo>
                    <a:pt x="158" y="185"/>
                  </a:lnTo>
                  <a:lnTo>
                    <a:pt x="160" y="183"/>
                  </a:lnTo>
                  <a:lnTo>
                    <a:pt x="158" y="185"/>
                  </a:lnTo>
                  <a:lnTo>
                    <a:pt x="156" y="183"/>
                  </a:lnTo>
                  <a:lnTo>
                    <a:pt x="158" y="183"/>
                  </a:lnTo>
                  <a:lnTo>
                    <a:pt x="160" y="183"/>
                  </a:lnTo>
                  <a:lnTo>
                    <a:pt x="158" y="183"/>
                  </a:lnTo>
                  <a:lnTo>
                    <a:pt x="156" y="183"/>
                  </a:lnTo>
                  <a:lnTo>
                    <a:pt x="156" y="181"/>
                  </a:lnTo>
                  <a:lnTo>
                    <a:pt x="158" y="181"/>
                  </a:lnTo>
                  <a:lnTo>
                    <a:pt x="160" y="181"/>
                  </a:lnTo>
                  <a:lnTo>
                    <a:pt x="162" y="183"/>
                  </a:lnTo>
                  <a:lnTo>
                    <a:pt x="162" y="181"/>
                  </a:lnTo>
                  <a:lnTo>
                    <a:pt x="160" y="181"/>
                  </a:lnTo>
                  <a:lnTo>
                    <a:pt x="164" y="181"/>
                  </a:lnTo>
                  <a:lnTo>
                    <a:pt x="162" y="181"/>
                  </a:lnTo>
                  <a:lnTo>
                    <a:pt x="160" y="181"/>
                  </a:lnTo>
                  <a:lnTo>
                    <a:pt x="162" y="181"/>
                  </a:lnTo>
                  <a:lnTo>
                    <a:pt x="160" y="181"/>
                  </a:lnTo>
                  <a:lnTo>
                    <a:pt x="164" y="181"/>
                  </a:lnTo>
                  <a:lnTo>
                    <a:pt x="166" y="181"/>
                  </a:lnTo>
                  <a:lnTo>
                    <a:pt x="162" y="179"/>
                  </a:lnTo>
                  <a:lnTo>
                    <a:pt x="164" y="179"/>
                  </a:lnTo>
                  <a:lnTo>
                    <a:pt x="166" y="181"/>
                  </a:lnTo>
                  <a:lnTo>
                    <a:pt x="164" y="179"/>
                  </a:lnTo>
                  <a:lnTo>
                    <a:pt x="166" y="179"/>
                  </a:lnTo>
                  <a:lnTo>
                    <a:pt x="168" y="181"/>
                  </a:lnTo>
                  <a:lnTo>
                    <a:pt x="168" y="179"/>
                  </a:lnTo>
                  <a:lnTo>
                    <a:pt x="170" y="179"/>
                  </a:lnTo>
                  <a:lnTo>
                    <a:pt x="170" y="181"/>
                  </a:lnTo>
                  <a:lnTo>
                    <a:pt x="168" y="181"/>
                  </a:lnTo>
                  <a:lnTo>
                    <a:pt x="170" y="181"/>
                  </a:lnTo>
                  <a:lnTo>
                    <a:pt x="172" y="181"/>
                  </a:lnTo>
                  <a:lnTo>
                    <a:pt x="170" y="181"/>
                  </a:lnTo>
                  <a:lnTo>
                    <a:pt x="172" y="181"/>
                  </a:lnTo>
                  <a:lnTo>
                    <a:pt x="172" y="183"/>
                  </a:lnTo>
                  <a:lnTo>
                    <a:pt x="170" y="183"/>
                  </a:lnTo>
                  <a:lnTo>
                    <a:pt x="170" y="185"/>
                  </a:lnTo>
                  <a:lnTo>
                    <a:pt x="172" y="185"/>
                  </a:lnTo>
                  <a:lnTo>
                    <a:pt x="170" y="187"/>
                  </a:lnTo>
                  <a:lnTo>
                    <a:pt x="168" y="187"/>
                  </a:lnTo>
                  <a:lnTo>
                    <a:pt x="166" y="187"/>
                  </a:lnTo>
                  <a:lnTo>
                    <a:pt x="164" y="187"/>
                  </a:lnTo>
                  <a:lnTo>
                    <a:pt x="164" y="185"/>
                  </a:lnTo>
                  <a:lnTo>
                    <a:pt x="162" y="187"/>
                  </a:lnTo>
                  <a:lnTo>
                    <a:pt x="160" y="187"/>
                  </a:lnTo>
                  <a:lnTo>
                    <a:pt x="160" y="189"/>
                  </a:lnTo>
                  <a:lnTo>
                    <a:pt x="158" y="189"/>
                  </a:lnTo>
                  <a:lnTo>
                    <a:pt x="160" y="187"/>
                  </a:lnTo>
                  <a:lnTo>
                    <a:pt x="158" y="187"/>
                  </a:lnTo>
                  <a:lnTo>
                    <a:pt x="156" y="189"/>
                  </a:lnTo>
                  <a:lnTo>
                    <a:pt x="154" y="187"/>
                  </a:lnTo>
                  <a:close/>
                  <a:moveTo>
                    <a:pt x="172" y="30"/>
                  </a:moveTo>
                  <a:lnTo>
                    <a:pt x="180" y="28"/>
                  </a:lnTo>
                  <a:lnTo>
                    <a:pt x="190" y="28"/>
                  </a:lnTo>
                  <a:lnTo>
                    <a:pt x="190" y="32"/>
                  </a:lnTo>
                  <a:lnTo>
                    <a:pt x="180" y="34"/>
                  </a:lnTo>
                  <a:lnTo>
                    <a:pt x="172" y="30"/>
                  </a:lnTo>
                  <a:close/>
                  <a:moveTo>
                    <a:pt x="138" y="191"/>
                  </a:moveTo>
                  <a:lnTo>
                    <a:pt x="140" y="191"/>
                  </a:lnTo>
                  <a:lnTo>
                    <a:pt x="142" y="191"/>
                  </a:lnTo>
                  <a:lnTo>
                    <a:pt x="144" y="189"/>
                  </a:lnTo>
                  <a:lnTo>
                    <a:pt x="144" y="191"/>
                  </a:lnTo>
                  <a:lnTo>
                    <a:pt x="144" y="193"/>
                  </a:lnTo>
                  <a:lnTo>
                    <a:pt x="142" y="193"/>
                  </a:lnTo>
                  <a:lnTo>
                    <a:pt x="144" y="193"/>
                  </a:lnTo>
                  <a:lnTo>
                    <a:pt x="146" y="193"/>
                  </a:lnTo>
                  <a:lnTo>
                    <a:pt x="146" y="195"/>
                  </a:lnTo>
                  <a:lnTo>
                    <a:pt x="144" y="195"/>
                  </a:lnTo>
                  <a:lnTo>
                    <a:pt x="142" y="197"/>
                  </a:lnTo>
                  <a:lnTo>
                    <a:pt x="144" y="197"/>
                  </a:lnTo>
                  <a:lnTo>
                    <a:pt x="146" y="195"/>
                  </a:lnTo>
                  <a:lnTo>
                    <a:pt x="148" y="195"/>
                  </a:lnTo>
                  <a:lnTo>
                    <a:pt x="148" y="193"/>
                  </a:lnTo>
                  <a:lnTo>
                    <a:pt x="146" y="193"/>
                  </a:lnTo>
                  <a:lnTo>
                    <a:pt x="148" y="191"/>
                  </a:lnTo>
                  <a:lnTo>
                    <a:pt x="150" y="193"/>
                  </a:lnTo>
                  <a:lnTo>
                    <a:pt x="148" y="191"/>
                  </a:lnTo>
                  <a:lnTo>
                    <a:pt x="152" y="191"/>
                  </a:lnTo>
                  <a:lnTo>
                    <a:pt x="152" y="193"/>
                  </a:lnTo>
                  <a:lnTo>
                    <a:pt x="154" y="193"/>
                  </a:lnTo>
                  <a:lnTo>
                    <a:pt x="154" y="195"/>
                  </a:lnTo>
                  <a:lnTo>
                    <a:pt x="152" y="197"/>
                  </a:lnTo>
                  <a:lnTo>
                    <a:pt x="148" y="197"/>
                  </a:lnTo>
                  <a:lnTo>
                    <a:pt x="146" y="201"/>
                  </a:lnTo>
                  <a:lnTo>
                    <a:pt x="144" y="201"/>
                  </a:lnTo>
                  <a:lnTo>
                    <a:pt x="144" y="199"/>
                  </a:lnTo>
                  <a:lnTo>
                    <a:pt x="144" y="201"/>
                  </a:lnTo>
                  <a:lnTo>
                    <a:pt x="142" y="201"/>
                  </a:lnTo>
                  <a:lnTo>
                    <a:pt x="142" y="203"/>
                  </a:lnTo>
                  <a:lnTo>
                    <a:pt x="140" y="201"/>
                  </a:lnTo>
                  <a:lnTo>
                    <a:pt x="138" y="201"/>
                  </a:lnTo>
                  <a:lnTo>
                    <a:pt x="140" y="199"/>
                  </a:lnTo>
                  <a:lnTo>
                    <a:pt x="136" y="201"/>
                  </a:lnTo>
                  <a:lnTo>
                    <a:pt x="132" y="203"/>
                  </a:lnTo>
                  <a:lnTo>
                    <a:pt x="134" y="201"/>
                  </a:lnTo>
                  <a:lnTo>
                    <a:pt x="134" y="199"/>
                  </a:lnTo>
                  <a:lnTo>
                    <a:pt x="136" y="199"/>
                  </a:lnTo>
                  <a:lnTo>
                    <a:pt x="134" y="197"/>
                  </a:lnTo>
                  <a:lnTo>
                    <a:pt x="136" y="197"/>
                  </a:lnTo>
                  <a:lnTo>
                    <a:pt x="138" y="197"/>
                  </a:lnTo>
                  <a:lnTo>
                    <a:pt x="140" y="195"/>
                  </a:lnTo>
                  <a:lnTo>
                    <a:pt x="138" y="195"/>
                  </a:lnTo>
                  <a:lnTo>
                    <a:pt x="140" y="195"/>
                  </a:lnTo>
                  <a:lnTo>
                    <a:pt x="138" y="193"/>
                  </a:lnTo>
                  <a:lnTo>
                    <a:pt x="140" y="193"/>
                  </a:lnTo>
                  <a:lnTo>
                    <a:pt x="138" y="191"/>
                  </a:lnTo>
                  <a:close/>
                  <a:moveTo>
                    <a:pt x="178" y="36"/>
                  </a:moveTo>
                  <a:lnTo>
                    <a:pt x="190" y="34"/>
                  </a:lnTo>
                  <a:lnTo>
                    <a:pt x="200" y="34"/>
                  </a:lnTo>
                  <a:lnTo>
                    <a:pt x="204" y="34"/>
                  </a:lnTo>
                  <a:lnTo>
                    <a:pt x="208" y="38"/>
                  </a:lnTo>
                  <a:lnTo>
                    <a:pt x="218" y="40"/>
                  </a:lnTo>
                  <a:lnTo>
                    <a:pt x="222" y="40"/>
                  </a:lnTo>
                  <a:lnTo>
                    <a:pt x="220" y="44"/>
                  </a:lnTo>
                  <a:lnTo>
                    <a:pt x="204" y="48"/>
                  </a:lnTo>
                  <a:lnTo>
                    <a:pt x="202" y="44"/>
                  </a:lnTo>
                  <a:lnTo>
                    <a:pt x="182" y="46"/>
                  </a:lnTo>
                  <a:lnTo>
                    <a:pt x="182" y="42"/>
                  </a:lnTo>
                  <a:lnTo>
                    <a:pt x="186" y="38"/>
                  </a:lnTo>
                  <a:lnTo>
                    <a:pt x="182" y="38"/>
                  </a:lnTo>
                  <a:lnTo>
                    <a:pt x="178" y="36"/>
                  </a:lnTo>
                  <a:close/>
                  <a:moveTo>
                    <a:pt x="138" y="4"/>
                  </a:moveTo>
                  <a:lnTo>
                    <a:pt x="152" y="2"/>
                  </a:lnTo>
                  <a:lnTo>
                    <a:pt x="158" y="2"/>
                  </a:lnTo>
                  <a:lnTo>
                    <a:pt x="174" y="2"/>
                  </a:lnTo>
                  <a:lnTo>
                    <a:pt x="186" y="6"/>
                  </a:lnTo>
                  <a:lnTo>
                    <a:pt x="188" y="2"/>
                  </a:lnTo>
                  <a:lnTo>
                    <a:pt x="194" y="0"/>
                  </a:lnTo>
                  <a:lnTo>
                    <a:pt x="196" y="4"/>
                  </a:lnTo>
                  <a:lnTo>
                    <a:pt x="208" y="2"/>
                  </a:lnTo>
                  <a:lnTo>
                    <a:pt x="222" y="2"/>
                  </a:lnTo>
                  <a:lnTo>
                    <a:pt x="244" y="6"/>
                  </a:lnTo>
                  <a:lnTo>
                    <a:pt x="242" y="8"/>
                  </a:lnTo>
                  <a:lnTo>
                    <a:pt x="236" y="10"/>
                  </a:lnTo>
                  <a:lnTo>
                    <a:pt x="226" y="12"/>
                  </a:lnTo>
                  <a:lnTo>
                    <a:pt x="230" y="14"/>
                  </a:lnTo>
                  <a:lnTo>
                    <a:pt x="226" y="16"/>
                  </a:lnTo>
                  <a:lnTo>
                    <a:pt x="216" y="16"/>
                  </a:lnTo>
                  <a:lnTo>
                    <a:pt x="212" y="18"/>
                  </a:lnTo>
                  <a:lnTo>
                    <a:pt x="200" y="18"/>
                  </a:lnTo>
                  <a:lnTo>
                    <a:pt x="192" y="16"/>
                  </a:lnTo>
                  <a:lnTo>
                    <a:pt x="182" y="16"/>
                  </a:lnTo>
                  <a:lnTo>
                    <a:pt x="172" y="14"/>
                  </a:lnTo>
                  <a:lnTo>
                    <a:pt x="160" y="12"/>
                  </a:lnTo>
                  <a:lnTo>
                    <a:pt x="174" y="12"/>
                  </a:lnTo>
                  <a:lnTo>
                    <a:pt x="174" y="10"/>
                  </a:lnTo>
                  <a:lnTo>
                    <a:pt x="148" y="10"/>
                  </a:lnTo>
                  <a:lnTo>
                    <a:pt x="142" y="8"/>
                  </a:lnTo>
                  <a:lnTo>
                    <a:pt x="144" y="6"/>
                  </a:lnTo>
                  <a:lnTo>
                    <a:pt x="138" y="4"/>
                  </a:lnTo>
                  <a:close/>
                  <a:moveTo>
                    <a:pt x="112" y="10"/>
                  </a:moveTo>
                  <a:lnTo>
                    <a:pt x="114" y="8"/>
                  </a:lnTo>
                  <a:lnTo>
                    <a:pt x="120" y="8"/>
                  </a:lnTo>
                  <a:lnTo>
                    <a:pt x="128" y="8"/>
                  </a:lnTo>
                  <a:lnTo>
                    <a:pt x="134" y="10"/>
                  </a:lnTo>
                  <a:lnTo>
                    <a:pt x="138" y="14"/>
                  </a:lnTo>
                  <a:lnTo>
                    <a:pt x="142" y="12"/>
                  </a:lnTo>
                  <a:lnTo>
                    <a:pt x="146" y="14"/>
                  </a:lnTo>
                  <a:lnTo>
                    <a:pt x="148" y="18"/>
                  </a:lnTo>
                  <a:lnTo>
                    <a:pt x="156" y="18"/>
                  </a:lnTo>
                  <a:lnTo>
                    <a:pt x="164" y="20"/>
                  </a:lnTo>
                  <a:lnTo>
                    <a:pt x="182" y="24"/>
                  </a:lnTo>
                  <a:lnTo>
                    <a:pt x="170" y="26"/>
                  </a:lnTo>
                  <a:lnTo>
                    <a:pt x="158" y="30"/>
                  </a:lnTo>
                  <a:lnTo>
                    <a:pt x="154" y="32"/>
                  </a:lnTo>
                  <a:lnTo>
                    <a:pt x="152" y="36"/>
                  </a:lnTo>
                  <a:lnTo>
                    <a:pt x="150" y="38"/>
                  </a:lnTo>
                  <a:lnTo>
                    <a:pt x="146" y="46"/>
                  </a:lnTo>
                  <a:lnTo>
                    <a:pt x="142" y="46"/>
                  </a:lnTo>
                  <a:lnTo>
                    <a:pt x="138" y="58"/>
                  </a:lnTo>
                  <a:lnTo>
                    <a:pt x="130" y="58"/>
                  </a:lnTo>
                  <a:lnTo>
                    <a:pt x="120" y="54"/>
                  </a:lnTo>
                  <a:lnTo>
                    <a:pt x="122" y="52"/>
                  </a:lnTo>
                  <a:lnTo>
                    <a:pt x="112" y="50"/>
                  </a:lnTo>
                  <a:lnTo>
                    <a:pt x="102" y="48"/>
                  </a:lnTo>
                  <a:lnTo>
                    <a:pt x="98" y="46"/>
                  </a:lnTo>
                  <a:lnTo>
                    <a:pt x="106" y="44"/>
                  </a:lnTo>
                  <a:lnTo>
                    <a:pt x="120" y="44"/>
                  </a:lnTo>
                  <a:lnTo>
                    <a:pt x="108" y="42"/>
                  </a:lnTo>
                  <a:lnTo>
                    <a:pt x="130" y="38"/>
                  </a:lnTo>
                  <a:lnTo>
                    <a:pt x="114" y="40"/>
                  </a:lnTo>
                  <a:lnTo>
                    <a:pt x="94" y="40"/>
                  </a:lnTo>
                  <a:lnTo>
                    <a:pt x="92" y="38"/>
                  </a:lnTo>
                  <a:lnTo>
                    <a:pt x="100" y="36"/>
                  </a:lnTo>
                  <a:lnTo>
                    <a:pt x="110" y="34"/>
                  </a:lnTo>
                  <a:lnTo>
                    <a:pt x="116" y="32"/>
                  </a:lnTo>
                  <a:lnTo>
                    <a:pt x="126" y="32"/>
                  </a:lnTo>
                  <a:lnTo>
                    <a:pt x="124" y="30"/>
                  </a:lnTo>
                  <a:lnTo>
                    <a:pt x="126" y="28"/>
                  </a:lnTo>
                  <a:lnTo>
                    <a:pt x="124" y="26"/>
                  </a:lnTo>
                  <a:lnTo>
                    <a:pt x="120" y="28"/>
                  </a:lnTo>
                  <a:lnTo>
                    <a:pt x="112" y="28"/>
                  </a:lnTo>
                  <a:lnTo>
                    <a:pt x="108" y="28"/>
                  </a:lnTo>
                  <a:lnTo>
                    <a:pt x="102" y="28"/>
                  </a:lnTo>
                  <a:lnTo>
                    <a:pt x="98" y="32"/>
                  </a:lnTo>
                  <a:lnTo>
                    <a:pt x="88" y="34"/>
                  </a:lnTo>
                  <a:lnTo>
                    <a:pt x="80" y="32"/>
                  </a:lnTo>
                  <a:lnTo>
                    <a:pt x="78" y="30"/>
                  </a:lnTo>
                  <a:lnTo>
                    <a:pt x="70" y="28"/>
                  </a:lnTo>
                  <a:lnTo>
                    <a:pt x="64" y="22"/>
                  </a:lnTo>
                  <a:lnTo>
                    <a:pt x="68" y="20"/>
                  </a:lnTo>
                  <a:lnTo>
                    <a:pt x="62" y="18"/>
                  </a:lnTo>
                  <a:lnTo>
                    <a:pt x="56" y="16"/>
                  </a:lnTo>
                  <a:lnTo>
                    <a:pt x="56" y="12"/>
                  </a:lnTo>
                  <a:lnTo>
                    <a:pt x="64" y="10"/>
                  </a:lnTo>
                  <a:lnTo>
                    <a:pt x="72" y="10"/>
                  </a:lnTo>
                  <a:lnTo>
                    <a:pt x="88" y="10"/>
                  </a:lnTo>
                  <a:lnTo>
                    <a:pt x="90" y="12"/>
                  </a:lnTo>
                  <a:lnTo>
                    <a:pt x="80" y="12"/>
                  </a:lnTo>
                  <a:lnTo>
                    <a:pt x="92" y="16"/>
                  </a:lnTo>
                  <a:lnTo>
                    <a:pt x="92" y="14"/>
                  </a:lnTo>
                  <a:lnTo>
                    <a:pt x="98" y="10"/>
                  </a:lnTo>
                  <a:lnTo>
                    <a:pt x="110" y="16"/>
                  </a:lnTo>
                  <a:lnTo>
                    <a:pt x="122" y="22"/>
                  </a:lnTo>
                  <a:lnTo>
                    <a:pt x="112" y="10"/>
                  </a:lnTo>
                  <a:close/>
                  <a:moveTo>
                    <a:pt x="252" y="154"/>
                  </a:moveTo>
                  <a:lnTo>
                    <a:pt x="254" y="154"/>
                  </a:lnTo>
                  <a:lnTo>
                    <a:pt x="256" y="154"/>
                  </a:lnTo>
                  <a:lnTo>
                    <a:pt x="258" y="154"/>
                  </a:lnTo>
                  <a:lnTo>
                    <a:pt x="260" y="154"/>
                  </a:lnTo>
                  <a:lnTo>
                    <a:pt x="258" y="156"/>
                  </a:lnTo>
                  <a:lnTo>
                    <a:pt x="260" y="156"/>
                  </a:lnTo>
                  <a:lnTo>
                    <a:pt x="262" y="154"/>
                  </a:lnTo>
                  <a:lnTo>
                    <a:pt x="262" y="156"/>
                  </a:lnTo>
                  <a:lnTo>
                    <a:pt x="264" y="156"/>
                  </a:lnTo>
                  <a:lnTo>
                    <a:pt x="264" y="154"/>
                  </a:lnTo>
                  <a:lnTo>
                    <a:pt x="266" y="154"/>
                  </a:lnTo>
                  <a:lnTo>
                    <a:pt x="266" y="156"/>
                  </a:lnTo>
                  <a:lnTo>
                    <a:pt x="270" y="156"/>
                  </a:lnTo>
                  <a:lnTo>
                    <a:pt x="272" y="156"/>
                  </a:lnTo>
                  <a:lnTo>
                    <a:pt x="270" y="156"/>
                  </a:lnTo>
                  <a:lnTo>
                    <a:pt x="268" y="156"/>
                  </a:lnTo>
                  <a:lnTo>
                    <a:pt x="268" y="158"/>
                  </a:lnTo>
                  <a:lnTo>
                    <a:pt x="262" y="160"/>
                  </a:lnTo>
                  <a:lnTo>
                    <a:pt x="262" y="163"/>
                  </a:lnTo>
                  <a:lnTo>
                    <a:pt x="264" y="163"/>
                  </a:lnTo>
                  <a:lnTo>
                    <a:pt x="264" y="165"/>
                  </a:lnTo>
                  <a:lnTo>
                    <a:pt x="264" y="167"/>
                  </a:lnTo>
                  <a:lnTo>
                    <a:pt x="262" y="167"/>
                  </a:lnTo>
                  <a:lnTo>
                    <a:pt x="262" y="171"/>
                  </a:lnTo>
                  <a:lnTo>
                    <a:pt x="262" y="169"/>
                  </a:lnTo>
                  <a:lnTo>
                    <a:pt x="264" y="169"/>
                  </a:lnTo>
                  <a:lnTo>
                    <a:pt x="264" y="171"/>
                  </a:lnTo>
                  <a:lnTo>
                    <a:pt x="266" y="171"/>
                  </a:lnTo>
                  <a:lnTo>
                    <a:pt x="266" y="169"/>
                  </a:lnTo>
                  <a:lnTo>
                    <a:pt x="268" y="167"/>
                  </a:lnTo>
                  <a:lnTo>
                    <a:pt x="270" y="167"/>
                  </a:lnTo>
                  <a:lnTo>
                    <a:pt x="268" y="165"/>
                  </a:lnTo>
                  <a:lnTo>
                    <a:pt x="270" y="163"/>
                  </a:lnTo>
                  <a:lnTo>
                    <a:pt x="274" y="160"/>
                  </a:lnTo>
                  <a:lnTo>
                    <a:pt x="274" y="158"/>
                  </a:lnTo>
                  <a:lnTo>
                    <a:pt x="280" y="154"/>
                  </a:lnTo>
                  <a:lnTo>
                    <a:pt x="282" y="154"/>
                  </a:lnTo>
                  <a:lnTo>
                    <a:pt x="282" y="156"/>
                  </a:lnTo>
                  <a:lnTo>
                    <a:pt x="284" y="156"/>
                  </a:lnTo>
                  <a:lnTo>
                    <a:pt x="282" y="156"/>
                  </a:lnTo>
                  <a:lnTo>
                    <a:pt x="280" y="158"/>
                  </a:lnTo>
                  <a:lnTo>
                    <a:pt x="278" y="158"/>
                  </a:lnTo>
                  <a:lnTo>
                    <a:pt x="282" y="158"/>
                  </a:lnTo>
                  <a:lnTo>
                    <a:pt x="282" y="160"/>
                  </a:lnTo>
                  <a:lnTo>
                    <a:pt x="282" y="163"/>
                  </a:lnTo>
                  <a:lnTo>
                    <a:pt x="282" y="165"/>
                  </a:lnTo>
                  <a:lnTo>
                    <a:pt x="284" y="163"/>
                  </a:lnTo>
                  <a:lnTo>
                    <a:pt x="286" y="163"/>
                  </a:lnTo>
                  <a:lnTo>
                    <a:pt x="288" y="163"/>
                  </a:lnTo>
                  <a:lnTo>
                    <a:pt x="288" y="160"/>
                  </a:lnTo>
                  <a:lnTo>
                    <a:pt x="290" y="160"/>
                  </a:lnTo>
                  <a:lnTo>
                    <a:pt x="288" y="158"/>
                  </a:lnTo>
                  <a:lnTo>
                    <a:pt x="290" y="158"/>
                  </a:lnTo>
                  <a:lnTo>
                    <a:pt x="288" y="158"/>
                  </a:lnTo>
                  <a:lnTo>
                    <a:pt x="290" y="158"/>
                  </a:lnTo>
                  <a:lnTo>
                    <a:pt x="292" y="156"/>
                  </a:lnTo>
                  <a:lnTo>
                    <a:pt x="290" y="156"/>
                  </a:lnTo>
                  <a:lnTo>
                    <a:pt x="296" y="156"/>
                  </a:lnTo>
                  <a:lnTo>
                    <a:pt x="294" y="156"/>
                  </a:lnTo>
                  <a:lnTo>
                    <a:pt x="292" y="156"/>
                  </a:lnTo>
                  <a:lnTo>
                    <a:pt x="292" y="154"/>
                  </a:lnTo>
                  <a:lnTo>
                    <a:pt x="290" y="156"/>
                  </a:lnTo>
                  <a:lnTo>
                    <a:pt x="288" y="154"/>
                  </a:lnTo>
                  <a:lnTo>
                    <a:pt x="290" y="154"/>
                  </a:lnTo>
                  <a:lnTo>
                    <a:pt x="288" y="154"/>
                  </a:lnTo>
                  <a:lnTo>
                    <a:pt x="290" y="152"/>
                  </a:lnTo>
                  <a:lnTo>
                    <a:pt x="292" y="154"/>
                  </a:lnTo>
                  <a:lnTo>
                    <a:pt x="294" y="154"/>
                  </a:lnTo>
                  <a:lnTo>
                    <a:pt x="292" y="152"/>
                  </a:lnTo>
                  <a:lnTo>
                    <a:pt x="294" y="152"/>
                  </a:lnTo>
                  <a:lnTo>
                    <a:pt x="294" y="150"/>
                  </a:lnTo>
                  <a:lnTo>
                    <a:pt x="296" y="152"/>
                  </a:lnTo>
                  <a:lnTo>
                    <a:pt x="298" y="152"/>
                  </a:lnTo>
                  <a:lnTo>
                    <a:pt x="300" y="152"/>
                  </a:lnTo>
                  <a:lnTo>
                    <a:pt x="302" y="152"/>
                  </a:lnTo>
                  <a:lnTo>
                    <a:pt x="302" y="154"/>
                  </a:lnTo>
                  <a:lnTo>
                    <a:pt x="304" y="154"/>
                  </a:lnTo>
                  <a:lnTo>
                    <a:pt x="306" y="154"/>
                  </a:lnTo>
                  <a:lnTo>
                    <a:pt x="306" y="156"/>
                  </a:lnTo>
                  <a:lnTo>
                    <a:pt x="304" y="156"/>
                  </a:lnTo>
                  <a:lnTo>
                    <a:pt x="302" y="156"/>
                  </a:lnTo>
                  <a:lnTo>
                    <a:pt x="300" y="156"/>
                  </a:lnTo>
                  <a:lnTo>
                    <a:pt x="298" y="156"/>
                  </a:lnTo>
                  <a:lnTo>
                    <a:pt x="302" y="158"/>
                  </a:lnTo>
                  <a:lnTo>
                    <a:pt x="296" y="160"/>
                  </a:lnTo>
                  <a:lnTo>
                    <a:pt x="298" y="160"/>
                  </a:lnTo>
                  <a:lnTo>
                    <a:pt x="304" y="158"/>
                  </a:lnTo>
                  <a:lnTo>
                    <a:pt x="304" y="160"/>
                  </a:lnTo>
                  <a:lnTo>
                    <a:pt x="298" y="163"/>
                  </a:lnTo>
                  <a:lnTo>
                    <a:pt x="300" y="163"/>
                  </a:lnTo>
                  <a:lnTo>
                    <a:pt x="304" y="163"/>
                  </a:lnTo>
                  <a:lnTo>
                    <a:pt x="306" y="163"/>
                  </a:lnTo>
                  <a:lnTo>
                    <a:pt x="308" y="163"/>
                  </a:lnTo>
                  <a:lnTo>
                    <a:pt x="306" y="160"/>
                  </a:lnTo>
                  <a:lnTo>
                    <a:pt x="308" y="158"/>
                  </a:lnTo>
                  <a:lnTo>
                    <a:pt x="310" y="156"/>
                  </a:lnTo>
                  <a:lnTo>
                    <a:pt x="312" y="156"/>
                  </a:lnTo>
                  <a:lnTo>
                    <a:pt x="314" y="156"/>
                  </a:lnTo>
                  <a:lnTo>
                    <a:pt x="316" y="156"/>
                  </a:lnTo>
                  <a:lnTo>
                    <a:pt x="318" y="156"/>
                  </a:lnTo>
                  <a:lnTo>
                    <a:pt x="318" y="158"/>
                  </a:lnTo>
                  <a:lnTo>
                    <a:pt x="320" y="158"/>
                  </a:lnTo>
                  <a:lnTo>
                    <a:pt x="322" y="158"/>
                  </a:lnTo>
                  <a:lnTo>
                    <a:pt x="324" y="158"/>
                  </a:lnTo>
                  <a:lnTo>
                    <a:pt x="324" y="160"/>
                  </a:lnTo>
                  <a:lnTo>
                    <a:pt x="326" y="158"/>
                  </a:lnTo>
                  <a:lnTo>
                    <a:pt x="328" y="158"/>
                  </a:lnTo>
                  <a:lnTo>
                    <a:pt x="330" y="158"/>
                  </a:lnTo>
                  <a:lnTo>
                    <a:pt x="328" y="158"/>
                  </a:lnTo>
                  <a:lnTo>
                    <a:pt x="330" y="158"/>
                  </a:lnTo>
                  <a:lnTo>
                    <a:pt x="332" y="160"/>
                  </a:lnTo>
                  <a:lnTo>
                    <a:pt x="328" y="160"/>
                  </a:lnTo>
                  <a:lnTo>
                    <a:pt x="330" y="163"/>
                  </a:lnTo>
                  <a:lnTo>
                    <a:pt x="334" y="160"/>
                  </a:lnTo>
                  <a:lnTo>
                    <a:pt x="336" y="160"/>
                  </a:lnTo>
                  <a:lnTo>
                    <a:pt x="338" y="163"/>
                  </a:lnTo>
                  <a:lnTo>
                    <a:pt x="342" y="163"/>
                  </a:lnTo>
                  <a:lnTo>
                    <a:pt x="344" y="167"/>
                  </a:lnTo>
                  <a:lnTo>
                    <a:pt x="338" y="167"/>
                  </a:lnTo>
                  <a:lnTo>
                    <a:pt x="334" y="167"/>
                  </a:lnTo>
                  <a:lnTo>
                    <a:pt x="334" y="169"/>
                  </a:lnTo>
                  <a:lnTo>
                    <a:pt x="328" y="171"/>
                  </a:lnTo>
                  <a:lnTo>
                    <a:pt x="316" y="169"/>
                  </a:lnTo>
                  <a:lnTo>
                    <a:pt x="312" y="169"/>
                  </a:lnTo>
                  <a:lnTo>
                    <a:pt x="320" y="171"/>
                  </a:lnTo>
                  <a:lnTo>
                    <a:pt x="322" y="171"/>
                  </a:lnTo>
                  <a:lnTo>
                    <a:pt x="326" y="173"/>
                  </a:lnTo>
                  <a:lnTo>
                    <a:pt x="322" y="173"/>
                  </a:lnTo>
                  <a:lnTo>
                    <a:pt x="322" y="175"/>
                  </a:lnTo>
                  <a:lnTo>
                    <a:pt x="324" y="173"/>
                  </a:lnTo>
                  <a:lnTo>
                    <a:pt x="328" y="173"/>
                  </a:lnTo>
                  <a:lnTo>
                    <a:pt x="328" y="175"/>
                  </a:lnTo>
                  <a:lnTo>
                    <a:pt x="330" y="175"/>
                  </a:lnTo>
                  <a:lnTo>
                    <a:pt x="332" y="175"/>
                  </a:lnTo>
                  <a:lnTo>
                    <a:pt x="332" y="173"/>
                  </a:lnTo>
                  <a:lnTo>
                    <a:pt x="336" y="173"/>
                  </a:lnTo>
                  <a:lnTo>
                    <a:pt x="336" y="175"/>
                  </a:lnTo>
                  <a:lnTo>
                    <a:pt x="334" y="175"/>
                  </a:lnTo>
                  <a:lnTo>
                    <a:pt x="336" y="175"/>
                  </a:lnTo>
                  <a:lnTo>
                    <a:pt x="338" y="177"/>
                  </a:lnTo>
                  <a:lnTo>
                    <a:pt x="338" y="175"/>
                  </a:lnTo>
                  <a:lnTo>
                    <a:pt x="340" y="175"/>
                  </a:lnTo>
                  <a:lnTo>
                    <a:pt x="342" y="175"/>
                  </a:lnTo>
                  <a:lnTo>
                    <a:pt x="342" y="177"/>
                  </a:lnTo>
                  <a:lnTo>
                    <a:pt x="342" y="175"/>
                  </a:lnTo>
                  <a:lnTo>
                    <a:pt x="344" y="177"/>
                  </a:lnTo>
                  <a:lnTo>
                    <a:pt x="344" y="179"/>
                  </a:lnTo>
                  <a:lnTo>
                    <a:pt x="344" y="181"/>
                  </a:lnTo>
                  <a:lnTo>
                    <a:pt x="342" y="181"/>
                  </a:lnTo>
                  <a:lnTo>
                    <a:pt x="340" y="181"/>
                  </a:lnTo>
                  <a:lnTo>
                    <a:pt x="338" y="181"/>
                  </a:lnTo>
                  <a:lnTo>
                    <a:pt x="336" y="179"/>
                  </a:lnTo>
                  <a:lnTo>
                    <a:pt x="334" y="179"/>
                  </a:lnTo>
                  <a:lnTo>
                    <a:pt x="334" y="181"/>
                  </a:lnTo>
                  <a:lnTo>
                    <a:pt x="332" y="183"/>
                  </a:lnTo>
                  <a:lnTo>
                    <a:pt x="330" y="183"/>
                  </a:lnTo>
                  <a:lnTo>
                    <a:pt x="328" y="183"/>
                  </a:lnTo>
                  <a:lnTo>
                    <a:pt x="328" y="185"/>
                  </a:lnTo>
                  <a:lnTo>
                    <a:pt x="326" y="185"/>
                  </a:lnTo>
                  <a:lnTo>
                    <a:pt x="324" y="185"/>
                  </a:lnTo>
                  <a:lnTo>
                    <a:pt x="322" y="185"/>
                  </a:lnTo>
                  <a:lnTo>
                    <a:pt x="324" y="187"/>
                  </a:lnTo>
                  <a:lnTo>
                    <a:pt x="322" y="187"/>
                  </a:lnTo>
                  <a:lnTo>
                    <a:pt x="324" y="187"/>
                  </a:lnTo>
                  <a:lnTo>
                    <a:pt x="322" y="189"/>
                  </a:lnTo>
                  <a:lnTo>
                    <a:pt x="320" y="189"/>
                  </a:lnTo>
                  <a:lnTo>
                    <a:pt x="318" y="189"/>
                  </a:lnTo>
                  <a:lnTo>
                    <a:pt x="318" y="187"/>
                  </a:lnTo>
                  <a:lnTo>
                    <a:pt x="324" y="181"/>
                  </a:lnTo>
                  <a:lnTo>
                    <a:pt x="320" y="177"/>
                  </a:lnTo>
                  <a:lnTo>
                    <a:pt x="310" y="175"/>
                  </a:lnTo>
                  <a:lnTo>
                    <a:pt x="308" y="175"/>
                  </a:lnTo>
                  <a:lnTo>
                    <a:pt x="308" y="173"/>
                  </a:lnTo>
                  <a:lnTo>
                    <a:pt x="306" y="173"/>
                  </a:lnTo>
                  <a:lnTo>
                    <a:pt x="304" y="173"/>
                  </a:lnTo>
                  <a:lnTo>
                    <a:pt x="304" y="171"/>
                  </a:lnTo>
                  <a:lnTo>
                    <a:pt x="302" y="169"/>
                  </a:lnTo>
                  <a:lnTo>
                    <a:pt x="300" y="171"/>
                  </a:lnTo>
                  <a:lnTo>
                    <a:pt x="298" y="171"/>
                  </a:lnTo>
                  <a:lnTo>
                    <a:pt x="296" y="171"/>
                  </a:lnTo>
                  <a:lnTo>
                    <a:pt x="294" y="173"/>
                  </a:lnTo>
                  <a:lnTo>
                    <a:pt x="292" y="173"/>
                  </a:lnTo>
                  <a:lnTo>
                    <a:pt x="290" y="173"/>
                  </a:lnTo>
                  <a:lnTo>
                    <a:pt x="288" y="173"/>
                  </a:lnTo>
                  <a:lnTo>
                    <a:pt x="286" y="173"/>
                  </a:lnTo>
                  <a:lnTo>
                    <a:pt x="284" y="173"/>
                  </a:lnTo>
                  <a:lnTo>
                    <a:pt x="282" y="175"/>
                  </a:lnTo>
                  <a:lnTo>
                    <a:pt x="280" y="175"/>
                  </a:lnTo>
                  <a:lnTo>
                    <a:pt x="280" y="177"/>
                  </a:lnTo>
                  <a:lnTo>
                    <a:pt x="278" y="177"/>
                  </a:lnTo>
                  <a:lnTo>
                    <a:pt x="276" y="177"/>
                  </a:lnTo>
                  <a:lnTo>
                    <a:pt x="276" y="179"/>
                  </a:lnTo>
                  <a:lnTo>
                    <a:pt x="278" y="179"/>
                  </a:lnTo>
                  <a:lnTo>
                    <a:pt x="278" y="181"/>
                  </a:lnTo>
                  <a:lnTo>
                    <a:pt x="276" y="181"/>
                  </a:lnTo>
                  <a:lnTo>
                    <a:pt x="276" y="183"/>
                  </a:lnTo>
                  <a:lnTo>
                    <a:pt x="276" y="185"/>
                  </a:lnTo>
                  <a:lnTo>
                    <a:pt x="274" y="185"/>
                  </a:lnTo>
                  <a:lnTo>
                    <a:pt x="274" y="187"/>
                  </a:lnTo>
                  <a:lnTo>
                    <a:pt x="276" y="189"/>
                  </a:lnTo>
                  <a:lnTo>
                    <a:pt x="278" y="189"/>
                  </a:lnTo>
                  <a:lnTo>
                    <a:pt x="276" y="189"/>
                  </a:lnTo>
                  <a:lnTo>
                    <a:pt x="276" y="191"/>
                  </a:lnTo>
                  <a:lnTo>
                    <a:pt x="274" y="191"/>
                  </a:lnTo>
                  <a:lnTo>
                    <a:pt x="272" y="191"/>
                  </a:lnTo>
                  <a:lnTo>
                    <a:pt x="272" y="193"/>
                  </a:lnTo>
                  <a:lnTo>
                    <a:pt x="270" y="193"/>
                  </a:lnTo>
                  <a:lnTo>
                    <a:pt x="270" y="195"/>
                  </a:lnTo>
                  <a:lnTo>
                    <a:pt x="270" y="197"/>
                  </a:lnTo>
                  <a:lnTo>
                    <a:pt x="268" y="197"/>
                  </a:lnTo>
                  <a:lnTo>
                    <a:pt x="266" y="197"/>
                  </a:lnTo>
                  <a:lnTo>
                    <a:pt x="266" y="195"/>
                  </a:lnTo>
                  <a:lnTo>
                    <a:pt x="264" y="195"/>
                  </a:lnTo>
                  <a:lnTo>
                    <a:pt x="262" y="195"/>
                  </a:lnTo>
                  <a:lnTo>
                    <a:pt x="260" y="195"/>
                  </a:lnTo>
                  <a:lnTo>
                    <a:pt x="258" y="193"/>
                  </a:lnTo>
                  <a:lnTo>
                    <a:pt x="256" y="193"/>
                  </a:lnTo>
                  <a:lnTo>
                    <a:pt x="254" y="193"/>
                  </a:lnTo>
                  <a:lnTo>
                    <a:pt x="252" y="193"/>
                  </a:lnTo>
                  <a:lnTo>
                    <a:pt x="250" y="193"/>
                  </a:lnTo>
                  <a:lnTo>
                    <a:pt x="250" y="195"/>
                  </a:lnTo>
                  <a:lnTo>
                    <a:pt x="248" y="195"/>
                  </a:lnTo>
                  <a:lnTo>
                    <a:pt x="244" y="197"/>
                  </a:lnTo>
                  <a:lnTo>
                    <a:pt x="242" y="195"/>
                  </a:lnTo>
                  <a:lnTo>
                    <a:pt x="240" y="195"/>
                  </a:lnTo>
                  <a:lnTo>
                    <a:pt x="234" y="193"/>
                  </a:lnTo>
                  <a:lnTo>
                    <a:pt x="232" y="195"/>
                  </a:lnTo>
                  <a:lnTo>
                    <a:pt x="232" y="193"/>
                  </a:lnTo>
                  <a:lnTo>
                    <a:pt x="230" y="191"/>
                  </a:lnTo>
                  <a:lnTo>
                    <a:pt x="230" y="189"/>
                  </a:lnTo>
                  <a:lnTo>
                    <a:pt x="226" y="189"/>
                  </a:lnTo>
                  <a:lnTo>
                    <a:pt x="220" y="185"/>
                  </a:lnTo>
                  <a:lnTo>
                    <a:pt x="216" y="185"/>
                  </a:lnTo>
                  <a:lnTo>
                    <a:pt x="214" y="185"/>
                  </a:lnTo>
                  <a:lnTo>
                    <a:pt x="212" y="187"/>
                  </a:lnTo>
                  <a:lnTo>
                    <a:pt x="206" y="189"/>
                  </a:lnTo>
                  <a:lnTo>
                    <a:pt x="204" y="191"/>
                  </a:lnTo>
                  <a:lnTo>
                    <a:pt x="204" y="193"/>
                  </a:lnTo>
                  <a:lnTo>
                    <a:pt x="202" y="195"/>
                  </a:lnTo>
                  <a:lnTo>
                    <a:pt x="200" y="197"/>
                  </a:lnTo>
                  <a:lnTo>
                    <a:pt x="202" y="199"/>
                  </a:lnTo>
                  <a:lnTo>
                    <a:pt x="200" y="201"/>
                  </a:lnTo>
                  <a:lnTo>
                    <a:pt x="186" y="199"/>
                  </a:lnTo>
                  <a:lnTo>
                    <a:pt x="182" y="199"/>
                  </a:lnTo>
                  <a:lnTo>
                    <a:pt x="180" y="197"/>
                  </a:lnTo>
                  <a:lnTo>
                    <a:pt x="178" y="197"/>
                  </a:lnTo>
                  <a:lnTo>
                    <a:pt x="176" y="197"/>
                  </a:lnTo>
                  <a:lnTo>
                    <a:pt x="176" y="199"/>
                  </a:lnTo>
                  <a:lnTo>
                    <a:pt x="176" y="201"/>
                  </a:lnTo>
                  <a:lnTo>
                    <a:pt x="176" y="205"/>
                  </a:lnTo>
                  <a:lnTo>
                    <a:pt x="174" y="207"/>
                  </a:lnTo>
                  <a:lnTo>
                    <a:pt x="170" y="207"/>
                  </a:lnTo>
                  <a:lnTo>
                    <a:pt x="164" y="205"/>
                  </a:lnTo>
                  <a:lnTo>
                    <a:pt x="158" y="209"/>
                  </a:lnTo>
                  <a:lnTo>
                    <a:pt x="156" y="209"/>
                  </a:lnTo>
                  <a:lnTo>
                    <a:pt x="156" y="213"/>
                  </a:lnTo>
                  <a:lnTo>
                    <a:pt x="154" y="215"/>
                  </a:lnTo>
                  <a:lnTo>
                    <a:pt x="150" y="215"/>
                  </a:lnTo>
                  <a:lnTo>
                    <a:pt x="150" y="217"/>
                  </a:lnTo>
                  <a:lnTo>
                    <a:pt x="152" y="219"/>
                  </a:lnTo>
                  <a:lnTo>
                    <a:pt x="154" y="221"/>
                  </a:lnTo>
                  <a:lnTo>
                    <a:pt x="154" y="225"/>
                  </a:lnTo>
                  <a:lnTo>
                    <a:pt x="150" y="227"/>
                  </a:lnTo>
                  <a:lnTo>
                    <a:pt x="146" y="233"/>
                  </a:lnTo>
                  <a:lnTo>
                    <a:pt x="144" y="233"/>
                  </a:lnTo>
                  <a:lnTo>
                    <a:pt x="144" y="237"/>
                  </a:lnTo>
                  <a:lnTo>
                    <a:pt x="144" y="239"/>
                  </a:lnTo>
                  <a:lnTo>
                    <a:pt x="142" y="239"/>
                  </a:lnTo>
                  <a:lnTo>
                    <a:pt x="138" y="241"/>
                  </a:lnTo>
                  <a:lnTo>
                    <a:pt x="130" y="241"/>
                  </a:lnTo>
                  <a:lnTo>
                    <a:pt x="132" y="247"/>
                  </a:lnTo>
                  <a:lnTo>
                    <a:pt x="132" y="249"/>
                  </a:lnTo>
                  <a:lnTo>
                    <a:pt x="132" y="255"/>
                  </a:lnTo>
                  <a:lnTo>
                    <a:pt x="130" y="257"/>
                  </a:lnTo>
                  <a:lnTo>
                    <a:pt x="130" y="259"/>
                  </a:lnTo>
                  <a:lnTo>
                    <a:pt x="122" y="271"/>
                  </a:lnTo>
                  <a:lnTo>
                    <a:pt x="128" y="273"/>
                  </a:lnTo>
                  <a:lnTo>
                    <a:pt x="130" y="279"/>
                  </a:lnTo>
                  <a:lnTo>
                    <a:pt x="128" y="283"/>
                  </a:lnTo>
                  <a:lnTo>
                    <a:pt x="116" y="281"/>
                  </a:lnTo>
                  <a:lnTo>
                    <a:pt x="112" y="281"/>
                  </a:lnTo>
                  <a:lnTo>
                    <a:pt x="108" y="283"/>
                  </a:lnTo>
                  <a:lnTo>
                    <a:pt x="106" y="285"/>
                  </a:lnTo>
                  <a:lnTo>
                    <a:pt x="106" y="287"/>
                  </a:lnTo>
                  <a:lnTo>
                    <a:pt x="104" y="287"/>
                  </a:lnTo>
                  <a:lnTo>
                    <a:pt x="102" y="289"/>
                  </a:lnTo>
                  <a:lnTo>
                    <a:pt x="104" y="291"/>
                  </a:lnTo>
                  <a:lnTo>
                    <a:pt x="102" y="293"/>
                  </a:lnTo>
                  <a:lnTo>
                    <a:pt x="100" y="295"/>
                  </a:lnTo>
                  <a:lnTo>
                    <a:pt x="102" y="297"/>
                  </a:lnTo>
                  <a:lnTo>
                    <a:pt x="104" y="299"/>
                  </a:lnTo>
                  <a:lnTo>
                    <a:pt x="102" y="301"/>
                  </a:lnTo>
                  <a:lnTo>
                    <a:pt x="104" y="305"/>
                  </a:lnTo>
                  <a:lnTo>
                    <a:pt x="102" y="307"/>
                  </a:lnTo>
                  <a:lnTo>
                    <a:pt x="106" y="313"/>
                  </a:lnTo>
                  <a:lnTo>
                    <a:pt x="106" y="317"/>
                  </a:lnTo>
                  <a:lnTo>
                    <a:pt x="106" y="325"/>
                  </a:lnTo>
                  <a:lnTo>
                    <a:pt x="110" y="327"/>
                  </a:lnTo>
                  <a:lnTo>
                    <a:pt x="112" y="327"/>
                  </a:lnTo>
                  <a:lnTo>
                    <a:pt x="116" y="331"/>
                  </a:lnTo>
                  <a:lnTo>
                    <a:pt x="116" y="333"/>
                  </a:lnTo>
                  <a:lnTo>
                    <a:pt x="114" y="335"/>
                  </a:lnTo>
                  <a:lnTo>
                    <a:pt x="114" y="337"/>
                  </a:lnTo>
                  <a:lnTo>
                    <a:pt x="112" y="337"/>
                  </a:lnTo>
                  <a:lnTo>
                    <a:pt x="110" y="337"/>
                  </a:lnTo>
                  <a:lnTo>
                    <a:pt x="108" y="339"/>
                  </a:lnTo>
                  <a:lnTo>
                    <a:pt x="110" y="341"/>
                  </a:lnTo>
                  <a:lnTo>
                    <a:pt x="110" y="343"/>
                  </a:lnTo>
                  <a:lnTo>
                    <a:pt x="112" y="345"/>
                  </a:lnTo>
                  <a:lnTo>
                    <a:pt x="112" y="347"/>
                  </a:lnTo>
                  <a:lnTo>
                    <a:pt x="114" y="347"/>
                  </a:lnTo>
                  <a:lnTo>
                    <a:pt x="114" y="349"/>
                  </a:lnTo>
                  <a:lnTo>
                    <a:pt x="114" y="351"/>
                  </a:lnTo>
                  <a:lnTo>
                    <a:pt x="114" y="353"/>
                  </a:lnTo>
                  <a:lnTo>
                    <a:pt x="114" y="355"/>
                  </a:lnTo>
                  <a:lnTo>
                    <a:pt x="112" y="357"/>
                  </a:lnTo>
                  <a:lnTo>
                    <a:pt x="112" y="359"/>
                  </a:lnTo>
                  <a:lnTo>
                    <a:pt x="110" y="359"/>
                  </a:lnTo>
                  <a:lnTo>
                    <a:pt x="108" y="361"/>
                  </a:lnTo>
                  <a:lnTo>
                    <a:pt x="106" y="361"/>
                  </a:lnTo>
                  <a:lnTo>
                    <a:pt x="106" y="363"/>
                  </a:lnTo>
                  <a:lnTo>
                    <a:pt x="106" y="365"/>
                  </a:lnTo>
                  <a:lnTo>
                    <a:pt x="104" y="365"/>
                  </a:lnTo>
                  <a:lnTo>
                    <a:pt x="102" y="367"/>
                  </a:lnTo>
                  <a:lnTo>
                    <a:pt x="104" y="369"/>
                  </a:lnTo>
                  <a:lnTo>
                    <a:pt x="106" y="371"/>
                  </a:lnTo>
                  <a:lnTo>
                    <a:pt x="104" y="375"/>
                  </a:lnTo>
                  <a:lnTo>
                    <a:pt x="104" y="377"/>
                  </a:lnTo>
                  <a:lnTo>
                    <a:pt x="102" y="379"/>
                  </a:lnTo>
                  <a:lnTo>
                    <a:pt x="100" y="379"/>
                  </a:lnTo>
                  <a:lnTo>
                    <a:pt x="98" y="377"/>
                  </a:lnTo>
                  <a:lnTo>
                    <a:pt x="94" y="377"/>
                  </a:lnTo>
                  <a:lnTo>
                    <a:pt x="94" y="375"/>
                  </a:lnTo>
                  <a:lnTo>
                    <a:pt x="96" y="375"/>
                  </a:lnTo>
                  <a:lnTo>
                    <a:pt x="94" y="375"/>
                  </a:lnTo>
                  <a:lnTo>
                    <a:pt x="92" y="375"/>
                  </a:lnTo>
                  <a:lnTo>
                    <a:pt x="90" y="375"/>
                  </a:lnTo>
                  <a:lnTo>
                    <a:pt x="88" y="375"/>
                  </a:lnTo>
                  <a:lnTo>
                    <a:pt x="88" y="373"/>
                  </a:lnTo>
                  <a:lnTo>
                    <a:pt x="88" y="371"/>
                  </a:lnTo>
                  <a:lnTo>
                    <a:pt x="86" y="371"/>
                  </a:lnTo>
                  <a:lnTo>
                    <a:pt x="86" y="369"/>
                  </a:lnTo>
                  <a:lnTo>
                    <a:pt x="86" y="367"/>
                  </a:lnTo>
                  <a:lnTo>
                    <a:pt x="86" y="365"/>
                  </a:lnTo>
                  <a:lnTo>
                    <a:pt x="84" y="363"/>
                  </a:lnTo>
                  <a:lnTo>
                    <a:pt x="86" y="361"/>
                  </a:lnTo>
                  <a:lnTo>
                    <a:pt x="88" y="363"/>
                  </a:lnTo>
                  <a:lnTo>
                    <a:pt x="88" y="361"/>
                  </a:lnTo>
                  <a:lnTo>
                    <a:pt x="88" y="359"/>
                  </a:lnTo>
                  <a:lnTo>
                    <a:pt x="86" y="361"/>
                  </a:lnTo>
                  <a:lnTo>
                    <a:pt x="84" y="361"/>
                  </a:lnTo>
                  <a:lnTo>
                    <a:pt x="82" y="361"/>
                  </a:lnTo>
                  <a:lnTo>
                    <a:pt x="84" y="363"/>
                  </a:lnTo>
                  <a:lnTo>
                    <a:pt x="84" y="365"/>
                  </a:lnTo>
                  <a:lnTo>
                    <a:pt x="86" y="367"/>
                  </a:lnTo>
                  <a:lnTo>
                    <a:pt x="84" y="369"/>
                  </a:lnTo>
                  <a:lnTo>
                    <a:pt x="82" y="369"/>
                  </a:lnTo>
                  <a:lnTo>
                    <a:pt x="80" y="367"/>
                  </a:lnTo>
                  <a:lnTo>
                    <a:pt x="82" y="369"/>
                  </a:lnTo>
                  <a:lnTo>
                    <a:pt x="84" y="371"/>
                  </a:lnTo>
                  <a:lnTo>
                    <a:pt x="84" y="373"/>
                  </a:lnTo>
                  <a:lnTo>
                    <a:pt x="84" y="375"/>
                  </a:lnTo>
                  <a:lnTo>
                    <a:pt x="82" y="373"/>
                  </a:lnTo>
                  <a:lnTo>
                    <a:pt x="82" y="375"/>
                  </a:lnTo>
                  <a:lnTo>
                    <a:pt x="82" y="377"/>
                  </a:lnTo>
                  <a:lnTo>
                    <a:pt x="80" y="377"/>
                  </a:lnTo>
                  <a:lnTo>
                    <a:pt x="78" y="377"/>
                  </a:lnTo>
                  <a:lnTo>
                    <a:pt x="76" y="375"/>
                  </a:lnTo>
                  <a:lnTo>
                    <a:pt x="78" y="379"/>
                  </a:lnTo>
                  <a:lnTo>
                    <a:pt x="76" y="379"/>
                  </a:lnTo>
                  <a:lnTo>
                    <a:pt x="74" y="377"/>
                  </a:lnTo>
                  <a:lnTo>
                    <a:pt x="72" y="377"/>
                  </a:lnTo>
                  <a:lnTo>
                    <a:pt x="74" y="379"/>
                  </a:lnTo>
                  <a:lnTo>
                    <a:pt x="72" y="379"/>
                  </a:lnTo>
                  <a:lnTo>
                    <a:pt x="70" y="379"/>
                  </a:lnTo>
                  <a:lnTo>
                    <a:pt x="68" y="379"/>
                  </a:lnTo>
                  <a:lnTo>
                    <a:pt x="68" y="381"/>
                  </a:lnTo>
                  <a:lnTo>
                    <a:pt x="70" y="381"/>
                  </a:lnTo>
                  <a:lnTo>
                    <a:pt x="68" y="381"/>
                  </a:lnTo>
                  <a:lnTo>
                    <a:pt x="66" y="383"/>
                  </a:lnTo>
                  <a:lnTo>
                    <a:pt x="64" y="383"/>
                  </a:lnTo>
                  <a:lnTo>
                    <a:pt x="66" y="383"/>
                  </a:lnTo>
                  <a:lnTo>
                    <a:pt x="64" y="385"/>
                  </a:lnTo>
                  <a:lnTo>
                    <a:pt x="62" y="385"/>
                  </a:lnTo>
                  <a:lnTo>
                    <a:pt x="60" y="387"/>
                  </a:lnTo>
                  <a:lnTo>
                    <a:pt x="58" y="389"/>
                  </a:lnTo>
                  <a:lnTo>
                    <a:pt x="58" y="391"/>
                  </a:lnTo>
                  <a:lnTo>
                    <a:pt x="56" y="393"/>
                  </a:lnTo>
                  <a:lnTo>
                    <a:pt x="54" y="393"/>
                  </a:lnTo>
                  <a:lnTo>
                    <a:pt x="52" y="393"/>
                  </a:lnTo>
                  <a:lnTo>
                    <a:pt x="52" y="395"/>
                  </a:lnTo>
                  <a:lnTo>
                    <a:pt x="50" y="395"/>
                  </a:lnTo>
                  <a:lnTo>
                    <a:pt x="50" y="393"/>
                  </a:lnTo>
                  <a:lnTo>
                    <a:pt x="50" y="395"/>
                  </a:lnTo>
                  <a:lnTo>
                    <a:pt x="48" y="395"/>
                  </a:lnTo>
                  <a:lnTo>
                    <a:pt x="46" y="395"/>
                  </a:lnTo>
                  <a:lnTo>
                    <a:pt x="44" y="395"/>
                  </a:lnTo>
                  <a:lnTo>
                    <a:pt x="42" y="395"/>
                  </a:lnTo>
                  <a:lnTo>
                    <a:pt x="40" y="395"/>
                  </a:lnTo>
                  <a:lnTo>
                    <a:pt x="38" y="395"/>
                  </a:lnTo>
                  <a:lnTo>
                    <a:pt x="36" y="395"/>
                  </a:lnTo>
                  <a:lnTo>
                    <a:pt x="34" y="397"/>
                  </a:lnTo>
                  <a:lnTo>
                    <a:pt x="34" y="395"/>
                  </a:lnTo>
                  <a:lnTo>
                    <a:pt x="36" y="395"/>
                  </a:lnTo>
                  <a:lnTo>
                    <a:pt x="34" y="395"/>
                  </a:lnTo>
                  <a:lnTo>
                    <a:pt x="32" y="395"/>
                  </a:lnTo>
                  <a:lnTo>
                    <a:pt x="34" y="395"/>
                  </a:lnTo>
                  <a:lnTo>
                    <a:pt x="32" y="395"/>
                  </a:lnTo>
                  <a:lnTo>
                    <a:pt x="30" y="393"/>
                  </a:lnTo>
                  <a:lnTo>
                    <a:pt x="32" y="395"/>
                  </a:lnTo>
                  <a:lnTo>
                    <a:pt x="30" y="395"/>
                  </a:lnTo>
                  <a:lnTo>
                    <a:pt x="32" y="395"/>
                  </a:lnTo>
                  <a:lnTo>
                    <a:pt x="28" y="395"/>
                  </a:lnTo>
                  <a:lnTo>
                    <a:pt x="28" y="393"/>
                  </a:lnTo>
                  <a:lnTo>
                    <a:pt x="30" y="393"/>
                  </a:lnTo>
                  <a:lnTo>
                    <a:pt x="28" y="391"/>
                  </a:lnTo>
                  <a:lnTo>
                    <a:pt x="28" y="393"/>
                  </a:lnTo>
                  <a:lnTo>
                    <a:pt x="26" y="393"/>
                  </a:lnTo>
                  <a:lnTo>
                    <a:pt x="26" y="391"/>
                  </a:lnTo>
                  <a:lnTo>
                    <a:pt x="24" y="391"/>
                  </a:lnTo>
                  <a:lnTo>
                    <a:pt x="20" y="391"/>
                  </a:lnTo>
                  <a:lnTo>
                    <a:pt x="18" y="389"/>
                  </a:lnTo>
                  <a:lnTo>
                    <a:pt x="18" y="387"/>
                  </a:lnTo>
                  <a:lnTo>
                    <a:pt x="16" y="387"/>
                  </a:lnTo>
                  <a:lnTo>
                    <a:pt x="14" y="387"/>
                  </a:lnTo>
                  <a:lnTo>
                    <a:pt x="12" y="385"/>
                  </a:lnTo>
                  <a:lnTo>
                    <a:pt x="10" y="385"/>
                  </a:lnTo>
                  <a:lnTo>
                    <a:pt x="10" y="383"/>
                  </a:lnTo>
                  <a:lnTo>
                    <a:pt x="10" y="381"/>
                  </a:lnTo>
                  <a:lnTo>
                    <a:pt x="10" y="379"/>
                  </a:lnTo>
                  <a:lnTo>
                    <a:pt x="14" y="379"/>
                  </a:lnTo>
                  <a:lnTo>
                    <a:pt x="16" y="379"/>
                  </a:lnTo>
                  <a:lnTo>
                    <a:pt x="20" y="381"/>
                  </a:lnTo>
                  <a:lnTo>
                    <a:pt x="18" y="379"/>
                  </a:lnTo>
                  <a:lnTo>
                    <a:pt x="28" y="377"/>
                  </a:lnTo>
                  <a:lnTo>
                    <a:pt x="20" y="379"/>
                  </a:lnTo>
                  <a:lnTo>
                    <a:pt x="18" y="379"/>
                  </a:lnTo>
                  <a:lnTo>
                    <a:pt x="18" y="377"/>
                  </a:lnTo>
                  <a:lnTo>
                    <a:pt x="16" y="379"/>
                  </a:lnTo>
                  <a:lnTo>
                    <a:pt x="16" y="377"/>
                  </a:lnTo>
                  <a:lnTo>
                    <a:pt x="20" y="375"/>
                  </a:lnTo>
                  <a:lnTo>
                    <a:pt x="18" y="375"/>
                  </a:lnTo>
                  <a:lnTo>
                    <a:pt x="18" y="373"/>
                  </a:lnTo>
                  <a:lnTo>
                    <a:pt x="24" y="371"/>
                  </a:lnTo>
                  <a:lnTo>
                    <a:pt x="20" y="373"/>
                  </a:lnTo>
                  <a:lnTo>
                    <a:pt x="18" y="373"/>
                  </a:lnTo>
                  <a:lnTo>
                    <a:pt x="20" y="371"/>
                  </a:lnTo>
                  <a:lnTo>
                    <a:pt x="18" y="371"/>
                  </a:lnTo>
                  <a:lnTo>
                    <a:pt x="20" y="369"/>
                  </a:lnTo>
                  <a:lnTo>
                    <a:pt x="26" y="367"/>
                  </a:lnTo>
                  <a:lnTo>
                    <a:pt x="24" y="367"/>
                  </a:lnTo>
                  <a:lnTo>
                    <a:pt x="20" y="369"/>
                  </a:lnTo>
                  <a:lnTo>
                    <a:pt x="22" y="365"/>
                  </a:lnTo>
                  <a:lnTo>
                    <a:pt x="20" y="369"/>
                  </a:lnTo>
                  <a:lnTo>
                    <a:pt x="18" y="371"/>
                  </a:lnTo>
                  <a:lnTo>
                    <a:pt x="16" y="371"/>
                  </a:lnTo>
                  <a:lnTo>
                    <a:pt x="16" y="369"/>
                  </a:lnTo>
                  <a:lnTo>
                    <a:pt x="20" y="369"/>
                  </a:lnTo>
                  <a:lnTo>
                    <a:pt x="18" y="369"/>
                  </a:lnTo>
                  <a:lnTo>
                    <a:pt x="14" y="369"/>
                  </a:lnTo>
                  <a:lnTo>
                    <a:pt x="14" y="367"/>
                  </a:lnTo>
                  <a:lnTo>
                    <a:pt x="14" y="369"/>
                  </a:lnTo>
                  <a:lnTo>
                    <a:pt x="12" y="371"/>
                  </a:lnTo>
                  <a:lnTo>
                    <a:pt x="14" y="371"/>
                  </a:lnTo>
                  <a:lnTo>
                    <a:pt x="12" y="371"/>
                  </a:lnTo>
                  <a:lnTo>
                    <a:pt x="12" y="373"/>
                  </a:lnTo>
                  <a:lnTo>
                    <a:pt x="12" y="371"/>
                  </a:lnTo>
                  <a:lnTo>
                    <a:pt x="10" y="369"/>
                  </a:lnTo>
                  <a:lnTo>
                    <a:pt x="10" y="371"/>
                  </a:lnTo>
                  <a:lnTo>
                    <a:pt x="10" y="373"/>
                  </a:lnTo>
                  <a:lnTo>
                    <a:pt x="8" y="373"/>
                  </a:lnTo>
                  <a:lnTo>
                    <a:pt x="6" y="375"/>
                  </a:lnTo>
                  <a:lnTo>
                    <a:pt x="6" y="371"/>
                  </a:lnTo>
                  <a:lnTo>
                    <a:pt x="6" y="369"/>
                  </a:lnTo>
                  <a:lnTo>
                    <a:pt x="6" y="367"/>
                  </a:lnTo>
                  <a:lnTo>
                    <a:pt x="8" y="365"/>
                  </a:lnTo>
                  <a:lnTo>
                    <a:pt x="8" y="367"/>
                  </a:lnTo>
                  <a:lnTo>
                    <a:pt x="10" y="365"/>
                  </a:lnTo>
                  <a:lnTo>
                    <a:pt x="8" y="365"/>
                  </a:lnTo>
                  <a:lnTo>
                    <a:pt x="10" y="365"/>
                  </a:lnTo>
                  <a:lnTo>
                    <a:pt x="10" y="367"/>
                  </a:lnTo>
                  <a:lnTo>
                    <a:pt x="10" y="369"/>
                  </a:lnTo>
                  <a:lnTo>
                    <a:pt x="8" y="369"/>
                  </a:lnTo>
                  <a:lnTo>
                    <a:pt x="10" y="369"/>
                  </a:lnTo>
                  <a:lnTo>
                    <a:pt x="10" y="367"/>
                  </a:lnTo>
                  <a:lnTo>
                    <a:pt x="10" y="365"/>
                  </a:lnTo>
                  <a:lnTo>
                    <a:pt x="14" y="365"/>
                  </a:lnTo>
                  <a:lnTo>
                    <a:pt x="14" y="367"/>
                  </a:lnTo>
                  <a:lnTo>
                    <a:pt x="14" y="365"/>
                  </a:lnTo>
                  <a:lnTo>
                    <a:pt x="16" y="365"/>
                  </a:lnTo>
                  <a:lnTo>
                    <a:pt x="14" y="365"/>
                  </a:lnTo>
                  <a:lnTo>
                    <a:pt x="16" y="363"/>
                  </a:lnTo>
                  <a:lnTo>
                    <a:pt x="18" y="363"/>
                  </a:lnTo>
                  <a:lnTo>
                    <a:pt x="20" y="361"/>
                  </a:lnTo>
                  <a:lnTo>
                    <a:pt x="16" y="363"/>
                  </a:lnTo>
                  <a:lnTo>
                    <a:pt x="16" y="361"/>
                  </a:lnTo>
                  <a:lnTo>
                    <a:pt x="14" y="363"/>
                  </a:lnTo>
                  <a:lnTo>
                    <a:pt x="14" y="361"/>
                  </a:lnTo>
                  <a:lnTo>
                    <a:pt x="12" y="361"/>
                  </a:lnTo>
                  <a:lnTo>
                    <a:pt x="14" y="359"/>
                  </a:lnTo>
                  <a:lnTo>
                    <a:pt x="16" y="359"/>
                  </a:lnTo>
                  <a:lnTo>
                    <a:pt x="16" y="357"/>
                  </a:lnTo>
                  <a:lnTo>
                    <a:pt x="18" y="357"/>
                  </a:lnTo>
                  <a:lnTo>
                    <a:pt x="22" y="355"/>
                  </a:lnTo>
                  <a:lnTo>
                    <a:pt x="20" y="355"/>
                  </a:lnTo>
                  <a:lnTo>
                    <a:pt x="18" y="355"/>
                  </a:lnTo>
                  <a:lnTo>
                    <a:pt x="18" y="353"/>
                  </a:lnTo>
                  <a:lnTo>
                    <a:pt x="20" y="353"/>
                  </a:lnTo>
                  <a:lnTo>
                    <a:pt x="22" y="351"/>
                  </a:lnTo>
                  <a:lnTo>
                    <a:pt x="24" y="349"/>
                  </a:lnTo>
                  <a:lnTo>
                    <a:pt x="26" y="349"/>
                  </a:lnTo>
                  <a:lnTo>
                    <a:pt x="26" y="351"/>
                  </a:lnTo>
                  <a:lnTo>
                    <a:pt x="24" y="353"/>
                  </a:lnTo>
                  <a:lnTo>
                    <a:pt x="24" y="355"/>
                  </a:lnTo>
                  <a:lnTo>
                    <a:pt x="24" y="357"/>
                  </a:lnTo>
                  <a:lnTo>
                    <a:pt x="26" y="353"/>
                  </a:lnTo>
                  <a:lnTo>
                    <a:pt x="26" y="351"/>
                  </a:lnTo>
                  <a:lnTo>
                    <a:pt x="28" y="349"/>
                  </a:lnTo>
                  <a:lnTo>
                    <a:pt x="30" y="349"/>
                  </a:lnTo>
                  <a:lnTo>
                    <a:pt x="32" y="349"/>
                  </a:lnTo>
                  <a:lnTo>
                    <a:pt x="32" y="347"/>
                  </a:lnTo>
                  <a:lnTo>
                    <a:pt x="30" y="347"/>
                  </a:lnTo>
                  <a:lnTo>
                    <a:pt x="28" y="349"/>
                  </a:lnTo>
                  <a:lnTo>
                    <a:pt x="26" y="349"/>
                  </a:lnTo>
                  <a:lnTo>
                    <a:pt x="24" y="349"/>
                  </a:lnTo>
                  <a:lnTo>
                    <a:pt x="22" y="349"/>
                  </a:lnTo>
                  <a:lnTo>
                    <a:pt x="20" y="349"/>
                  </a:lnTo>
                  <a:lnTo>
                    <a:pt x="20" y="351"/>
                  </a:lnTo>
                  <a:lnTo>
                    <a:pt x="18" y="351"/>
                  </a:lnTo>
                  <a:lnTo>
                    <a:pt x="20" y="351"/>
                  </a:lnTo>
                  <a:lnTo>
                    <a:pt x="18" y="351"/>
                  </a:lnTo>
                  <a:lnTo>
                    <a:pt x="18" y="353"/>
                  </a:lnTo>
                  <a:lnTo>
                    <a:pt x="16" y="353"/>
                  </a:lnTo>
                  <a:lnTo>
                    <a:pt x="16" y="355"/>
                  </a:lnTo>
                  <a:lnTo>
                    <a:pt x="14" y="357"/>
                  </a:lnTo>
                  <a:lnTo>
                    <a:pt x="16" y="357"/>
                  </a:lnTo>
                  <a:lnTo>
                    <a:pt x="14" y="359"/>
                  </a:lnTo>
                  <a:lnTo>
                    <a:pt x="12" y="359"/>
                  </a:lnTo>
                  <a:lnTo>
                    <a:pt x="12" y="357"/>
                  </a:lnTo>
                  <a:lnTo>
                    <a:pt x="10" y="359"/>
                  </a:lnTo>
                  <a:lnTo>
                    <a:pt x="12" y="359"/>
                  </a:lnTo>
                  <a:lnTo>
                    <a:pt x="10" y="361"/>
                  </a:lnTo>
                  <a:lnTo>
                    <a:pt x="10" y="359"/>
                  </a:lnTo>
                  <a:lnTo>
                    <a:pt x="8" y="359"/>
                  </a:lnTo>
                  <a:lnTo>
                    <a:pt x="8" y="357"/>
                  </a:lnTo>
                  <a:lnTo>
                    <a:pt x="8" y="359"/>
                  </a:lnTo>
                  <a:lnTo>
                    <a:pt x="10" y="357"/>
                  </a:lnTo>
                  <a:lnTo>
                    <a:pt x="12" y="357"/>
                  </a:lnTo>
                  <a:lnTo>
                    <a:pt x="14" y="357"/>
                  </a:lnTo>
                  <a:lnTo>
                    <a:pt x="12" y="357"/>
                  </a:lnTo>
                  <a:lnTo>
                    <a:pt x="12" y="355"/>
                  </a:lnTo>
                  <a:lnTo>
                    <a:pt x="10" y="355"/>
                  </a:lnTo>
                  <a:lnTo>
                    <a:pt x="10" y="353"/>
                  </a:lnTo>
                  <a:lnTo>
                    <a:pt x="12" y="353"/>
                  </a:lnTo>
                  <a:lnTo>
                    <a:pt x="10" y="353"/>
                  </a:lnTo>
                  <a:lnTo>
                    <a:pt x="10" y="351"/>
                  </a:lnTo>
                  <a:lnTo>
                    <a:pt x="12" y="351"/>
                  </a:lnTo>
                  <a:lnTo>
                    <a:pt x="12" y="349"/>
                  </a:lnTo>
                  <a:lnTo>
                    <a:pt x="12" y="351"/>
                  </a:lnTo>
                  <a:lnTo>
                    <a:pt x="10" y="351"/>
                  </a:lnTo>
                  <a:lnTo>
                    <a:pt x="10" y="353"/>
                  </a:lnTo>
                  <a:lnTo>
                    <a:pt x="10" y="355"/>
                  </a:lnTo>
                  <a:lnTo>
                    <a:pt x="8" y="355"/>
                  </a:lnTo>
                  <a:lnTo>
                    <a:pt x="6" y="355"/>
                  </a:lnTo>
                  <a:lnTo>
                    <a:pt x="6" y="353"/>
                  </a:lnTo>
                  <a:lnTo>
                    <a:pt x="4" y="353"/>
                  </a:lnTo>
                  <a:lnTo>
                    <a:pt x="2" y="353"/>
                  </a:lnTo>
                  <a:lnTo>
                    <a:pt x="2" y="351"/>
                  </a:lnTo>
                  <a:lnTo>
                    <a:pt x="0" y="351"/>
                  </a:lnTo>
                  <a:lnTo>
                    <a:pt x="2" y="351"/>
                  </a:lnTo>
                  <a:lnTo>
                    <a:pt x="2" y="349"/>
                  </a:lnTo>
                  <a:lnTo>
                    <a:pt x="2" y="351"/>
                  </a:lnTo>
                  <a:lnTo>
                    <a:pt x="4" y="349"/>
                  </a:lnTo>
                  <a:lnTo>
                    <a:pt x="6" y="349"/>
                  </a:lnTo>
                  <a:lnTo>
                    <a:pt x="6" y="347"/>
                  </a:lnTo>
                  <a:lnTo>
                    <a:pt x="8" y="347"/>
                  </a:lnTo>
                  <a:lnTo>
                    <a:pt x="6" y="347"/>
                  </a:lnTo>
                  <a:lnTo>
                    <a:pt x="8" y="347"/>
                  </a:lnTo>
                  <a:lnTo>
                    <a:pt x="10" y="347"/>
                  </a:lnTo>
                  <a:lnTo>
                    <a:pt x="10" y="345"/>
                  </a:lnTo>
                  <a:lnTo>
                    <a:pt x="8" y="347"/>
                  </a:lnTo>
                  <a:lnTo>
                    <a:pt x="6" y="347"/>
                  </a:lnTo>
                  <a:lnTo>
                    <a:pt x="4" y="347"/>
                  </a:lnTo>
                  <a:lnTo>
                    <a:pt x="0" y="345"/>
                  </a:lnTo>
                  <a:lnTo>
                    <a:pt x="4" y="345"/>
                  </a:lnTo>
                  <a:lnTo>
                    <a:pt x="4" y="347"/>
                  </a:lnTo>
                  <a:lnTo>
                    <a:pt x="6" y="347"/>
                  </a:lnTo>
                  <a:lnTo>
                    <a:pt x="6" y="345"/>
                  </a:lnTo>
                  <a:lnTo>
                    <a:pt x="4" y="345"/>
                  </a:lnTo>
                  <a:lnTo>
                    <a:pt x="4" y="343"/>
                  </a:lnTo>
                  <a:lnTo>
                    <a:pt x="2" y="343"/>
                  </a:lnTo>
                  <a:lnTo>
                    <a:pt x="0" y="343"/>
                  </a:lnTo>
                  <a:lnTo>
                    <a:pt x="2" y="343"/>
                  </a:lnTo>
                  <a:lnTo>
                    <a:pt x="4" y="343"/>
                  </a:lnTo>
                  <a:lnTo>
                    <a:pt x="6" y="343"/>
                  </a:lnTo>
                  <a:lnTo>
                    <a:pt x="2" y="341"/>
                  </a:lnTo>
                  <a:lnTo>
                    <a:pt x="4" y="341"/>
                  </a:lnTo>
                  <a:lnTo>
                    <a:pt x="4" y="339"/>
                  </a:lnTo>
                  <a:lnTo>
                    <a:pt x="2" y="339"/>
                  </a:lnTo>
                  <a:lnTo>
                    <a:pt x="2" y="337"/>
                  </a:lnTo>
                  <a:lnTo>
                    <a:pt x="4" y="337"/>
                  </a:lnTo>
                  <a:lnTo>
                    <a:pt x="8" y="339"/>
                  </a:lnTo>
                  <a:lnTo>
                    <a:pt x="8" y="337"/>
                  </a:lnTo>
                  <a:lnTo>
                    <a:pt x="12" y="337"/>
                  </a:lnTo>
                  <a:lnTo>
                    <a:pt x="14" y="337"/>
                  </a:lnTo>
                  <a:lnTo>
                    <a:pt x="16" y="337"/>
                  </a:lnTo>
                  <a:lnTo>
                    <a:pt x="18" y="337"/>
                  </a:lnTo>
                  <a:lnTo>
                    <a:pt x="20" y="337"/>
                  </a:lnTo>
                  <a:lnTo>
                    <a:pt x="24" y="337"/>
                  </a:lnTo>
                  <a:lnTo>
                    <a:pt x="26" y="335"/>
                  </a:lnTo>
                  <a:lnTo>
                    <a:pt x="28" y="335"/>
                  </a:lnTo>
                  <a:lnTo>
                    <a:pt x="24" y="335"/>
                  </a:lnTo>
                  <a:lnTo>
                    <a:pt x="20" y="337"/>
                  </a:lnTo>
                  <a:lnTo>
                    <a:pt x="18" y="335"/>
                  </a:lnTo>
                  <a:lnTo>
                    <a:pt x="16" y="335"/>
                  </a:lnTo>
                  <a:lnTo>
                    <a:pt x="14" y="335"/>
                  </a:lnTo>
                  <a:lnTo>
                    <a:pt x="10" y="335"/>
                  </a:lnTo>
                  <a:lnTo>
                    <a:pt x="8" y="337"/>
                  </a:lnTo>
                  <a:lnTo>
                    <a:pt x="6" y="337"/>
                  </a:lnTo>
                  <a:lnTo>
                    <a:pt x="4" y="337"/>
                  </a:lnTo>
                  <a:lnTo>
                    <a:pt x="6" y="335"/>
                  </a:lnTo>
                  <a:lnTo>
                    <a:pt x="2" y="335"/>
                  </a:lnTo>
                  <a:lnTo>
                    <a:pt x="4" y="335"/>
                  </a:lnTo>
                  <a:lnTo>
                    <a:pt x="6" y="335"/>
                  </a:lnTo>
                  <a:lnTo>
                    <a:pt x="4" y="335"/>
                  </a:lnTo>
                  <a:lnTo>
                    <a:pt x="2" y="335"/>
                  </a:lnTo>
                  <a:lnTo>
                    <a:pt x="2" y="333"/>
                  </a:lnTo>
                  <a:lnTo>
                    <a:pt x="0" y="333"/>
                  </a:lnTo>
                  <a:lnTo>
                    <a:pt x="4" y="333"/>
                  </a:lnTo>
                  <a:lnTo>
                    <a:pt x="6" y="333"/>
                  </a:lnTo>
                  <a:lnTo>
                    <a:pt x="4" y="331"/>
                  </a:lnTo>
                  <a:lnTo>
                    <a:pt x="2" y="331"/>
                  </a:lnTo>
                  <a:lnTo>
                    <a:pt x="0" y="331"/>
                  </a:lnTo>
                  <a:lnTo>
                    <a:pt x="2" y="329"/>
                  </a:lnTo>
                  <a:lnTo>
                    <a:pt x="4" y="329"/>
                  </a:lnTo>
                  <a:lnTo>
                    <a:pt x="6" y="329"/>
                  </a:lnTo>
                  <a:lnTo>
                    <a:pt x="8" y="329"/>
                  </a:lnTo>
                  <a:lnTo>
                    <a:pt x="10" y="329"/>
                  </a:lnTo>
                  <a:lnTo>
                    <a:pt x="12" y="329"/>
                  </a:lnTo>
                  <a:lnTo>
                    <a:pt x="10" y="329"/>
                  </a:lnTo>
                  <a:lnTo>
                    <a:pt x="8" y="329"/>
                  </a:lnTo>
                  <a:lnTo>
                    <a:pt x="6" y="329"/>
                  </a:lnTo>
                  <a:lnTo>
                    <a:pt x="4" y="329"/>
                  </a:lnTo>
                  <a:lnTo>
                    <a:pt x="4" y="327"/>
                  </a:lnTo>
                  <a:lnTo>
                    <a:pt x="6" y="327"/>
                  </a:lnTo>
                  <a:lnTo>
                    <a:pt x="4" y="327"/>
                  </a:lnTo>
                  <a:lnTo>
                    <a:pt x="4" y="325"/>
                  </a:lnTo>
                  <a:lnTo>
                    <a:pt x="0" y="325"/>
                  </a:lnTo>
                  <a:lnTo>
                    <a:pt x="0" y="323"/>
                  </a:lnTo>
                  <a:lnTo>
                    <a:pt x="2" y="323"/>
                  </a:lnTo>
                  <a:lnTo>
                    <a:pt x="2" y="325"/>
                  </a:lnTo>
                  <a:lnTo>
                    <a:pt x="4" y="323"/>
                  </a:lnTo>
                  <a:lnTo>
                    <a:pt x="6" y="323"/>
                  </a:lnTo>
                  <a:lnTo>
                    <a:pt x="2" y="323"/>
                  </a:lnTo>
                  <a:lnTo>
                    <a:pt x="6" y="323"/>
                  </a:lnTo>
                  <a:lnTo>
                    <a:pt x="6" y="321"/>
                  </a:lnTo>
                  <a:lnTo>
                    <a:pt x="10" y="321"/>
                  </a:lnTo>
                  <a:lnTo>
                    <a:pt x="10" y="323"/>
                  </a:lnTo>
                  <a:lnTo>
                    <a:pt x="12" y="323"/>
                  </a:lnTo>
                  <a:lnTo>
                    <a:pt x="14" y="323"/>
                  </a:lnTo>
                  <a:lnTo>
                    <a:pt x="16" y="323"/>
                  </a:lnTo>
                  <a:lnTo>
                    <a:pt x="16" y="321"/>
                  </a:lnTo>
                  <a:lnTo>
                    <a:pt x="12" y="321"/>
                  </a:lnTo>
                  <a:lnTo>
                    <a:pt x="10" y="321"/>
                  </a:lnTo>
                  <a:lnTo>
                    <a:pt x="14" y="321"/>
                  </a:lnTo>
                  <a:lnTo>
                    <a:pt x="12" y="321"/>
                  </a:lnTo>
                  <a:lnTo>
                    <a:pt x="10" y="321"/>
                  </a:lnTo>
                  <a:lnTo>
                    <a:pt x="6" y="321"/>
                  </a:lnTo>
                  <a:lnTo>
                    <a:pt x="2" y="321"/>
                  </a:lnTo>
                  <a:lnTo>
                    <a:pt x="0" y="321"/>
                  </a:lnTo>
                  <a:lnTo>
                    <a:pt x="2" y="319"/>
                  </a:lnTo>
                  <a:lnTo>
                    <a:pt x="0" y="319"/>
                  </a:lnTo>
                  <a:lnTo>
                    <a:pt x="2" y="319"/>
                  </a:lnTo>
                  <a:lnTo>
                    <a:pt x="4" y="321"/>
                  </a:lnTo>
                  <a:lnTo>
                    <a:pt x="6" y="319"/>
                  </a:lnTo>
                  <a:lnTo>
                    <a:pt x="6" y="317"/>
                  </a:lnTo>
                  <a:lnTo>
                    <a:pt x="4" y="317"/>
                  </a:lnTo>
                  <a:lnTo>
                    <a:pt x="2" y="317"/>
                  </a:lnTo>
                  <a:lnTo>
                    <a:pt x="2" y="315"/>
                  </a:lnTo>
                  <a:lnTo>
                    <a:pt x="4" y="315"/>
                  </a:lnTo>
                  <a:lnTo>
                    <a:pt x="4" y="317"/>
                  </a:lnTo>
                  <a:lnTo>
                    <a:pt x="8" y="319"/>
                  </a:lnTo>
                  <a:lnTo>
                    <a:pt x="8" y="317"/>
                  </a:lnTo>
                  <a:lnTo>
                    <a:pt x="10" y="319"/>
                  </a:lnTo>
                  <a:lnTo>
                    <a:pt x="10" y="317"/>
                  </a:lnTo>
                  <a:lnTo>
                    <a:pt x="8" y="317"/>
                  </a:lnTo>
                  <a:lnTo>
                    <a:pt x="6" y="317"/>
                  </a:lnTo>
                  <a:lnTo>
                    <a:pt x="8" y="315"/>
                  </a:lnTo>
                  <a:lnTo>
                    <a:pt x="8" y="317"/>
                  </a:lnTo>
                  <a:lnTo>
                    <a:pt x="10" y="317"/>
                  </a:lnTo>
                  <a:lnTo>
                    <a:pt x="12" y="315"/>
                  </a:lnTo>
                  <a:lnTo>
                    <a:pt x="14" y="317"/>
                  </a:lnTo>
                  <a:lnTo>
                    <a:pt x="12" y="319"/>
                  </a:lnTo>
                  <a:lnTo>
                    <a:pt x="14" y="319"/>
                  </a:lnTo>
                  <a:lnTo>
                    <a:pt x="14" y="317"/>
                  </a:lnTo>
                  <a:lnTo>
                    <a:pt x="16" y="317"/>
                  </a:lnTo>
                  <a:lnTo>
                    <a:pt x="16" y="319"/>
                  </a:lnTo>
                  <a:lnTo>
                    <a:pt x="16" y="317"/>
                  </a:lnTo>
                  <a:lnTo>
                    <a:pt x="18" y="317"/>
                  </a:lnTo>
                  <a:lnTo>
                    <a:pt x="20" y="317"/>
                  </a:lnTo>
                  <a:lnTo>
                    <a:pt x="16" y="317"/>
                  </a:lnTo>
                  <a:lnTo>
                    <a:pt x="14" y="315"/>
                  </a:lnTo>
                  <a:lnTo>
                    <a:pt x="18" y="311"/>
                  </a:lnTo>
                  <a:lnTo>
                    <a:pt x="24" y="317"/>
                  </a:lnTo>
                  <a:lnTo>
                    <a:pt x="20" y="311"/>
                  </a:lnTo>
                  <a:lnTo>
                    <a:pt x="22" y="311"/>
                  </a:lnTo>
                  <a:lnTo>
                    <a:pt x="24" y="313"/>
                  </a:lnTo>
                  <a:lnTo>
                    <a:pt x="22" y="311"/>
                  </a:lnTo>
                  <a:lnTo>
                    <a:pt x="20" y="311"/>
                  </a:lnTo>
                  <a:lnTo>
                    <a:pt x="16" y="311"/>
                  </a:lnTo>
                  <a:lnTo>
                    <a:pt x="14" y="311"/>
                  </a:lnTo>
                  <a:lnTo>
                    <a:pt x="16" y="311"/>
                  </a:lnTo>
                  <a:lnTo>
                    <a:pt x="18" y="311"/>
                  </a:lnTo>
                  <a:lnTo>
                    <a:pt x="20" y="309"/>
                  </a:lnTo>
                  <a:lnTo>
                    <a:pt x="18" y="311"/>
                  </a:lnTo>
                  <a:lnTo>
                    <a:pt x="18" y="309"/>
                  </a:lnTo>
                  <a:lnTo>
                    <a:pt x="16" y="309"/>
                  </a:lnTo>
                  <a:lnTo>
                    <a:pt x="18" y="309"/>
                  </a:lnTo>
                  <a:lnTo>
                    <a:pt x="20" y="309"/>
                  </a:lnTo>
                  <a:lnTo>
                    <a:pt x="22" y="309"/>
                  </a:lnTo>
                  <a:lnTo>
                    <a:pt x="18" y="309"/>
                  </a:lnTo>
                  <a:lnTo>
                    <a:pt x="18" y="307"/>
                  </a:lnTo>
                  <a:lnTo>
                    <a:pt x="20" y="307"/>
                  </a:lnTo>
                  <a:lnTo>
                    <a:pt x="22" y="307"/>
                  </a:lnTo>
                  <a:lnTo>
                    <a:pt x="24" y="307"/>
                  </a:lnTo>
                  <a:lnTo>
                    <a:pt x="26" y="307"/>
                  </a:lnTo>
                  <a:lnTo>
                    <a:pt x="28" y="307"/>
                  </a:lnTo>
                  <a:lnTo>
                    <a:pt x="30" y="307"/>
                  </a:lnTo>
                  <a:lnTo>
                    <a:pt x="30" y="309"/>
                  </a:lnTo>
                  <a:lnTo>
                    <a:pt x="32" y="309"/>
                  </a:lnTo>
                  <a:lnTo>
                    <a:pt x="30" y="307"/>
                  </a:lnTo>
                  <a:lnTo>
                    <a:pt x="34" y="307"/>
                  </a:lnTo>
                  <a:lnTo>
                    <a:pt x="34" y="309"/>
                  </a:lnTo>
                  <a:lnTo>
                    <a:pt x="36" y="309"/>
                  </a:lnTo>
                  <a:lnTo>
                    <a:pt x="38" y="309"/>
                  </a:lnTo>
                  <a:lnTo>
                    <a:pt x="40" y="307"/>
                  </a:lnTo>
                  <a:lnTo>
                    <a:pt x="38" y="307"/>
                  </a:lnTo>
                  <a:lnTo>
                    <a:pt x="36" y="307"/>
                  </a:lnTo>
                  <a:lnTo>
                    <a:pt x="34" y="305"/>
                  </a:lnTo>
                  <a:lnTo>
                    <a:pt x="32" y="305"/>
                  </a:lnTo>
                  <a:lnTo>
                    <a:pt x="28" y="305"/>
                  </a:lnTo>
                  <a:lnTo>
                    <a:pt x="28" y="303"/>
                  </a:lnTo>
                  <a:lnTo>
                    <a:pt x="30" y="303"/>
                  </a:lnTo>
                  <a:lnTo>
                    <a:pt x="32" y="303"/>
                  </a:lnTo>
                  <a:lnTo>
                    <a:pt x="28" y="303"/>
                  </a:lnTo>
                  <a:lnTo>
                    <a:pt x="28" y="301"/>
                  </a:lnTo>
                  <a:lnTo>
                    <a:pt x="30" y="299"/>
                  </a:lnTo>
                  <a:lnTo>
                    <a:pt x="34" y="299"/>
                  </a:lnTo>
                  <a:lnTo>
                    <a:pt x="34" y="301"/>
                  </a:lnTo>
                  <a:lnTo>
                    <a:pt x="38" y="301"/>
                  </a:lnTo>
                  <a:lnTo>
                    <a:pt x="40" y="301"/>
                  </a:lnTo>
                  <a:lnTo>
                    <a:pt x="38" y="299"/>
                  </a:lnTo>
                  <a:lnTo>
                    <a:pt x="36" y="301"/>
                  </a:lnTo>
                  <a:lnTo>
                    <a:pt x="34" y="299"/>
                  </a:lnTo>
                  <a:lnTo>
                    <a:pt x="36" y="299"/>
                  </a:lnTo>
                  <a:lnTo>
                    <a:pt x="38" y="299"/>
                  </a:lnTo>
                  <a:lnTo>
                    <a:pt x="40" y="297"/>
                  </a:lnTo>
                  <a:lnTo>
                    <a:pt x="40" y="299"/>
                  </a:lnTo>
                  <a:lnTo>
                    <a:pt x="42" y="299"/>
                  </a:lnTo>
                  <a:lnTo>
                    <a:pt x="44" y="299"/>
                  </a:lnTo>
                  <a:lnTo>
                    <a:pt x="46" y="299"/>
                  </a:lnTo>
                  <a:lnTo>
                    <a:pt x="48" y="301"/>
                  </a:lnTo>
                  <a:lnTo>
                    <a:pt x="50" y="303"/>
                  </a:lnTo>
                  <a:lnTo>
                    <a:pt x="52" y="303"/>
                  </a:lnTo>
                  <a:lnTo>
                    <a:pt x="50" y="301"/>
                  </a:lnTo>
                  <a:lnTo>
                    <a:pt x="52" y="301"/>
                  </a:lnTo>
                  <a:lnTo>
                    <a:pt x="52" y="299"/>
                  </a:lnTo>
                  <a:lnTo>
                    <a:pt x="48" y="301"/>
                  </a:lnTo>
                  <a:lnTo>
                    <a:pt x="48" y="299"/>
                  </a:lnTo>
                  <a:lnTo>
                    <a:pt x="46" y="299"/>
                  </a:lnTo>
                  <a:lnTo>
                    <a:pt x="46" y="297"/>
                  </a:lnTo>
                  <a:lnTo>
                    <a:pt x="48" y="299"/>
                  </a:lnTo>
                  <a:lnTo>
                    <a:pt x="48" y="297"/>
                  </a:lnTo>
                  <a:lnTo>
                    <a:pt x="50" y="297"/>
                  </a:lnTo>
                  <a:lnTo>
                    <a:pt x="52" y="299"/>
                  </a:lnTo>
                  <a:lnTo>
                    <a:pt x="52" y="297"/>
                  </a:lnTo>
                  <a:lnTo>
                    <a:pt x="50" y="295"/>
                  </a:lnTo>
                  <a:lnTo>
                    <a:pt x="54" y="295"/>
                  </a:lnTo>
                  <a:lnTo>
                    <a:pt x="54" y="293"/>
                  </a:lnTo>
                  <a:lnTo>
                    <a:pt x="52" y="293"/>
                  </a:lnTo>
                  <a:lnTo>
                    <a:pt x="54" y="293"/>
                  </a:lnTo>
                  <a:lnTo>
                    <a:pt x="58" y="293"/>
                  </a:lnTo>
                  <a:lnTo>
                    <a:pt x="58" y="291"/>
                  </a:lnTo>
                  <a:lnTo>
                    <a:pt x="58" y="293"/>
                  </a:lnTo>
                  <a:lnTo>
                    <a:pt x="58" y="295"/>
                  </a:lnTo>
                  <a:lnTo>
                    <a:pt x="62" y="293"/>
                  </a:lnTo>
                  <a:lnTo>
                    <a:pt x="60" y="293"/>
                  </a:lnTo>
                  <a:lnTo>
                    <a:pt x="60" y="291"/>
                  </a:lnTo>
                  <a:lnTo>
                    <a:pt x="62" y="291"/>
                  </a:lnTo>
                  <a:lnTo>
                    <a:pt x="64" y="289"/>
                  </a:lnTo>
                  <a:lnTo>
                    <a:pt x="66" y="289"/>
                  </a:lnTo>
                  <a:lnTo>
                    <a:pt x="70" y="291"/>
                  </a:lnTo>
                  <a:lnTo>
                    <a:pt x="72" y="293"/>
                  </a:lnTo>
                  <a:lnTo>
                    <a:pt x="70" y="295"/>
                  </a:lnTo>
                  <a:lnTo>
                    <a:pt x="72" y="293"/>
                  </a:lnTo>
                  <a:lnTo>
                    <a:pt x="74" y="295"/>
                  </a:lnTo>
                  <a:lnTo>
                    <a:pt x="76" y="293"/>
                  </a:lnTo>
                  <a:lnTo>
                    <a:pt x="72" y="293"/>
                  </a:lnTo>
                  <a:lnTo>
                    <a:pt x="74" y="293"/>
                  </a:lnTo>
                  <a:lnTo>
                    <a:pt x="76" y="291"/>
                  </a:lnTo>
                  <a:lnTo>
                    <a:pt x="82" y="291"/>
                  </a:lnTo>
                  <a:lnTo>
                    <a:pt x="84" y="291"/>
                  </a:lnTo>
                  <a:lnTo>
                    <a:pt x="82" y="291"/>
                  </a:lnTo>
                  <a:lnTo>
                    <a:pt x="84" y="289"/>
                  </a:lnTo>
                  <a:lnTo>
                    <a:pt x="82" y="289"/>
                  </a:lnTo>
                  <a:lnTo>
                    <a:pt x="82" y="287"/>
                  </a:lnTo>
                  <a:lnTo>
                    <a:pt x="86" y="287"/>
                  </a:lnTo>
                  <a:lnTo>
                    <a:pt x="88" y="287"/>
                  </a:lnTo>
                  <a:lnTo>
                    <a:pt x="88" y="285"/>
                  </a:lnTo>
                  <a:lnTo>
                    <a:pt x="92" y="285"/>
                  </a:lnTo>
                  <a:lnTo>
                    <a:pt x="90" y="283"/>
                  </a:lnTo>
                  <a:lnTo>
                    <a:pt x="88" y="283"/>
                  </a:lnTo>
                  <a:lnTo>
                    <a:pt x="88" y="285"/>
                  </a:lnTo>
                  <a:lnTo>
                    <a:pt x="86" y="283"/>
                  </a:lnTo>
                  <a:lnTo>
                    <a:pt x="88" y="283"/>
                  </a:lnTo>
                  <a:lnTo>
                    <a:pt x="90" y="281"/>
                  </a:lnTo>
                  <a:lnTo>
                    <a:pt x="92" y="281"/>
                  </a:lnTo>
                  <a:lnTo>
                    <a:pt x="90" y="281"/>
                  </a:lnTo>
                  <a:lnTo>
                    <a:pt x="88" y="281"/>
                  </a:lnTo>
                  <a:lnTo>
                    <a:pt x="88" y="279"/>
                  </a:lnTo>
                  <a:lnTo>
                    <a:pt x="88" y="281"/>
                  </a:lnTo>
                  <a:lnTo>
                    <a:pt x="84" y="283"/>
                  </a:lnTo>
                  <a:lnTo>
                    <a:pt x="82" y="283"/>
                  </a:lnTo>
                  <a:lnTo>
                    <a:pt x="80" y="285"/>
                  </a:lnTo>
                  <a:lnTo>
                    <a:pt x="82" y="283"/>
                  </a:lnTo>
                  <a:lnTo>
                    <a:pt x="84" y="283"/>
                  </a:lnTo>
                  <a:lnTo>
                    <a:pt x="86" y="283"/>
                  </a:lnTo>
                  <a:lnTo>
                    <a:pt x="86" y="285"/>
                  </a:lnTo>
                  <a:lnTo>
                    <a:pt x="84" y="285"/>
                  </a:lnTo>
                  <a:lnTo>
                    <a:pt x="82" y="287"/>
                  </a:lnTo>
                  <a:lnTo>
                    <a:pt x="78" y="289"/>
                  </a:lnTo>
                  <a:lnTo>
                    <a:pt x="74" y="291"/>
                  </a:lnTo>
                  <a:lnTo>
                    <a:pt x="72" y="291"/>
                  </a:lnTo>
                  <a:lnTo>
                    <a:pt x="70" y="291"/>
                  </a:lnTo>
                  <a:lnTo>
                    <a:pt x="70" y="289"/>
                  </a:lnTo>
                  <a:lnTo>
                    <a:pt x="68" y="289"/>
                  </a:lnTo>
                  <a:lnTo>
                    <a:pt x="68" y="287"/>
                  </a:lnTo>
                  <a:lnTo>
                    <a:pt x="72" y="285"/>
                  </a:lnTo>
                  <a:lnTo>
                    <a:pt x="68" y="287"/>
                  </a:lnTo>
                  <a:lnTo>
                    <a:pt x="66" y="287"/>
                  </a:lnTo>
                  <a:lnTo>
                    <a:pt x="64" y="287"/>
                  </a:lnTo>
                  <a:lnTo>
                    <a:pt x="66" y="285"/>
                  </a:lnTo>
                  <a:lnTo>
                    <a:pt x="64" y="285"/>
                  </a:lnTo>
                  <a:lnTo>
                    <a:pt x="66" y="285"/>
                  </a:lnTo>
                  <a:lnTo>
                    <a:pt x="68" y="283"/>
                  </a:lnTo>
                  <a:lnTo>
                    <a:pt x="70" y="283"/>
                  </a:lnTo>
                  <a:lnTo>
                    <a:pt x="72" y="283"/>
                  </a:lnTo>
                  <a:lnTo>
                    <a:pt x="72" y="281"/>
                  </a:lnTo>
                  <a:lnTo>
                    <a:pt x="70" y="281"/>
                  </a:lnTo>
                  <a:lnTo>
                    <a:pt x="72" y="281"/>
                  </a:lnTo>
                  <a:lnTo>
                    <a:pt x="72" y="279"/>
                  </a:lnTo>
                  <a:lnTo>
                    <a:pt x="70" y="279"/>
                  </a:lnTo>
                  <a:lnTo>
                    <a:pt x="72" y="279"/>
                  </a:lnTo>
                  <a:lnTo>
                    <a:pt x="74" y="279"/>
                  </a:lnTo>
                  <a:lnTo>
                    <a:pt x="72" y="279"/>
                  </a:lnTo>
                  <a:lnTo>
                    <a:pt x="74" y="277"/>
                  </a:lnTo>
                  <a:lnTo>
                    <a:pt x="76" y="277"/>
                  </a:lnTo>
                  <a:lnTo>
                    <a:pt x="76" y="275"/>
                  </a:lnTo>
                  <a:lnTo>
                    <a:pt x="78" y="275"/>
                  </a:lnTo>
                  <a:lnTo>
                    <a:pt x="80" y="275"/>
                  </a:lnTo>
                  <a:lnTo>
                    <a:pt x="78" y="275"/>
                  </a:lnTo>
                  <a:lnTo>
                    <a:pt x="76" y="273"/>
                  </a:lnTo>
                  <a:lnTo>
                    <a:pt x="80" y="273"/>
                  </a:lnTo>
                  <a:lnTo>
                    <a:pt x="82" y="275"/>
                  </a:lnTo>
                  <a:lnTo>
                    <a:pt x="82" y="273"/>
                  </a:lnTo>
                  <a:lnTo>
                    <a:pt x="80" y="273"/>
                  </a:lnTo>
                  <a:lnTo>
                    <a:pt x="82" y="273"/>
                  </a:lnTo>
                  <a:lnTo>
                    <a:pt x="84" y="271"/>
                  </a:lnTo>
                  <a:lnTo>
                    <a:pt x="82" y="271"/>
                  </a:lnTo>
                  <a:lnTo>
                    <a:pt x="84" y="271"/>
                  </a:lnTo>
                  <a:lnTo>
                    <a:pt x="86" y="273"/>
                  </a:lnTo>
                  <a:lnTo>
                    <a:pt x="88" y="273"/>
                  </a:lnTo>
                  <a:lnTo>
                    <a:pt x="88" y="275"/>
                  </a:lnTo>
                  <a:lnTo>
                    <a:pt x="90" y="275"/>
                  </a:lnTo>
                  <a:lnTo>
                    <a:pt x="90" y="273"/>
                  </a:lnTo>
                  <a:lnTo>
                    <a:pt x="92" y="273"/>
                  </a:lnTo>
                  <a:lnTo>
                    <a:pt x="90" y="273"/>
                  </a:lnTo>
                  <a:lnTo>
                    <a:pt x="90" y="271"/>
                  </a:lnTo>
                  <a:lnTo>
                    <a:pt x="92" y="271"/>
                  </a:lnTo>
                  <a:lnTo>
                    <a:pt x="94" y="271"/>
                  </a:lnTo>
                  <a:lnTo>
                    <a:pt x="92" y="271"/>
                  </a:lnTo>
                  <a:lnTo>
                    <a:pt x="90" y="271"/>
                  </a:lnTo>
                  <a:lnTo>
                    <a:pt x="90" y="269"/>
                  </a:lnTo>
                  <a:lnTo>
                    <a:pt x="90" y="267"/>
                  </a:lnTo>
                  <a:lnTo>
                    <a:pt x="94" y="267"/>
                  </a:lnTo>
                  <a:lnTo>
                    <a:pt x="96" y="267"/>
                  </a:lnTo>
                  <a:lnTo>
                    <a:pt x="94" y="265"/>
                  </a:lnTo>
                  <a:lnTo>
                    <a:pt x="98" y="263"/>
                  </a:lnTo>
                  <a:lnTo>
                    <a:pt x="92" y="265"/>
                  </a:lnTo>
                  <a:lnTo>
                    <a:pt x="90" y="267"/>
                  </a:lnTo>
                  <a:lnTo>
                    <a:pt x="88" y="267"/>
                  </a:lnTo>
                  <a:lnTo>
                    <a:pt x="86" y="267"/>
                  </a:lnTo>
                  <a:lnTo>
                    <a:pt x="88" y="267"/>
                  </a:lnTo>
                  <a:lnTo>
                    <a:pt x="88" y="265"/>
                  </a:lnTo>
                  <a:lnTo>
                    <a:pt x="90" y="265"/>
                  </a:lnTo>
                  <a:lnTo>
                    <a:pt x="88" y="265"/>
                  </a:lnTo>
                  <a:lnTo>
                    <a:pt x="90" y="263"/>
                  </a:lnTo>
                  <a:lnTo>
                    <a:pt x="92" y="265"/>
                  </a:lnTo>
                  <a:lnTo>
                    <a:pt x="92" y="263"/>
                  </a:lnTo>
                  <a:lnTo>
                    <a:pt x="94" y="263"/>
                  </a:lnTo>
                  <a:lnTo>
                    <a:pt x="92" y="263"/>
                  </a:lnTo>
                  <a:lnTo>
                    <a:pt x="94" y="263"/>
                  </a:lnTo>
                  <a:lnTo>
                    <a:pt x="96" y="261"/>
                  </a:lnTo>
                  <a:lnTo>
                    <a:pt x="94" y="263"/>
                  </a:lnTo>
                  <a:lnTo>
                    <a:pt x="94" y="261"/>
                  </a:lnTo>
                  <a:lnTo>
                    <a:pt x="96" y="261"/>
                  </a:lnTo>
                  <a:lnTo>
                    <a:pt x="98" y="259"/>
                  </a:lnTo>
                  <a:lnTo>
                    <a:pt x="98" y="261"/>
                  </a:lnTo>
                  <a:lnTo>
                    <a:pt x="100" y="259"/>
                  </a:lnTo>
                  <a:lnTo>
                    <a:pt x="102" y="259"/>
                  </a:lnTo>
                  <a:lnTo>
                    <a:pt x="102" y="261"/>
                  </a:lnTo>
                  <a:lnTo>
                    <a:pt x="100" y="261"/>
                  </a:lnTo>
                  <a:lnTo>
                    <a:pt x="102" y="261"/>
                  </a:lnTo>
                  <a:lnTo>
                    <a:pt x="104" y="261"/>
                  </a:lnTo>
                  <a:lnTo>
                    <a:pt x="106" y="259"/>
                  </a:lnTo>
                  <a:lnTo>
                    <a:pt x="108" y="257"/>
                  </a:lnTo>
                  <a:lnTo>
                    <a:pt x="110" y="257"/>
                  </a:lnTo>
                  <a:lnTo>
                    <a:pt x="110" y="255"/>
                  </a:lnTo>
                  <a:lnTo>
                    <a:pt x="106" y="259"/>
                  </a:lnTo>
                  <a:lnTo>
                    <a:pt x="104" y="259"/>
                  </a:lnTo>
                  <a:lnTo>
                    <a:pt x="102" y="259"/>
                  </a:lnTo>
                  <a:lnTo>
                    <a:pt x="104" y="259"/>
                  </a:lnTo>
                  <a:lnTo>
                    <a:pt x="104" y="257"/>
                  </a:lnTo>
                  <a:lnTo>
                    <a:pt x="102" y="257"/>
                  </a:lnTo>
                  <a:lnTo>
                    <a:pt x="104" y="257"/>
                  </a:lnTo>
                  <a:lnTo>
                    <a:pt x="102" y="257"/>
                  </a:lnTo>
                  <a:lnTo>
                    <a:pt x="104" y="257"/>
                  </a:lnTo>
                  <a:lnTo>
                    <a:pt x="104" y="255"/>
                  </a:lnTo>
                  <a:lnTo>
                    <a:pt x="102" y="255"/>
                  </a:lnTo>
                  <a:lnTo>
                    <a:pt x="100" y="257"/>
                  </a:lnTo>
                  <a:lnTo>
                    <a:pt x="102" y="257"/>
                  </a:lnTo>
                  <a:lnTo>
                    <a:pt x="100" y="257"/>
                  </a:lnTo>
                  <a:lnTo>
                    <a:pt x="98" y="259"/>
                  </a:lnTo>
                  <a:lnTo>
                    <a:pt x="98" y="257"/>
                  </a:lnTo>
                  <a:lnTo>
                    <a:pt x="100" y="255"/>
                  </a:lnTo>
                  <a:lnTo>
                    <a:pt x="102" y="253"/>
                  </a:lnTo>
                  <a:lnTo>
                    <a:pt x="100" y="253"/>
                  </a:lnTo>
                  <a:lnTo>
                    <a:pt x="100" y="251"/>
                  </a:lnTo>
                  <a:lnTo>
                    <a:pt x="102" y="251"/>
                  </a:lnTo>
                  <a:lnTo>
                    <a:pt x="102" y="253"/>
                  </a:lnTo>
                  <a:lnTo>
                    <a:pt x="104" y="253"/>
                  </a:lnTo>
                  <a:lnTo>
                    <a:pt x="106" y="253"/>
                  </a:lnTo>
                  <a:lnTo>
                    <a:pt x="104" y="253"/>
                  </a:lnTo>
                  <a:lnTo>
                    <a:pt x="102" y="251"/>
                  </a:lnTo>
                  <a:lnTo>
                    <a:pt x="104" y="249"/>
                  </a:lnTo>
                  <a:lnTo>
                    <a:pt x="106" y="247"/>
                  </a:lnTo>
                  <a:lnTo>
                    <a:pt x="106" y="249"/>
                  </a:lnTo>
                  <a:lnTo>
                    <a:pt x="106" y="247"/>
                  </a:lnTo>
                  <a:lnTo>
                    <a:pt x="104" y="247"/>
                  </a:lnTo>
                  <a:lnTo>
                    <a:pt x="106" y="247"/>
                  </a:lnTo>
                  <a:lnTo>
                    <a:pt x="106" y="245"/>
                  </a:lnTo>
                  <a:lnTo>
                    <a:pt x="108" y="245"/>
                  </a:lnTo>
                  <a:lnTo>
                    <a:pt x="110" y="245"/>
                  </a:lnTo>
                  <a:lnTo>
                    <a:pt x="110" y="247"/>
                  </a:lnTo>
                  <a:lnTo>
                    <a:pt x="112" y="247"/>
                  </a:lnTo>
                  <a:lnTo>
                    <a:pt x="112" y="249"/>
                  </a:lnTo>
                  <a:lnTo>
                    <a:pt x="114" y="249"/>
                  </a:lnTo>
                  <a:lnTo>
                    <a:pt x="112" y="247"/>
                  </a:lnTo>
                  <a:lnTo>
                    <a:pt x="112" y="245"/>
                  </a:lnTo>
                  <a:lnTo>
                    <a:pt x="110" y="245"/>
                  </a:lnTo>
                  <a:lnTo>
                    <a:pt x="108" y="245"/>
                  </a:lnTo>
                  <a:lnTo>
                    <a:pt x="108" y="243"/>
                  </a:lnTo>
                  <a:lnTo>
                    <a:pt x="110" y="243"/>
                  </a:lnTo>
                  <a:lnTo>
                    <a:pt x="106" y="243"/>
                  </a:lnTo>
                  <a:lnTo>
                    <a:pt x="104" y="245"/>
                  </a:lnTo>
                  <a:lnTo>
                    <a:pt x="108" y="243"/>
                  </a:lnTo>
                  <a:lnTo>
                    <a:pt x="108" y="245"/>
                  </a:lnTo>
                  <a:lnTo>
                    <a:pt x="106" y="245"/>
                  </a:lnTo>
                  <a:lnTo>
                    <a:pt x="104" y="247"/>
                  </a:lnTo>
                  <a:lnTo>
                    <a:pt x="102" y="247"/>
                  </a:lnTo>
                  <a:lnTo>
                    <a:pt x="102" y="245"/>
                  </a:lnTo>
                  <a:lnTo>
                    <a:pt x="104" y="243"/>
                  </a:lnTo>
                  <a:lnTo>
                    <a:pt x="106" y="243"/>
                  </a:lnTo>
                  <a:lnTo>
                    <a:pt x="106" y="241"/>
                  </a:lnTo>
                  <a:lnTo>
                    <a:pt x="110" y="241"/>
                  </a:lnTo>
                  <a:lnTo>
                    <a:pt x="112" y="241"/>
                  </a:lnTo>
                  <a:lnTo>
                    <a:pt x="114" y="239"/>
                  </a:lnTo>
                  <a:lnTo>
                    <a:pt x="116" y="239"/>
                  </a:lnTo>
                  <a:lnTo>
                    <a:pt x="116" y="241"/>
                  </a:lnTo>
                  <a:lnTo>
                    <a:pt x="118" y="241"/>
                  </a:lnTo>
                  <a:lnTo>
                    <a:pt x="116" y="241"/>
                  </a:lnTo>
                  <a:lnTo>
                    <a:pt x="118" y="241"/>
                  </a:lnTo>
                  <a:lnTo>
                    <a:pt x="120" y="241"/>
                  </a:lnTo>
                  <a:lnTo>
                    <a:pt x="122" y="241"/>
                  </a:lnTo>
                  <a:lnTo>
                    <a:pt x="120" y="241"/>
                  </a:lnTo>
                  <a:lnTo>
                    <a:pt x="118" y="241"/>
                  </a:lnTo>
                  <a:lnTo>
                    <a:pt x="118" y="239"/>
                  </a:lnTo>
                  <a:lnTo>
                    <a:pt x="120" y="239"/>
                  </a:lnTo>
                  <a:lnTo>
                    <a:pt x="122" y="239"/>
                  </a:lnTo>
                  <a:lnTo>
                    <a:pt x="126" y="239"/>
                  </a:lnTo>
                  <a:lnTo>
                    <a:pt x="124" y="237"/>
                  </a:lnTo>
                  <a:lnTo>
                    <a:pt x="122" y="239"/>
                  </a:lnTo>
                  <a:lnTo>
                    <a:pt x="120" y="239"/>
                  </a:lnTo>
                  <a:lnTo>
                    <a:pt x="118" y="239"/>
                  </a:lnTo>
                  <a:lnTo>
                    <a:pt x="116" y="239"/>
                  </a:lnTo>
                  <a:lnTo>
                    <a:pt x="114" y="239"/>
                  </a:lnTo>
                  <a:lnTo>
                    <a:pt x="110" y="241"/>
                  </a:lnTo>
                  <a:lnTo>
                    <a:pt x="108" y="241"/>
                  </a:lnTo>
                  <a:lnTo>
                    <a:pt x="112" y="239"/>
                  </a:lnTo>
                  <a:lnTo>
                    <a:pt x="114" y="239"/>
                  </a:lnTo>
                  <a:lnTo>
                    <a:pt x="116" y="239"/>
                  </a:lnTo>
                  <a:lnTo>
                    <a:pt x="116" y="237"/>
                  </a:lnTo>
                  <a:lnTo>
                    <a:pt x="114" y="239"/>
                  </a:lnTo>
                  <a:lnTo>
                    <a:pt x="112" y="239"/>
                  </a:lnTo>
                  <a:lnTo>
                    <a:pt x="110" y="239"/>
                  </a:lnTo>
                  <a:lnTo>
                    <a:pt x="110" y="237"/>
                  </a:lnTo>
                  <a:lnTo>
                    <a:pt x="110" y="239"/>
                  </a:lnTo>
                  <a:lnTo>
                    <a:pt x="108" y="237"/>
                  </a:lnTo>
                  <a:lnTo>
                    <a:pt x="110" y="237"/>
                  </a:lnTo>
                  <a:lnTo>
                    <a:pt x="112" y="237"/>
                  </a:lnTo>
                  <a:lnTo>
                    <a:pt x="110" y="235"/>
                  </a:lnTo>
                  <a:lnTo>
                    <a:pt x="108" y="235"/>
                  </a:lnTo>
                  <a:lnTo>
                    <a:pt x="110" y="233"/>
                  </a:lnTo>
                  <a:lnTo>
                    <a:pt x="112" y="233"/>
                  </a:lnTo>
                  <a:lnTo>
                    <a:pt x="112" y="235"/>
                  </a:lnTo>
                  <a:lnTo>
                    <a:pt x="114" y="235"/>
                  </a:lnTo>
                  <a:lnTo>
                    <a:pt x="112" y="235"/>
                  </a:lnTo>
                  <a:lnTo>
                    <a:pt x="114" y="233"/>
                  </a:lnTo>
                  <a:lnTo>
                    <a:pt x="116" y="233"/>
                  </a:lnTo>
                  <a:lnTo>
                    <a:pt x="118" y="235"/>
                  </a:lnTo>
                  <a:lnTo>
                    <a:pt x="118" y="233"/>
                  </a:lnTo>
                  <a:lnTo>
                    <a:pt x="116" y="233"/>
                  </a:lnTo>
                  <a:lnTo>
                    <a:pt x="118" y="233"/>
                  </a:lnTo>
                  <a:lnTo>
                    <a:pt x="116" y="233"/>
                  </a:lnTo>
                  <a:lnTo>
                    <a:pt x="112" y="233"/>
                  </a:lnTo>
                  <a:lnTo>
                    <a:pt x="114" y="233"/>
                  </a:lnTo>
                  <a:lnTo>
                    <a:pt x="112" y="231"/>
                  </a:lnTo>
                  <a:lnTo>
                    <a:pt x="110" y="231"/>
                  </a:lnTo>
                  <a:lnTo>
                    <a:pt x="112" y="231"/>
                  </a:lnTo>
                  <a:lnTo>
                    <a:pt x="114" y="231"/>
                  </a:lnTo>
                  <a:lnTo>
                    <a:pt x="116" y="231"/>
                  </a:lnTo>
                  <a:lnTo>
                    <a:pt x="114" y="231"/>
                  </a:lnTo>
                  <a:lnTo>
                    <a:pt x="112" y="231"/>
                  </a:lnTo>
                  <a:lnTo>
                    <a:pt x="114" y="231"/>
                  </a:lnTo>
                  <a:lnTo>
                    <a:pt x="116" y="231"/>
                  </a:lnTo>
                  <a:lnTo>
                    <a:pt x="118" y="231"/>
                  </a:lnTo>
                  <a:lnTo>
                    <a:pt x="120" y="231"/>
                  </a:lnTo>
                  <a:lnTo>
                    <a:pt x="118" y="231"/>
                  </a:lnTo>
                  <a:lnTo>
                    <a:pt x="116" y="231"/>
                  </a:lnTo>
                  <a:lnTo>
                    <a:pt x="116" y="229"/>
                  </a:lnTo>
                  <a:lnTo>
                    <a:pt x="118" y="229"/>
                  </a:lnTo>
                  <a:lnTo>
                    <a:pt x="120" y="229"/>
                  </a:lnTo>
                  <a:lnTo>
                    <a:pt x="122" y="229"/>
                  </a:lnTo>
                  <a:lnTo>
                    <a:pt x="120" y="229"/>
                  </a:lnTo>
                  <a:lnTo>
                    <a:pt x="118" y="229"/>
                  </a:lnTo>
                  <a:lnTo>
                    <a:pt x="118" y="227"/>
                  </a:lnTo>
                  <a:lnTo>
                    <a:pt x="116" y="227"/>
                  </a:lnTo>
                  <a:lnTo>
                    <a:pt x="114" y="227"/>
                  </a:lnTo>
                  <a:lnTo>
                    <a:pt x="116" y="227"/>
                  </a:lnTo>
                  <a:lnTo>
                    <a:pt x="118" y="227"/>
                  </a:lnTo>
                  <a:lnTo>
                    <a:pt x="120" y="227"/>
                  </a:lnTo>
                  <a:lnTo>
                    <a:pt x="118" y="227"/>
                  </a:lnTo>
                  <a:lnTo>
                    <a:pt x="120" y="227"/>
                  </a:lnTo>
                  <a:lnTo>
                    <a:pt x="122" y="225"/>
                  </a:lnTo>
                  <a:lnTo>
                    <a:pt x="122" y="227"/>
                  </a:lnTo>
                  <a:lnTo>
                    <a:pt x="120" y="227"/>
                  </a:lnTo>
                  <a:lnTo>
                    <a:pt x="122" y="227"/>
                  </a:lnTo>
                  <a:lnTo>
                    <a:pt x="122" y="225"/>
                  </a:lnTo>
                  <a:lnTo>
                    <a:pt x="124" y="225"/>
                  </a:lnTo>
                  <a:lnTo>
                    <a:pt x="124" y="227"/>
                  </a:lnTo>
                  <a:lnTo>
                    <a:pt x="126" y="227"/>
                  </a:lnTo>
                  <a:lnTo>
                    <a:pt x="126" y="225"/>
                  </a:lnTo>
                  <a:lnTo>
                    <a:pt x="126" y="223"/>
                  </a:lnTo>
                  <a:lnTo>
                    <a:pt x="128" y="223"/>
                  </a:lnTo>
                  <a:lnTo>
                    <a:pt x="130" y="223"/>
                  </a:lnTo>
                  <a:lnTo>
                    <a:pt x="130" y="221"/>
                  </a:lnTo>
                  <a:lnTo>
                    <a:pt x="128" y="221"/>
                  </a:lnTo>
                  <a:lnTo>
                    <a:pt x="126" y="221"/>
                  </a:lnTo>
                  <a:lnTo>
                    <a:pt x="128" y="221"/>
                  </a:lnTo>
                  <a:lnTo>
                    <a:pt x="128" y="219"/>
                  </a:lnTo>
                  <a:lnTo>
                    <a:pt x="130" y="219"/>
                  </a:lnTo>
                  <a:lnTo>
                    <a:pt x="130" y="217"/>
                  </a:lnTo>
                  <a:lnTo>
                    <a:pt x="132" y="217"/>
                  </a:lnTo>
                  <a:lnTo>
                    <a:pt x="132" y="219"/>
                  </a:lnTo>
                  <a:lnTo>
                    <a:pt x="132" y="217"/>
                  </a:lnTo>
                  <a:lnTo>
                    <a:pt x="134" y="217"/>
                  </a:lnTo>
                  <a:lnTo>
                    <a:pt x="132" y="217"/>
                  </a:lnTo>
                  <a:lnTo>
                    <a:pt x="130" y="217"/>
                  </a:lnTo>
                  <a:lnTo>
                    <a:pt x="132" y="215"/>
                  </a:lnTo>
                  <a:lnTo>
                    <a:pt x="134" y="215"/>
                  </a:lnTo>
                  <a:lnTo>
                    <a:pt x="136" y="215"/>
                  </a:lnTo>
                  <a:lnTo>
                    <a:pt x="134" y="215"/>
                  </a:lnTo>
                  <a:lnTo>
                    <a:pt x="134" y="217"/>
                  </a:lnTo>
                  <a:lnTo>
                    <a:pt x="134" y="215"/>
                  </a:lnTo>
                  <a:lnTo>
                    <a:pt x="136" y="215"/>
                  </a:lnTo>
                  <a:lnTo>
                    <a:pt x="138" y="215"/>
                  </a:lnTo>
                  <a:lnTo>
                    <a:pt x="136" y="217"/>
                  </a:lnTo>
                  <a:lnTo>
                    <a:pt x="138" y="217"/>
                  </a:lnTo>
                  <a:lnTo>
                    <a:pt x="138" y="215"/>
                  </a:lnTo>
                  <a:lnTo>
                    <a:pt x="138" y="213"/>
                  </a:lnTo>
                  <a:lnTo>
                    <a:pt x="138" y="215"/>
                  </a:lnTo>
                  <a:lnTo>
                    <a:pt x="140" y="215"/>
                  </a:lnTo>
                  <a:lnTo>
                    <a:pt x="140" y="213"/>
                  </a:lnTo>
                  <a:lnTo>
                    <a:pt x="138" y="213"/>
                  </a:lnTo>
                  <a:lnTo>
                    <a:pt x="136" y="213"/>
                  </a:lnTo>
                  <a:lnTo>
                    <a:pt x="138" y="213"/>
                  </a:lnTo>
                  <a:lnTo>
                    <a:pt x="138" y="211"/>
                  </a:lnTo>
                  <a:lnTo>
                    <a:pt x="140" y="213"/>
                  </a:lnTo>
                  <a:lnTo>
                    <a:pt x="142" y="213"/>
                  </a:lnTo>
                  <a:lnTo>
                    <a:pt x="140" y="213"/>
                  </a:lnTo>
                  <a:lnTo>
                    <a:pt x="140" y="211"/>
                  </a:lnTo>
                  <a:lnTo>
                    <a:pt x="142" y="211"/>
                  </a:lnTo>
                  <a:lnTo>
                    <a:pt x="144" y="211"/>
                  </a:lnTo>
                  <a:lnTo>
                    <a:pt x="144" y="213"/>
                  </a:lnTo>
                  <a:lnTo>
                    <a:pt x="146" y="213"/>
                  </a:lnTo>
                  <a:lnTo>
                    <a:pt x="144" y="211"/>
                  </a:lnTo>
                  <a:lnTo>
                    <a:pt x="142" y="211"/>
                  </a:lnTo>
                  <a:lnTo>
                    <a:pt x="140" y="211"/>
                  </a:lnTo>
                  <a:lnTo>
                    <a:pt x="138" y="211"/>
                  </a:lnTo>
                  <a:lnTo>
                    <a:pt x="136" y="213"/>
                  </a:lnTo>
                  <a:lnTo>
                    <a:pt x="134" y="213"/>
                  </a:lnTo>
                  <a:lnTo>
                    <a:pt x="132" y="213"/>
                  </a:lnTo>
                  <a:lnTo>
                    <a:pt x="130" y="213"/>
                  </a:lnTo>
                  <a:lnTo>
                    <a:pt x="132" y="213"/>
                  </a:lnTo>
                  <a:lnTo>
                    <a:pt x="130" y="211"/>
                  </a:lnTo>
                  <a:lnTo>
                    <a:pt x="132" y="211"/>
                  </a:lnTo>
                  <a:lnTo>
                    <a:pt x="134" y="211"/>
                  </a:lnTo>
                  <a:lnTo>
                    <a:pt x="132" y="211"/>
                  </a:lnTo>
                  <a:lnTo>
                    <a:pt x="130" y="211"/>
                  </a:lnTo>
                  <a:lnTo>
                    <a:pt x="130" y="209"/>
                  </a:lnTo>
                  <a:lnTo>
                    <a:pt x="132" y="209"/>
                  </a:lnTo>
                  <a:lnTo>
                    <a:pt x="134" y="209"/>
                  </a:lnTo>
                  <a:lnTo>
                    <a:pt x="132" y="209"/>
                  </a:lnTo>
                  <a:lnTo>
                    <a:pt x="134" y="209"/>
                  </a:lnTo>
                  <a:lnTo>
                    <a:pt x="136" y="209"/>
                  </a:lnTo>
                  <a:lnTo>
                    <a:pt x="138" y="209"/>
                  </a:lnTo>
                  <a:lnTo>
                    <a:pt x="140" y="209"/>
                  </a:lnTo>
                  <a:lnTo>
                    <a:pt x="142" y="209"/>
                  </a:lnTo>
                  <a:lnTo>
                    <a:pt x="142" y="207"/>
                  </a:lnTo>
                  <a:lnTo>
                    <a:pt x="144" y="207"/>
                  </a:lnTo>
                  <a:lnTo>
                    <a:pt x="146" y="209"/>
                  </a:lnTo>
                  <a:lnTo>
                    <a:pt x="146" y="207"/>
                  </a:lnTo>
                  <a:lnTo>
                    <a:pt x="144" y="207"/>
                  </a:lnTo>
                  <a:lnTo>
                    <a:pt x="142" y="207"/>
                  </a:lnTo>
                  <a:lnTo>
                    <a:pt x="142" y="205"/>
                  </a:lnTo>
                  <a:lnTo>
                    <a:pt x="140" y="205"/>
                  </a:lnTo>
                  <a:lnTo>
                    <a:pt x="138" y="207"/>
                  </a:lnTo>
                  <a:lnTo>
                    <a:pt x="140" y="207"/>
                  </a:lnTo>
                  <a:lnTo>
                    <a:pt x="138" y="207"/>
                  </a:lnTo>
                  <a:lnTo>
                    <a:pt x="136" y="205"/>
                  </a:lnTo>
                  <a:lnTo>
                    <a:pt x="138" y="205"/>
                  </a:lnTo>
                  <a:lnTo>
                    <a:pt x="140" y="205"/>
                  </a:lnTo>
                  <a:lnTo>
                    <a:pt x="142" y="205"/>
                  </a:lnTo>
                  <a:lnTo>
                    <a:pt x="144" y="205"/>
                  </a:lnTo>
                  <a:lnTo>
                    <a:pt x="146" y="205"/>
                  </a:lnTo>
                  <a:lnTo>
                    <a:pt x="144" y="205"/>
                  </a:lnTo>
                  <a:lnTo>
                    <a:pt x="146" y="205"/>
                  </a:lnTo>
                  <a:lnTo>
                    <a:pt x="146" y="203"/>
                  </a:lnTo>
                  <a:lnTo>
                    <a:pt x="148" y="203"/>
                  </a:lnTo>
                  <a:lnTo>
                    <a:pt x="148" y="205"/>
                  </a:lnTo>
                  <a:lnTo>
                    <a:pt x="148" y="207"/>
                  </a:lnTo>
                  <a:lnTo>
                    <a:pt x="150" y="207"/>
                  </a:lnTo>
                  <a:lnTo>
                    <a:pt x="150" y="209"/>
                  </a:lnTo>
                  <a:lnTo>
                    <a:pt x="152" y="209"/>
                  </a:lnTo>
                  <a:lnTo>
                    <a:pt x="152" y="207"/>
                  </a:lnTo>
                  <a:lnTo>
                    <a:pt x="150" y="207"/>
                  </a:lnTo>
                  <a:lnTo>
                    <a:pt x="154" y="207"/>
                  </a:lnTo>
                  <a:lnTo>
                    <a:pt x="152" y="207"/>
                  </a:lnTo>
                  <a:lnTo>
                    <a:pt x="154" y="207"/>
                  </a:lnTo>
                  <a:lnTo>
                    <a:pt x="152" y="207"/>
                  </a:lnTo>
                  <a:lnTo>
                    <a:pt x="154" y="205"/>
                  </a:lnTo>
                  <a:lnTo>
                    <a:pt x="156" y="205"/>
                  </a:lnTo>
                  <a:lnTo>
                    <a:pt x="154" y="205"/>
                  </a:lnTo>
                  <a:lnTo>
                    <a:pt x="152" y="205"/>
                  </a:lnTo>
                  <a:lnTo>
                    <a:pt x="150" y="205"/>
                  </a:lnTo>
                  <a:lnTo>
                    <a:pt x="152" y="205"/>
                  </a:lnTo>
                  <a:lnTo>
                    <a:pt x="154" y="205"/>
                  </a:lnTo>
                  <a:lnTo>
                    <a:pt x="154" y="203"/>
                  </a:lnTo>
                  <a:lnTo>
                    <a:pt x="150" y="203"/>
                  </a:lnTo>
                  <a:lnTo>
                    <a:pt x="152" y="203"/>
                  </a:lnTo>
                  <a:lnTo>
                    <a:pt x="150" y="203"/>
                  </a:lnTo>
                  <a:lnTo>
                    <a:pt x="148" y="203"/>
                  </a:lnTo>
                  <a:lnTo>
                    <a:pt x="150" y="201"/>
                  </a:lnTo>
                  <a:lnTo>
                    <a:pt x="150" y="203"/>
                  </a:lnTo>
                  <a:lnTo>
                    <a:pt x="152" y="203"/>
                  </a:lnTo>
                  <a:lnTo>
                    <a:pt x="154" y="203"/>
                  </a:lnTo>
                  <a:lnTo>
                    <a:pt x="154" y="205"/>
                  </a:lnTo>
                  <a:lnTo>
                    <a:pt x="156" y="205"/>
                  </a:lnTo>
                  <a:lnTo>
                    <a:pt x="158" y="205"/>
                  </a:lnTo>
                  <a:lnTo>
                    <a:pt x="156" y="205"/>
                  </a:lnTo>
                  <a:lnTo>
                    <a:pt x="154" y="203"/>
                  </a:lnTo>
                  <a:lnTo>
                    <a:pt x="150" y="201"/>
                  </a:lnTo>
                  <a:lnTo>
                    <a:pt x="154" y="201"/>
                  </a:lnTo>
                  <a:lnTo>
                    <a:pt x="156" y="201"/>
                  </a:lnTo>
                  <a:lnTo>
                    <a:pt x="158" y="201"/>
                  </a:lnTo>
                  <a:lnTo>
                    <a:pt x="158" y="199"/>
                  </a:lnTo>
                  <a:lnTo>
                    <a:pt x="154" y="199"/>
                  </a:lnTo>
                  <a:lnTo>
                    <a:pt x="152" y="199"/>
                  </a:lnTo>
                  <a:lnTo>
                    <a:pt x="150" y="199"/>
                  </a:lnTo>
                  <a:lnTo>
                    <a:pt x="148" y="201"/>
                  </a:lnTo>
                  <a:lnTo>
                    <a:pt x="148" y="199"/>
                  </a:lnTo>
                  <a:lnTo>
                    <a:pt x="150" y="197"/>
                  </a:lnTo>
                  <a:lnTo>
                    <a:pt x="152" y="197"/>
                  </a:lnTo>
                  <a:lnTo>
                    <a:pt x="154" y="197"/>
                  </a:lnTo>
                  <a:lnTo>
                    <a:pt x="154" y="195"/>
                  </a:lnTo>
                  <a:lnTo>
                    <a:pt x="156" y="195"/>
                  </a:lnTo>
                  <a:lnTo>
                    <a:pt x="158" y="195"/>
                  </a:lnTo>
                  <a:lnTo>
                    <a:pt x="160" y="195"/>
                  </a:lnTo>
                  <a:lnTo>
                    <a:pt x="162" y="195"/>
                  </a:lnTo>
                  <a:lnTo>
                    <a:pt x="160" y="195"/>
                  </a:lnTo>
                  <a:lnTo>
                    <a:pt x="162" y="195"/>
                  </a:lnTo>
                  <a:lnTo>
                    <a:pt x="164" y="195"/>
                  </a:lnTo>
                  <a:lnTo>
                    <a:pt x="166" y="195"/>
                  </a:lnTo>
                  <a:lnTo>
                    <a:pt x="164" y="195"/>
                  </a:lnTo>
                  <a:lnTo>
                    <a:pt x="162" y="193"/>
                  </a:lnTo>
                  <a:lnTo>
                    <a:pt x="164" y="193"/>
                  </a:lnTo>
                  <a:lnTo>
                    <a:pt x="168" y="193"/>
                  </a:lnTo>
                  <a:lnTo>
                    <a:pt x="170" y="193"/>
                  </a:lnTo>
                  <a:lnTo>
                    <a:pt x="166" y="193"/>
                  </a:lnTo>
                  <a:lnTo>
                    <a:pt x="166" y="191"/>
                  </a:lnTo>
                  <a:lnTo>
                    <a:pt x="168" y="191"/>
                  </a:lnTo>
                  <a:lnTo>
                    <a:pt x="170" y="191"/>
                  </a:lnTo>
                  <a:lnTo>
                    <a:pt x="168" y="191"/>
                  </a:lnTo>
                  <a:lnTo>
                    <a:pt x="164" y="191"/>
                  </a:lnTo>
                  <a:lnTo>
                    <a:pt x="166" y="189"/>
                  </a:lnTo>
                  <a:lnTo>
                    <a:pt x="164" y="189"/>
                  </a:lnTo>
                  <a:lnTo>
                    <a:pt x="168" y="187"/>
                  </a:lnTo>
                  <a:lnTo>
                    <a:pt x="166" y="187"/>
                  </a:lnTo>
                  <a:lnTo>
                    <a:pt x="168" y="187"/>
                  </a:lnTo>
                  <a:lnTo>
                    <a:pt x="172" y="187"/>
                  </a:lnTo>
                  <a:lnTo>
                    <a:pt x="172" y="185"/>
                  </a:lnTo>
                  <a:lnTo>
                    <a:pt x="172" y="183"/>
                  </a:lnTo>
                  <a:lnTo>
                    <a:pt x="174" y="181"/>
                  </a:lnTo>
                  <a:lnTo>
                    <a:pt x="172" y="181"/>
                  </a:lnTo>
                  <a:lnTo>
                    <a:pt x="174" y="181"/>
                  </a:lnTo>
                  <a:lnTo>
                    <a:pt x="176" y="181"/>
                  </a:lnTo>
                  <a:lnTo>
                    <a:pt x="178" y="183"/>
                  </a:lnTo>
                  <a:lnTo>
                    <a:pt x="178" y="185"/>
                  </a:lnTo>
                  <a:lnTo>
                    <a:pt x="178" y="183"/>
                  </a:lnTo>
                  <a:lnTo>
                    <a:pt x="180" y="183"/>
                  </a:lnTo>
                  <a:lnTo>
                    <a:pt x="182" y="183"/>
                  </a:lnTo>
                  <a:lnTo>
                    <a:pt x="178" y="183"/>
                  </a:lnTo>
                  <a:lnTo>
                    <a:pt x="178" y="181"/>
                  </a:lnTo>
                  <a:lnTo>
                    <a:pt x="176" y="181"/>
                  </a:lnTo>
                  <a:lnTo>
                    <a:pt x="180" y="179"/>
                  </a:lnTo>
                  <a:lnTo>
                    <a:pt x="182" y="179"/>
                  </a:lnTo>
                  <a:lnTo>
                    <a:pt x="182" y="181"/>
                  </a:lnTo>
                  <a:lnTo>
                    <a:pt x="184" y="181"/>
                  </a:lnTo>
                  <a:lnTo>
                    <a:pt x="184" y="183"/>
                  </a:lnTo>
                  <a:lnTo>
                    <a:pt x="188" y="183"/>
                  </a:lnTo>
                  <a:lnTo>
                    <a:pt x="190" y="183"/>
                  </a:lnTo>
                  <a:lnTo>
                    <a:pt x="188" y="185"/>
                  </a:lnTo>
                  <a:lnTo>
                    <a:pt x="190" y="185"/>
                  </a:lnTo>
                  <a:lnTo>
                    <a:pt x="190" y="183"/>
                  </a:lnTo>
                  <a:lnTo>
                    <a:pt x="188" y="183"/>
                  </a:lnTo>
                  <a:lnTo>
                    <a:pt x="184" y="181"/>
                  </a:lnTo>
                  <a:lnTo>
                    <a:pt x="182" y="179"/>
                  </a:lnTo>
                  <a:lnTo>
                    <a:pt x="184" y="177"/>
                  </a:lnTo>
                  <a:lnTo>
                    <a:pt x="188" y="175"/>
                  </a:lnTo>
                  <a:lnTo>
                    <a:pt x="192" y="175"/>
                  </a:lnTo>
                  <a:lnTo>
                    <a:pt x="194" y="175"/>
                  </a:lnTo>
                  <a:lnTo>
                    <a:pt x="192" y="177"/>
                  </a:lnTo>
                  <a:lnTo>
                    <a:pt x="194" y="179"/>
                  </a:lnTo>
                  <a:lnTo>
                    <a:pt x="192" y="181"/>
                  </a:lnTo>
                  <a:lnTo>
                    <a:pt x="194" y="181"/>
                  </a:lnTo>
                  <a:lnTo>
                    <a:pt x="194" y="179"/>
                  </a:lnTo>
                  <a:lnTo>
                    <a:pt x="196" y="179"/>
                  </a:lnTo>
                  <a:lnTo>
                    <a:pt x="194" y="177"/>
                  </a:lnTo>
                  <a:lnTo>
                    <a:pt x="196" y="175"/>
                  </a:lnTo>
                  <a:lnTo>
                    <a:pt x="196" y="177"/>
                  </a:lnTo>
                  <a:lnTo>
                    <a:pt x="198" y="173"/>
                  </a:lnTo>
                  <a:lnTo>
                    <a:pt x="200" y="173"/>
                  </a:lnTo>
                  <a:lnTo>
                    <a:pt x="202" y="173"/>
                  </a:lnTo>
                  <a:lnTo>
                    <a:pt x="202" y="177"/>
                  </a:lnTo>
                  <a:lnTo>
                    <a:pt x="202" y="179"/>
                  </a:lnTo>
                  <a:lnTo>
                    <a:pt x="202" y="181"/>
                  </a:lnTo>
                  <a:lnTo>
                    <a:pt x="200" y="181"/>
                  </a:lnTo>
                  <a:lnTo>
                    <a:pt x="198" y="183"/>
                  </a:lnTo>
                  <a:lnTo>
                    <a:pt x="198" y="185"/>
                  </a:lnTo>
                  <a:lnTo>
                    <a:pt x="198" y="183"/>
                  </a:lnTo>
                  <a:lnTo>
                    <a:pt x="202" y="183"/>
                  </a:lnTo>
                  <a:lnTo>
                    <a:pt x="202" y="179"/>
                  </a:lnTo>
                  <a:lnTo>
                    <a:pt x="206" y="181"/>
                  </a:lnTo>
                  <a:lnTo>
                    <a:pt x="202" y="179"/>
                  </a:lnTo>
                  <a:lnTo>
                    <a:pt x="204" y="177"/>
                  </a:lnTo>
                  <a:lnTo>
                    <a:pt x="204" y="175"/>
                  </a:lnTo>
                  <a:lnTo>
                    <a:pt x="206" y="175"/>
                  </a:lnTo>
                  <a:lnTo>
                    <a:pt x="206" y="173"/>
                  </a:lnTo>
                  <a:lnTo>
                    <a:pt x="210" y="173"/>
                  </a:lnTo>
                  <a:lnTo>
                    <a:pt x="208" y="175"/>
                  </a:lnTo>
                  <a:lnTo>
                    <a:pt x="210" y="175"/>
                  </a:lnTo>
                  <a:lnTo>
                    <a:pt x="212" y="175"/>
                  </a:lnTo>
                  <a:lnTo>
                    <a:pt x="212" y="173"/>
                  </a:lnTo>
                  <a:lnTo>
                    <a:pt x="214" y="173"/>
                  </a:lnTo>
                  <a:lnTo>
                    <a:pt x="212" y="173"/>
                  </a:lnTo>
                  <a:lnTo>
                    <a:pt x="214" y="171"/>
                  </a:lnTo>
                  <a:lnTo>
                    <a:pt x="216" y="171"/>
                  </a:lnTo>
                  <a:lnTo>
                    <a:pt x="218" y="173"/>
                  </a:lnTo>
                  <a:lnTo>
                    <a:pt x="220" y="173"/>
                  </a:lnTo>
                  <a:lnTo>
                    <a:pt x="222" y="175"/>
                  </a:lnTo>
                  <a:lnTo>
                    <a:pt x="224" y="177"/>
                  </a:lnTo>
                  <a:lnTo>
                    <a:pt x="226" y="177"/>
                  </a:lnTo>
                  <a:lnTo>
                    <a:pt x="224" y="175"/>
                  </a:lnTo>
                  <a:lnTo>
                    <a:pt x="222" y="173"/>
                  </a:lnTo>
                  <a:lnTo>
                    <a:pt x="222" y="171"/>
                  </a:lnTo>
                  <a:lnTo>
                    <a:pt x="224" y="173"/>
                  </a:lnTo>
                  <a:lnTo>
                    <a:pt x="224" y="171"/>
                  </a:lnTo>
                  <a:lnTo>
                    <a:pt x="222" y="171"/>
                  </a:lnTo>
                  <a:lnTo>
                    <a:pt x="220" y="171"/>
                  </a:lnTo>
                  <a:lnTo>
                    <a:pt x="224" y="169"/>
                  </a:lnTo>
                  <a:lnTo>
                    <a:pt x="218" y="171"/>
                  </a:lnTo>
                  <a:lnTo>
                    <a:pt x="216" y="169"/>
                  </a:lnTo>
                  <a:lnTo>
                    <a:pt x="214" y="169"/>
                  </a:lnTo>
                  <a:lnTo>
                    <a:pt x="212" y="169"/>
                  </a:lnTo>
                  <a:lnTo>
                    <a:pt x="212" y="167"/>
                  </a:lnTo>
                  <a:lnTo>
                    <a:pt x="214" y="167"/>
                  </a:lnTo>
                  <a:lnTo>
                    <a:pt x="216" y="165"/>
                  </a:lnTo>
                  <a:lnTo>
                    <a:pt x="218" y="167"/>
                  </a:lnTo>
                  <a:lnTo>
                    <a:pt x="220" y="169"/>
                  </a:lnTo>
                  <a:lnTo>
                    <a:pt x="218" y="167"/>
                  </a:lnTo>
                  <a:lnTo>
                    <a:pt x="222" y="165"/>
                  </a:lnTo>
                  <a:lnTo>
                    <a:pt x="224" y="167"/>
                  </a:lnTo>
                  <a:lnTo>
                    <a:pt x="226" y="167"/>
                  </a:lnTo>
                  <a:lnTo>
                    <a:pt x="226" y="169"/>
                  </a:lnTo>
                  <a:lnTo>
                    <a:pt x="230" y="169"/>
                  </a:lnTo>
                  <a:lnTo>
                    <a:pt x="228" y="169"/>
                  </a:lnTo>
                  <a:lnTo>
                    <a:pt x="226" y="169"/>
                  </a:lnTo>
                  <a:lnTo>
                    <a:pt x="226" y="167"/>
                  </a:lnTo>
                  <a:lnTo>
                    <a:pt x="234" y="167"/>
                  </a:lnTo>
                  <a:lnTo>
                    <a:pt x="234" y="169"/>
                  </a:lnTo>
                  <a:lnTo>
                    <a:pt x="232" y="169"/>
                  </a:lnTo>
                  <a:lnTo>
                    <a:pt x="228" y="171"/>
                  </a:lnTo>
                  <a:lnTo>
                    <a:pt x="226" y="171"/>
                  </a:lnTo>
                  <a:lnTo>
                    <a:pt x="234" y="171"/>
                  </a:lnTo>
                  <a:lnTo>
                    <a:pt x="236" y="169"/>
                  </a:lnTo>
                  <a:lnTo>
                    <a:pt x="236" y="171"/>
                  </a:lnTo>
                  <a:lnTo>
                    <a:pt x="238" y="171"/>
                  </a:lnTo>
                  <a:lnTo>
                    <a:pt x="238" y="173"/>
                  </a:lnTo>
                  <a:lnTo>
                    <a:pt x="240" y="173"/>
                  </a:lnTo>
                  <a:lnTo>
                    <a:pt x="242" y="171"/>
                  </a:lnTo>
                  <a:lnTo>
                    <a:pt x="244" y="171"/>
                  </a:lnTo>
                  <a:lnTo>
                    <a:pt x="242" y="171"/>
                  </a:lnTo>
                  <a:lnTo>
                    <a:pt x="240" y="171"/>
                  </a:lnTo>
                  <a:lnTo>
                    <a:pt x="238" y="169"/>
                  </a:lnTo>
                  <a:lnTo>
                    <a:pt x="240" y="169"/>
                  </a:lnTo>
                  <a:lnTo>
                    <a:pt x="238" y="167"/>
                  </a:lnTo>
                  <a:lnTo>
                    <a:pt x="242" y="167"/>
                  </a:lnTo>
                  <a:lnTo>
                    <a:pt x="240" y="167"/>
                  </a:lnTo>
                  <a:lnTo>
                    <a:pt x="242" y="167"/>
                  </a:lnTo>
                  <a:lnTo>
                    <a:pt x="242" y="165"/>
                  </a:lnTo>
                  <a:lnTo>
                    <a:pt x="244" y="163"/>
                  </a:lnTo>
                  <a:lnTo>
                    <a:pt x="246" y="163"/>
                  </a:lnTo>
                  <a:lnTo>
                    <a:pt x="248" y="163"/>
                  </a:lnTo>
                  <a:lnTo>
                    <a:pt x="250" y="163"/>
                  </a:lnTo>
                  <a:lnTo>
                    <a:pt x="252" y="163"/>
                  </a:lnTo>
                  <a:lnTo>
                    <a:pt x="250" y="163"/>
                  </a:lnTo>
                  <a:lnTo>
                    <a:pt x="250" y="160"/>
                  </a:lnTo>
                  <a:lnTo>
                    <a:pt x="252" y="158"/>
                  </a:lnTo>
                  <a:lnTo>
                    <a:pt x="254" y="160"/>
                  </a:lnTo>
                  <a:lnTo>
                    <a:pt x="256" y="160"/>
                  </a:lnTo>
                  <a:lnTo>
                    <a:pt x="254" y="158"/>
                  </a:lnTo>
                  <a:lnTo>
                    <a:pt x="250" y="156"/>
                  </a:lnTo>
                  <a:lnTo>
                    <a:pt x="254" y="156"/>
                  </a:lnTo>
                  <a:lnTo>
                    <a:pt x="256" y="156"/>
                  </a:lnTo>
                  <a:lnTo>
                    <a:pt x="254" y="156"/>
                  </a:lnTo>
                  <a:lnTo>
                    <a:pt x="252" y="154"/>
                  </a:lnTo>
                  <a:close/>
                </a:path>
              </a:pathLst>
            </a:custGeom>
            <a:solidFill>
              <a:srgbClr val="F94355"/>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30" name="Freeform 497">
              <a:extLst>
                <a:ext uri="{FF2B5EF4-FFF2-40B4-BE49-F238E27FC236}">
                  <a16:creationId xmlns:a16="http://schemas.microsoft.com/office/drawing/2014/main" id="{5152AF56-5C18-9C16-B220-75ED87A1AA19}"/>
                </a:ext>
              </a:extLst>
            </p:cNvPr>
            <p:cNvSpPr>
              <a:spLocks noChangeAspect="1"/>
            </p:cNvSpPr>
            <p:nvPr/>
          </p:nvSpPr>
          <p:spPr bwMode="auto">
            <a:xfrm>
              <a:off x="4661784" y="2320952"/>
              <a:ext cx="33452" cy="21289"/>
            </a:xfrm>
            <a:custGeom>
              <a:avLst/>
              <a:gdLst>
                <a:gd name="T0" fmla="*/ 8 w 22"/>
                <a:gd name="T1" fmla="*/ 2 h 14"/>
                <a:gd name="T2" fmla="*/ 12 w 22"/>
                <a:gd name="T3" fmla="*/ 0 h 14"/>
                <a:gd name="T4" fmla="*/ 12 w 22"/>
                <a:gd name="T5" fmla="*/ 2 h 14"/>
                <a:gd name="T6" fmla="*/ 10 w 22"/>
                <a:gd name="T7" fmla="*/ 4 h 14"/>
                <a:gd name="T8" fmla="*/ 12 w 22"/>
                <a:gd name="T9" fmla="*/ 4 h 14"/>
                <a:gd name="T10" fmla="*/ 14 w 22"/>
                <a:gd name="T11" fmla="*/ 6 h 14"/>
                <a:gd name="T12" fmla="*/ 10 w 22"/>
                <a:gd name="T13" fmla="*/ 8 h 14"/>
                <a:gd name="T14" fmla="*/ 12 w 22"/>
                <a:gd name="T15" fmla="*/ 8 h 14"/>
                <a:gd name="T16" fmla="*/ 14 w 22"/>
                <a:gd name="T17" fmla="*/ 6 h 14"/>
                <a:gd name="T18" fmla="*/ 16 w 22"/>
                <a:gd name="T19" fmla="*/ 6 h 14"/>
                <a:gd name="T20" fmla="*/ 14 w 22"/>
                <a:gd name="T21" fmla="*/ 4 h 14"/>
                <a:gd name="T22" fmla="*/ 18 w 22"/>
                <a:gd name="T23" fmla="*/ 4 h 14"/>
                <a:gd name="T24" fmla="*/ 16 w 22"/>
                <a:gd name="T25" fmla="*/ 2 h 14"/>
                <a:gd name="T26" fmla="*/ 20 w 22"/>
                <a:gd name="T27" fmla="*/ 2 h 14"/>
                <a:gd name="T28" fmla="*/ 22 w 22"/>
                <a:gd name="T29" fmla="*/ 4 h 14"/>
                <a:gd name="T30" fmla="*/ 22 w 22"/>
                <a:gd name="T31" fmla="*/ 6 h 14"/>
                <a:gd name="T32" fmla="*/ 20 w 22"/>
                <a:gd name="T33" fmla="*/ 8 h 14"/>
                <a:gd name="T34" fmla="*/ 16 w 22"/>
                <a:gd name="T35" fmla="*/ 8 h 14"/>
                <a:gd name="T36" fmla="*/ 12 w 22"/>
                <a:gd name="T37" fmla="*/ 12 h 14"/>
                <a:gd name="T38" fmla="*/ 12 w 22"/>
                <a:gd name="T39" fmla="*/ 10 h 14"/>
                <a:gd name="T40" fmla="*/ 10 w 22"/>
                <a:gd name="T41" fmla="*/ 12 h 14"/>
                <a:gd name="T42" fmla="*/ 8 w 22"/>
                <a:gd name="T43" fmla="*/ 12 h 14"/>
                <a:gd name="T44" fmla="*/ 6 w 22"/>
                <a:gd name="T45" fmla="*/ 12 h 14"/>
                <a:gd name="T46" fmla="*/ 8 w 22"/>
                <a:gd name="T47" fmla="*/ 10 h 14"/>
                <a:gd name="T48" fmla="*/ 4 w 22"/>
                <a:gd name="T49" fmla="*/ 12 h 14"/>
                <a:gd name="T50" fmla="*/ 2 w 22"/>
                <a:gd name="T51" fmla="*/ 12 h 14"/>
                <a:gd name="T52" fmla="*/ 4 w 22"/>
                <a:gd name="T53" fmla="*/ 10 h 14"/>
                <a:gd name="T54" fmla="*/ 4 w 22"/>
                <a:gd name="T55" fmla="*/ 8 h 14"/>
                <a:gd name="T56" fmla="*/ 8 w 22"/>
                <a:gd name="T57" fmla="*/ 6 h 14"/>
                <a:gd name="T58" fmla="*/ 6 w 22"/>
                <a:gd name="T59" fmla="*/ 6 h 14"/>
                <a:gd name="T60" fmla="*/ 6 w 22"/>
                <a:gd name="T61" fmla="*/ 4 h 14"/>
                <a:gd name="T62" fmla="*/ 8 w 22"/>
                <a:gd name="T63" fmla="*/ 4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 h="14">
                  <a:moveTo>
                    <a:pt x="6" y="2"/>
                  </a:moveTo>
                  <a:lnTo>
                    <a:pt x="8" y="2"/>
                  </a:lnTo>
                  <a:lnTo>
                    <a:pt x="10" y="2"/>
                  </a:lnTo>
                  <a:lnTo>
                    <a:pt x="12" y="0"/>
                  </a:lnTo>
                  <a:lnTo>
                    <a:pt x="12" y="2"/>
                  </a:lnTo>
                  <a:lnTo>
                    <a:pt x="12" y="4"/>
                  </a:lnTo>
                  <a:lnTo>
                    <a:pt x="10" y="4"/>
                  </a:lnTo>
                  <a:lnTo>
                    <a:pt x="12" y="4"/>
                  </a:lnTo>
                  <a:lnTo>
                    <a:pt x="14" y="4"/>
                  </a:lnTo>
                  <a:lnTo>
                    <a:pt x="14" y="6"/>
                  </a:lnTo>
                  <a:lnTo>
                    <a:pt x="12" y="6"/>
                  </a:lnTo>
                  <a:lnTo>
                    <a:pt x="10" y="8"/>
                  </a:lnTo>
                  <a:lnTo>
                    <a:pt x="12" y="8"/>
                  </a:lnTo>
                  <a:lnTo>
                    <a:pt x="14" y="6"/>
                  </a:lnTo>
                  <a:lnTo>
                    <a:pt x="16" y="6"/>
                  </a:lnTo>
                  <a:lnTo>
                    <a:pt x="16" y="4"/>
                  </a:lnTo>
                  <a:lnTo>
                    <a:pt x="14" y="4"/>
                  </a:lnTo>
                  <a:lnTo>
                    <a:pt x="16" y="2"/>
                  </a:lnTo>
                  <a:lnTo>
                    <a:pt x="18" y="4"/>
                  </a:lnTo>
                  <a:lnTo>
                    <a:pt x="16" y="2"/>
                  </a:lnTo>
                  <a:lnTo>
                    <a:pt x="20" y="2"/>
                  </a:lnTo>
                  <a:lnTo>
                    <a:pt x="20" y="4"/>
                  </a:lnTo>
                  <a:lnTo>
                    <a:pt x="22" y="4"/>
                  </a:lnTo>
                  <a:lnTo>
                    <a:pt x="22" y="6"/>
                  </a:lnTo>
                  <a:lnTo>
                    <a:pt x="20" y="8"/>
                  </a:lnTo>
                  <a:lnTo>
                    <a:pt x="16" y="8"/>
                  </a:lnTo>
                  <a:lnTo>
                    <a:pt x="14" y="12"/>
                  </a:lnTo>
                  <a:lnTo>
                    <a:pt x="12" y="12"/>
                  </a:lnTo>
                  <a:lnTo>
                    <a:pt x="12" y="10"/>
                  </a:lnTo>
                  <a:lnTo>
                    <a:pt x="12" y="12"/>
                  </a:lnTo>
                  <a:lnTo>
                    <a:pt x="10" y="12"/>
                  </a:lnTo>
                  <a:lnTo>
                    <a:pt x="10" y="14"/>
                  </a:lnTo>
                  <a:lnTo>
                    <a:pt x="8" y="12"/>
                  </a:lnTo>
                  <a:lnTo>
                    <a:pt x="6" y="12"/>
                  </a:lnTo>
                  <a:lnTo>
                    <a:pt x="8" y="10"/>
                  </a:lnTo>
                  <a:lnTo>
                    <a:pt x="4" y="12"/>
                  </a:lnTo>
                  <a:lnTo>
                    <a:pt x="0" y="14"/>
                  </a:lnTo>
                  <a:lnTo>
                    <a:pt x="2" y="12"/>
                  </a:lnTo>
                  <a:lnTo>
                    <a:pt x="2" y="10"/>
                  </a:lnTo>
                  <a:lnTo>
                    <a:pt x="4" y="10"/>
                  </a:lnTo>
                  <a:lnTo>
                    <a:pt x="2" y="8"/>
                  </a:lnTo>
                  <a:lnTo>
                    <a:pt x="4" y="8"/>
                  </a:lnTo>
                  <a:lnTo>
                    <a:pt x="6" y="8"/>
                  </a:lnTo>
                  <a:lnTo>
                    <a:pt x="8" y="6"/>
                  </a:lnTo>
                  <a:lnTo>
                    <a:pt x="6" y="6"/>
                  </a:lnTo>
                  <a:lnTo>
                    <a:pt x="8" y="6"/>
                  </a:lnTo>
                  <a:lnTo>
                    <a:pt x="6" y="4"/>
                  </a:lnTo>
                  <a:lnTo>
                    <a:pt x="8" y="4"/>
                  </a:lnTo>
                  <a:lnTo>
                    <a:pt x="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31" name="Freeform 498">
              <a:extLst>
                <a:ext uri="{FF2B5EF4-FFF2-40B4-BE49-F238E27FC236}">
                  <a16:creationId xmlns:a16="http://schemas.microsoft.com/office/drawing/2014/main" id="{D26A9530-50DD-599B-0D00-73E1D2968C6B}"/>
                </a:ext>
              </a:extLst>
            </p:cNvPr>
            <p:cNvSpPr>
              <a:spLocks noChangeAspect="1"/>
            </p:cNvSpPr>
            <p:nvPr/>
          </p:nvSpPr>
          <p:spPr bwMode="auto">
            <a:xfrm>
              <a:off x="4661784" y="2320952"/>
              <a:ext cx="33452" cy="21289"/>
            </a:xfrm>
            <a:custGeom>
              <a:avLst/>
              <a:gdLst>
                <a:gd name="T0" fmla="*/ 8 w 22"/>
                <a:gd name="T1" fmla="*/ 2 h 14"/>
                <a:gd name="T2" fmla="*/ 12 w 22"/>
                <a:gd name="T3" fmla="*/ 0 h 14"/>
                <a:gd name="T4" fmla="*/ 12 w 22"/>
                <a:gd name="T5" fmla="*/ 2 h 14"/>
                <a:gd name="T6" fmla="*/ 10 w 22"/>
                <a:gd name="T7" fmla="*/ 4 h 14"/>
                <a:gd name="T8" fmla="*/ 12 w 22"/>
                <a:gd name="T9" fmla="*/ 4 h 14"/>
                <a:gd name="T10" fmla="*/ 14 w 22"/>
                <a:gd name="T11" fmla="*/ 6 h 14"/>
                <a:gd name="T12" fmla="*/ 10 w 22"/>
                <a:gd name="T13" fmla="*/ 8 h 14"/>
                <a:gd name="T14" fmla="*/ 12 w 22"/>
                <a:gd name="T15" fmla="*/ 8 h 14"/>
                <a:gd name="T16" fmla="*/ 14 w 22"/>
                <a:gd name="T17" fmla="*/ 6 h 14"/>
                <a:gd name="T18" fmla="*/ 16 w 22"/>
                <a:gd name="T19" fmla="*/ 6 h 14"/>
                <a:gd name="T20" fmla="*/ 14 w 22"/>
                <a:gd name="T21" fmla="*/ 4 h 14"/>
                <a:gd name="T22" fmla="*/ 18 w 22"/>
                <a:gd name="T23" fmla="*/ 4 h 14"/>
                <a:gd name="T24" fmla="*/ 16 w 22"/>
                <a:gd name="T25" fmla="*/ 2 h 14"/>
                <a:gd name="T26" fmla="*/ 20 w 22"/>
                <a:gd name="T27" fmla="*/ 2 h 14"/>
                <a:gd name="T28" fmla="*/ 22 w 22"/>
                <a:gd name="T29" fmla="*/ 4 h 14"/>
                <a:gd name="T30" fmla="*/ 22 w 22"/>
                <a:gd name="T31" fmla="*/ 6 h 14"/>
                <a:gd name="T32" fmla="*/ 20 w 22"/>
                <a:gd name="T33" fmla="*/ 8 h 14"/>
                <a:gd name="T34" fmla="*/ 16 w 22"/>
                <a:gd name="T35" fmla="*/ 8 h 14"/>
                <a:gd name="T36" fmla="*/ 12 w 22"/>
                <a:gd name="T37" fmla="*/ 12 h 14"/>
                <a:gd name="T38" fmla="*/ 12 w 22"/>
                <a:gd name="T39" fmla="*/ 10 h 14"/>
                <a:gd name="T40" fmla="*/ 10 w 22"/>
                <a:gd name="T41" fmla="*/ 12 h 14"/>
                <a:gd name="T42" fmla="*/ 8 w 22"/>
                <a:gd name="T43" fmla="*/ 12 h 14"/>
                <a:gd name="T44" fmla="*/ 6 w 22"/>
                <a:gd name="T45" fmla="*/ 12 h 14"/>
                <a:gd name="T46" fmla="*/ 8 w 22"/>
                <a:gd name="T47" fmla="*/ 10 h 14"/>
                <a:gd name="T48" fmla="*/ 4 w 22"/>
                <a:gd name="T49" fmla="*/ 12 h 14"/>
                <a:gd name="T50" fmla="*/ 2 w 22"/>
                <a:gd name="T51" fmla="*/ 12 h 14"/>
                <a:gd name="T52" fmla="*/ 4 w 22"/>
                <a:gd name="T53" fmla="*/ 10 h 14"/>
                <a:gd name="T54" fmla="*/ 4 w 22"/>
                <a:gd name="T55" fmla="*/ 8 h 14"/>
                <a:gd name="T56" fmla="*/ 8 w 22"/>
                <a:gd name="T57" fmla="*/ 6 h 14"/>
                <a:gd name="T58" fmla="*/ 6 w 22"/>
                <a:gd name="T59" fmla="*/ 6 h 14"/>
                <a:gd name="T60" fmla="*/ 6 w 22"/>
                <a:gd name="T61" fmla="*/ 4 h 14"/>
                <a:gd name="T62" fmla="*/ 8 w 22"/>
                <a:gd name="T63" fmla="*/ 4 h 1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 h="14">
                  <a:moveTo>
                    <a:pt x="6" y="2"/>
                  </a:moveTo>
                  <a:lnTo>
                    <a:pt x="8" y="2"/>
                  </a:lnTo>
                  <a:lnTo>
                    <a:pt x="10" y="2"/>
                  </a:lnTo>
                  <a:lnTo>
                    <a:pt x="12" y="0"/>
                  </a:lnTo>
                  <a:lnTo>
                    <a:pt x="12" y="2"/>
                  </a:lnTo>
                  <a:lnTo>
                    <a:pt x="12" y="4"/>
                  </a:lnTo>
                  <a:lnTo>
                    <a:pt x="10" y="4"/>
                  </a:lnTo>
                  <a:lnTo>
                    <a:pt x="12" y="4"/>
                  </a:lnTo>
                  <a:lnTo>
                    <a:pt x="14" y="4"/>
                  </a:lnTo>
                  <a:lnTo>
                    <a:pt x="14" y="6"/>
                  </a:lnTo>
                  <a:lnTo>
                    <a:pt x="12" y="6"/>
                  </a:lnTo>
                  <a:lnTo>
                    <a:pt x="10" y="8"/>
                  </a:lnTo>
                  <a:lnTo>
                    <a:pt x="12" y="8"/>
                  </a:lnTo>
                  <a:lnTo>
                    <a:pt x="14" y="6"/>
                  </a:lnTo>
                  <a:lnTo>
                    <a:pt x="16" y="6"/>
                  </a:lnTo>
                  <a:lnTo>
                    <a:pt x="16" y="4"/>
                  </a:lnTo>
                  <a:lnTo>
                    <a:pt x="14" y="4"/>
                  </a:lnTo>
                  <a:lnTo>
                    <a:pt x="16" y="2"/>
                  </a:lnTo>
                  <a:lnTo>
                    <a:pt x="18" y="4"/>
                  </a:lnTo>
                  <a:lnTo>
                    <a:pt x="16" y="2"/>
                  </a:lnTo>
                  <a:lnTo>
                    <a:pt x="20" y="2"/>
                  </a:lnTo>
                  <a:lnTo>
                    <a:pt x="20" y="4"/>
                  </a:lnTo>
                  <a:lnTo>
                    <a:pt x="22" y="4"/>
                  </a:lnTo>
                  <a:lnTo>
                    <a:pt x="22" y="6"/>
                  </a:lnTo>
                  <a:lnTo>
                    <a:pt x="20" y="8"/>
                  </a:lnTo>
                  <a:lnTo>
                    <a:pt x="16" y="8"/>
                  </a:lnTo>
                  <a:lnTo>
                    <a:pt x="14" y="12"/>
                  </a:lnTo>
                  <a:lnTo>
                    <a:pt x="12" y="12"/>
                  </a:lnTo>
                  <a:lnTo>
                    <a:pt x="12" y="10"/>
                  </a:lnTo>
                  <a:lnTo>
                    <a:pt x="12" y="12"/>
                  </a:lnTo>
                  <a:lnTo>
                    <a:pt x="10" y="12"/>
                  </a:lnTo>
                  <a:lnTo>
                    <a:pt x="10" y="14"/>
                  </a:lnTo>
                  <a:lnTo>
                    <a:pt x="8" y="12"/>
                  </a:lnTo>
                  <a:lnTo>
                    <a:pt x="6" y="12"/>
                  </a:lnTo>
                  <a:lnTo>
                    <a:pt x="8" y="10"/>
                  </a:lnTo>
                  <a:lnTo>
                    <a:pt x="4" y="12"/>
                  </a:lnTo>
                  <a:lnTo>
                    <a:pt x="0" y="14"/>
                  </a:lnTo>
                  <a:lnTo>
                    <a:pt x="2" y="12"/>
                  </a:lnTo>
                  <a:lnTo>
                    <a:pt x="2" y="10"/>
                  </a:lnTo>
                  <a:lnTo>
                    <a:pt x="4" y="10"/>
                  </a:lnTo>
                  <a:lnTo>
                    <a:pt x="2" y="8"/>
                  </a:lnTo>
                  <a:lnTo>
                    <a:pt x="4" y="8"/>
                  </a:lnTo>
                  <a:lnTo>
                    <a:pt x="6" y="8"/>
                  </a:lnTo>
                  <a:lnTo>
                    <a:pt x="8" y="6"/>
                  </a:lnTo>
                  <a:lnTo>
                    <a:pt x="6" y="6"/>
                  </a:lnTo>
                  <a:lnTo>
                    <a:pt x="8" y="6"/>
                  </a:lnTo>
                  <a:lnTo>
                    <a:pt x="6" y="4"/>
                  </a:lnTo>
                  <a:lnTo>
                    <a:pt x="8" y="4"/>
                  </a:lnTo>
                  <a:lnTo>
                    <a:pt x="6"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32" name="Freeform 499">
              <a:extLst>
                <a:ext uri="{FF2B5EF4-FFF2-40B4-BE49-F238E27FC236}">
                  <a16:creationId xmlns:a16="http://schemas.microsoft.com/office/drawing/2014/main" id="{CF8F123D-9EC9-1530-0B3E-665474106D89}"/>
                </a:ext>
              </a:extLst>
            </p:cNvPr>
            <p:cNvSpPr>
              <a:spLocks noChangeAspect="1"/>
            </p:cNvSpPr>
            <p:nvPr/>
          </p:nvSpPr>
          <p:spPr bwMode="auto">
            <a:xfrm>
              <a:off x="4722609" y="2076116"/>
              <a:ext cx="27372" cy="9123"/>
            </a:xfrm>
            <a:custGeom>
              <a:avLst/>
              <a:gdLst>
                <a:gd name="T0" fmla="*/ 0 w 18"/>
                <a:gd name="T1" fmla="*/ 2 h 6"/>
                <a:gd name="T2" fmla="*/ 8 w 18"/>
                <a:gd name="T3" fmla="*/ 0 h 6"/>
                <a:gd name="T4" fmla="*/ 18 w 18"/>
                <a:gd name="T5" fmla="*/ 0 h 6"/>
                <a:gd name="T6" fmla="*/ 18 w 18"/>
                <a:gd name="T7" fmla="*/ 4 h 6"/>
                <a:gd name="T8" fmla="*/ 8 w 18"/>
                <a:gd name="T9" fmla="*/ 6 h 6"/>
                <a:gd name="T10" fmla="*/ 0 w 18"/>
                <a:gd name="T11" fmla="*/ 2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 h="6">
                  <a:moveTo>
                    <a:pt x="0" y="2"/>
                  </a:moveTo>
                  <a:lnTo>
                    <a:pt x="8" y="0"/>
                  </a:lnTo>
                  <a:lnTo>
                    <a:pt x="18" y="0"/>
                  </a:lnTo>
                  <a:lnTo>
                    <a:pt x="18" y="4"/>
                  </a:lnTo>
                  <a:lnTo>
                    <a:pt x="8" y="6"/>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33" name="Freeform 500">
              <a:extLst>
                <a:ext uri="{FF2B5EF4-FFF2-40B4-BE49-F238E27FC236}">
                  <a16:creationId xmlns:a16="http://schemas.microsoft.com/office/drawing/2014/main" id="{958BF1F2-D754-853A-8AEF-D08D14446FEF}"/>
                </a:ext>
              </a:extLst>
            </p:cNvPr>
            <p:cNvSpPr>
              <a:spLocks noChangeAspect="1"/>
            </p:cNvSpPr>
            <p:nvPr/>
          </p:nvSpPr>
          <p:spPr bwMode="auto">
            <a:xfrm>
              <a:off x="4695236" y="2305746"/>
              <a:ext cx="27372" cy="15206"/>
            </a:xfrm>
            <a:custGeom>
              <a:avLst/>
              <a:gdLst>
                <a:gd name="T0" fmla="*/ 2 w 18"/>
                <a:gd name="T1" fmla="*/ 8 h 10"/>
                <a:gd name="T2" fmla="*/ 2 w 18"/>
                <a:gd name="T3" fmla="*/ 8 h 10"/>
                <a:gd name="T4" fmla="*/ 4 w 18"/>
                <a:gd name="T5" fmla="*/ 8 h 10"/>
                <a:gd name="T6" fmla="*/ 6 w 18"/>
                <a:gd name="T7" fmla="*/ 6 h 10"/>
                <a:gd name="T8" fmla="*/ 4 w 18"/>
                <a:gd name="T9" fmla="*/ 6 h 10"/>
                <a:gd name="T10" fmla="*/ 2 w 18"/>
                <a:gd name="T11" fmla="*/ 6 h 10"/>
                <a:gd name="T12" fmla="*/ 2 w 18"/>
                <a:gd name="T13" fmla="*/ 6 h 10"/>
                <a:gd name="T14" fmla="*/ 4 w 18"/>
                <a:gd name="T15" fmla="*/ 6 h 10"/>
                <a:gd name="T16" fmla="*/ 4 w 18"/>
                <a:gd name="T17" fmla="*/ 6 h 10"/>
                <a:gd name="T18" fmla="*/ 4 w 18"/>
                <a:gd name="T19" fmla="*/ 4 h 10"/>
                <a:gd name="T20" fmla="*/ 6 w 18"/>
                <a:gd name="T21" fmla="*/ 4 h 10"/>
                <a:gd name="T22" fmla="*/ 2 w 18"/>
                <a:gd name="T23" fmla="*/ 4 h 10"/>
                <a:gd name="T24" fmla="*/ 4 w 18"/>
                <a:gd name="T25" fmla="*/ 2 h 10"/>
                <a:gd name="T26" fmla="*/ 6 w 18"/>
                <a:gd name="T27" fmla="*/ 2 h 10"/>
                <a:gd name="T28" fmla="*/ 8 w 18"/>
                <a:gd name="T29" fmla="*/ 2 h 10"/>
                <a:gd name="T30" fmla="*/ 10 w 18"/>
                <a:gd name="T31" fmla="*/ 2 h 10"/>
                <a:gd name="T32" fmla="*/ 8 w 18"/>
                <a:gd name="T33" fmla="*/ 2 h 10"/>
                <a:gd name="T34" fmla="*/ 6 w 18"/>
                <a:gd name="T35" fmla="*/ 2 h 10"/>
                <a:gd name="T36" fmla="*/ 6 w 18"/>
                <a:gd name="T37" fmla="*/ 2 h 10"/>
                <a:gd name="T38" fmla="*/ 10 w 18"/>
                <a:gd name="T39" fmla="*/ 2 h 10"/>
                <a:gd name="T40" fmla="*/ 8 w 18"/>
                <a:gd name="T41" fmla="*/ 0 h 10"/>
                <a:gd name="T42" fmla="*/ 10 w 18"/>
                <a:gd name="T43" fmla="*/ 0 h 10"/>
                <a:gd name="T44" fmla="*/ 12 w 18"/>
                <a:gd name="T45" fmla="*/ 2 h 10"/>
                <a:gd name="T46" fmla="*/ 12 w 18"/>
                <a:gd name="T47" fmla="*/ 0 h 10"/>
                <a:gd name="T48" fmla="*/ 14 w 18"/>
                <a:gd name="T49" fmla="*/ 0 h 10"/>
                <a:gd name="T50" fmla="*/ 16 w 18"/>
                <a:gd name="T51" fmla="*/ 2 h 10"/>
                <a:gd name="T52" fmla="*/ 16 w 18"/>
                <a:gd name="T53" fmla="*/ 2 h 10"/>
                <a:gd name="T54" fmla="*/ 18 w 18"/>
                <a:gd name="T55" fmla="*/ 2 h 10"/>
                <a:gd name="T56" fmla="*/ 18 w 18"/>
                <a:gd name="T57" fmla="*/ 2 h 10"/>
                <a:gd name="T58" fmla="*/ 18 w 18"/>
                <a:gd name="T59" fmla="*/ 4 h 10"/>
                <a:gd name="T60" fmla="*/ 16 w 18"/>
                <a:gd name="T61" fmla="*/ 4 h 10"/>
                <a:gd name="T62" fmla="*/ 16 w 18"/>
                <a:gd name="T63" fmla="*/ 6 h 10"/>
                <a:gd name="T64" fmla="*/ 18 w 18"/>
                <a:gd name="T65" fmla="*/ 6 h 10"/>
                <a:gd name="T66" fmla="*/ 14 w 18"/>
                <a:gd name="T67" fmla="*/ 8 h 10"/>
                <a:gd name="T68" fmla="*/ 10 w 18"/>
                <a:gd name="T69" fmla="*/ 8 h 10"/>
                <a:gd name="T70" fmla="*/ 10 w 18"/>
                <a:gd name="T71" fmla="*/ 6 h 10"/>
                <a:gd name="T72" fmla="*/ 6 w 18"/>
                <a:gd name="T73" fmla="*/ 8 h 10"/>
                <a:gd name="T74" fmla="*/ 4 w 18"/>
                <a:gd name="T75" fmla="*/ 10 h 10"/>
                <a:gd name="T76" fmla="*/ 6 w 18"/>
                <a:gd name="T77" fmla="*/ 8 h 10"/>
                <a:gd name="T78" fmla="*/ 2 w 18"/>
                <a:gd name="T79" fmla="*/ 10 h 10"/>
                <a:gd name="T80" fmla="*/ 0 w 18"/>
                <a:gd name="T81" fmla="*/ 8 h 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 h="10">
                  <a:moveTo>
                    <a:pt x="0" y="8"/>
                  </a:moveTo>
                  <a:lnTo>
                    <a:pt x="2" y="8"/>
                  </a:lnTo>
                  <a:lnTo>
                    <a:pt x="4" y="8"/>
                  </a:lnTo>
                  <a:lnTo>
                    <a:pt x="6" y="6"/>
                  </a:lnTo>
                  <a:lnTo>
                    <a:pt x="4" y="6"/>
                  </a:lnTo>
                  <a:lnTo>
                    <a:pt x="2" y="6"/>
                  </a:lnTo>
                  <a:lnTo>
                    <a:pt x="4" y="6"/>
                  </a:lnTo>
                  <a:lnTo>
                    <a:pt x="6" y="4"/>
                  </a:lnTo>
                  <a:lnTo>
                    <a:pt x="4" y="6"/>
                  </a:lnTo>
                  <a:lnTo>
                    <a:pt x="2" y="4"/>
                  </a:lnTo>
                  <a:lnTo>
                    <a:pt x="4" y="4"/>
                  </a:lnTo>
                  <a:lnTo>
                    <a:pt x="6" y="4"/>
                  </a:lnTo>
                  <a:lnTo>
                    <a:pt x="4" y="4"/>
                  </a:lnTo>
                  <a:lnTo>
                    <a:pt x="2" y="4"/>
                  </a:lnTo>
                  <a:lnTo>
                    <a:pt x="2" y="2"/>
                  </a:lnTo>
                  <a:lnTo>
                    <a:pt x="4" y="2"/>
                  </a:lnTo>
                  <a:lnTo>
                    <a:pt x="6" y="2"/>
                  </a:lnTo>
                  <a:lnTo>
                    <a:pt x="8" y="4"/>
                  </a:lnTo>
                  <a:lnTo>
                    <a:pt x="8" y="2"/>
                  </a:lnTo>
                  <a:lnTo>
                    <a:pt x="6" y="2"/>
                  </a:lnTo>
                  <a:lnTo>
                    <a:pt x="10" y="2"/>
                  </a:lnTo>
                  <a:lnTo>
                    <a:pt x="8" y="2"/>
                  </a:lnTo>
                  <a:lnTo>
                    <a:pt x="6" y="2"/>
                  </a:lnTo>
                  <a:lnTo>
                    <a:pt x="8" y="2"/>
                  </a:lnTo>
                  <a:lnTo>
                    <a:pt x="6" y="2"/>
                  </a:lnTo>
                  <a:lnTo>
                    <a:pt x="10" y="2"/>
                  </a:lnTo>
                  <a:lnTo>
                    <a:pt x="12" y="2"/>
                  </a:lnTo>
                  <a:lnTo>
                    <a:pt x="8" y="0"/>
                  </a:lnTo>
                  <a:lnTo>
                    <a:pt x="10" y="0"/>
                  </a:lnTo>
                  <a:lnTo>
                    <a:pt x="12" y="2"/>
                  </a:lnTo>
                  <a:lnTo>
                    <a:pt x="10" y="0"/>
                  </a:lnTo>
                  <a:lnTo>
                    <a:pt x="12" y="0"/>
                  </a:lnTo>
                  <a:lnTo>
                    <a:pt x="14" y="2"/>
                  </a:lnTo>
                  <a:lnTo>
                    <a:pt x="14" y="0"/>
                  </a:lnTo>
                  <a:lnTo>
                    <a:pt x="16" y="0"/>
                  </a:lnTo>
                  <a:lnTo>
                    <a:pt x="16" y="2"/>
                  </a:lnTo>
                  <a:lnTo>
                    <a:pt x="14" y="2"/>
                  </a:lnTo>
                  <a:lnTo>
                    <a:pt x="16" y="2"/>
                  </a:lnTo>
                  <a:lnTo>
                    <a:pt x="18" y="2"/>
                  </a:lnTo>
                  <a:lnTo>
                    <a:pt x="16" y="2"/>
                  </a:lnTo>
                  <a:lnTo>
                    <a:pt x="18" y="2"/>
                  </a:lnTo>
                  <a:lnTo>
                    <a:pt x="18" y="4"/>
                  </a:lnTo>
                  <a:lnTo>
                    <a:pt x="16" y="4"/>
                  </a:lnTo>
                  <a:lnTo>
                    <a:pt x="16" y="6"/>
                  </a:lnTo>
                  <a:lnTo>
                    <a:pt x="18" y="6"/>
                  </a:lnTo>
                  <a:lnTo>
                    <a:pt x="16" y="8"/>
                  </a:lnTo>
                  <a:lnTo>
                    <a:pt x="14" y="8"/>
                  </a:lnTo>
                  <a:lnTo>
                    <a:pt x="12" y="8"/>
                  </a:lnTo>
                  <a:lnTo>
                    <a:pt x="10" y="8"/>
                  </a:lnTo>
                  <a:lnTo>
                    <a:pt x="10" y="6"/>
                  </a:lnTo>
                  <a:lnTo>
                    <a:pt x="8" y="8"/>
                  </a:lnTo>
                  <a:lnTo>
                    <a:pt x="6" y="8"/>
                  </a:lnTo>
                  <a:lnTo>
                    <a:pt x="6" y="10"/>
                  </a:lnTo>
                  <a:lnTo>
                    <a:pt x="4" y="10"/>
                  </a:lnTo>
                  <a:lnTo>
                    <a:pt x="6" y="8"/>
                  </a:lnTo>
                  <a:lnTo>
                    <a:pt x="4" y="8"/>
                  </a:lnTo>
                  <a:lnTo>
                    <a:pt x="2" y="1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34" name="Freeform 501">
              <a:extLst>
                <a:ext uri="{FF2B5EF4-FFF2-40B4-BE49-F238E27FC236}">
                  <a16:creationId xmlns:a16="http://schemas.microsoft.com/office/drawing/2014/main" id="{ECF5B5C7-6B32-7355-B5E1-3283F6B5B406}"/>
                </a:ext>
              </a:extLst>
            </p:cNvPr>
            <p:cNvSpPr>
              <a:spLocks noChangeAspect="1"/>
            </p:cNvSpPr>
            <p:nvPr/>
          </p:nvSpPr>
          <p:spPr bwMode="auto">
            <a:xfrm>
              <a:off x="4695236" y="2305746"/>
              <a:ext cx="27372" cy="15206"/>
            </a:xfrm>
            <a:custGeom>
              <a:avLst/>
              <a:gdLst>
                <a:gd name="T0" fmla="*/ 2 w 18"/>
                <a:gd name="T1" fmla="*/ 8 h 10"/>
                <a:gd name="T2" fmla="*/ 2 w 18"/>
                <a:gd name="T3" fmla="*/ 8 h 10"/>
                <a:gd name="T4" fmla="*/ 4 w 18"/>
                <a:gd name="T5" fmla="*/ 8 h 10"/>
                <a:gd name="T6" fmla="*/ 6 w 18"/>
                <a:gd name="T7" fmla="*/ 6 h 10"/>
                <a:gd name="T8" fmla="*/ 4 w 18"/>
                <a:gd name="T9" fmla="*/ 6 h 10"/>
                <a:gd name="T10" fmla="*/ 2 w 18"/>
                <a:gd name="T11" fmla="*/ 6 h 10"/>
                <a:gd name="T12" fmla="*/ 2 w 18"/>
                <a:gd name="T13" fmla="*/ 6 h 10"/>
                <a:gd name="T14" fmla="*/ 4 w 18"/>
                <a:gd name="T15" fmla="*/ 6 h 10"/>
                <a:gd name="T16" fmla="*/ 4 w 18"/>
                <a:gd name="T17" fmla="*/ 6 h 10"/>
                <a:gd name="T18" fmla="*/ 4 w 18"/>
                <a:gd name="T19" fmla="*/ 4 h 10"/>
                <a:gd name="T20" fmla="*/ 6 w 18"/>
                <a:gd name="T21" fmla="*/ 4 h 10"/>
                <a:gd name="T22" fmla="*/ 2 w 18"/>
                <a:gd name="T23" fmla="*/ 4 h 10"/>
                <a:gd name="T24" fmla="*/ 4 w 18"/>
                <a:gd name="T25" fmla="*/ 2 h 10"/>
                <a:gd name="T26" fmla="*/ 6 w 18"/>
                <a:gd name="T27" fmla="*/ 2 h 10"/>
                <a:gd name="T28" fmla="*/ 8 w 18"/>
                <a:gd name="T29" fmla="*/ 2 h 10"/>
                <a:gd name="T30" fmla="*/ 10 w 18"/>
                <a:gd name="T31" fmla="*/ 2 h 10"/>
                <a:gd name="T32" fmla="*/ 8 w 18"/>
                <a:gd name="T33" fmla="*/ 2 h 10"/>
                <a:gd name="T34" fmla="*/ 6 w 18"/>
                <a:gd name="T35" fmla="*/ 2 h 10"/>
                <a:gd name="T36" fmla="*/ 6 w 18"/>
                <a:gd name="T37" fmla="*/ 2 h 10"/>
                <a:gd name="T38" fmla="*/ 10 w 18"/>
                <a:gd name="T39" fmla="*/ 2 h 10"/>
                <a:gd name="T40" fmla="*/ 8 w 18"/>
                <a:gd name="T41" fmla="*/ 0 h 10"/>
                <a:gd name="T42" fmla="*/ 10 w 18"/>
                <a:gd name="T43" fmla="*/ 0 h 10"/>
                <a:gd name="T44" fmla="*/ 12 w 18"/>
                <a:gd name="T45" fmla="*/ 2 h 10"/>
                <a:gd name="T46" fmla="*/ 12 w 18"/>
                <a:gd name="T47" fmla="*/ 0 h 10"/>
                <a:gd name="T48" fmla="*/ 14 w 18"/>
                <a:gd name="T49" fmla="*/ 0 h 10"/>
                <a:gd name="T50" fmla="*/ 16 w 18"/>
                <a:gd name="T51" fmla="*/ 2 h 10"/>
                <a:gd name="T52" fmla="*/ 16 w 18"/>
                <a:gd name="T53" fmla="*/ 2 h 10"/>
                <a:gd name="T54" fmla="*/ 18 w 18"/>
                <a:gd name="T55" fmla="*/ 2 h 10"/>
                <a:gd name="T56" fmla="*/ 18 w 18"/>
                <a:gd name="T57" fmla="*/ 2 h 10"/>
                <a:gd name="T58" fmla="*/ 18 w 18"/>
                <a:gd name="T59" fmla="*/ 4 h 10"/>
                <a:gd name="T60" fmla="*/ 16 w 18"/>
                <a:gd name="T61" fmla="*/ 4 h 10"/>
                <a:gd name="T62" fmla="*/ 16 w 18"/>
                <a:gd name="T63" fmla="*/ 6 h 10"/>
                <a:gd name="T64" fmla="*/ 18 w 18"/>
                <a:gd name="T65" fmla="*/ 6 h 10"/>
                <a:gd name="T66" fmla="*/ 14 w 18"/>
                <a:gd name="T67" fmla="*/ 8 h 10"/>
                <a:gd name="T68" fmla="*/ 10 w 18"/>
                <a:gd name="T69" fmla="*/ 8 h 10"/>
                <a:gd name="T70" fmla="*/ 10 w 18"/>
                <a:gd name="T71" fmla="*/ 6 h 10"/>
                <a:gd name="T72" fmla="*/ 6 w 18"/>
                <a:gd name="T73" fmla="*/ 8 h 10"/>
                <a:gd name="T74" fmla="*/ 4 w 18"/>
                <a:gd name="T75" fmla="*/ 10 h 10"/>
                <a:gd name="T76" fmla="*/ 6 w 18"/>
                <a:gd name="T77" fmla="*/ 8 h 10"/>
                <a:gd name="T78" fmla="*/ 2 w 18"/>
                <a:gd name="T79" fmla="*/ 10 h 10"/>
                <a:gd name="T80" fmla="*/ 0 w 18"/>
                <a:gd name="T81" fmla="*/ 8 h 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8" h="10">
                  <a:moveTo>
                    <a:pt x="0" y="8"/>
                  </a:moveTo>
                  <a:lnTo>
                    <a:pt x="2" y="8"/>
                  </a:lnTo>
                  <a:lnTo>
                    <a:pt x="4" y="8"/>
                  </a:lnTo>
                  <a:lnTo>
                    <a:pt x="6" y="6"/>
                  </a:lnTo>
                  <a:lnTo>
                    <a:pt x="4" y="6"/>
                  </a:lnTo>
                  <a:lnTo>
                    <a:pt x="2" y="6"/>
                  </a:lnTo>
                  <a:lnTo>
                    <a:pt x="4" y="6"/>
                  </a:lnTo>
                  <a:lnTo>
                    <a:pt x="6" y="4"/>
                  </a:lnTo>
                  <a:lnTo>
                    <a:pt x="4" y="6"/>
                  </a:lnTo>
                  <a:lnTo>
                    <a:pt x="2" y="4"/>
                  </a:lnTo>
                  <a:lnTo>
                    <a:pt x="4" y="4"/>
                  </a:lnTo>
                  <a:lnTo>
                    <a:pt x="6" y="4"/>
                  </a:lnTo>
                  <a:lnTo>
                    <a:pt x="4" y="4"/>
                  </a:lnTo>
                  <a:lnTo>
                    <a:pt x="2" y="4"/>
                  </a:lnTo>
                  <a:lnTo>
                    <a:pt x="2" y="2"/>
                  </a:lnTo>
                  <a:lnTo>
                    <a:pt x="4" y="2"/>
                  </a:lnTo>
                  <a:lnTo>
                    <a:pt x="6" y="2"/>
                  </a:lnTo>
                  <a:lnTo>
                    <a:pt x="8" y="4"/>
                  </a:lnTo>
                  <a:lnTo>
                    <a:pt x="8" y="2"/>
                  </a:lnTo>
                  <a:lnTo>
                    <a:pt x="6" y="2"/>
                  </a:lnTo>
                  <a:lnTo>
                    <a:pt x="10" y="2"/>
                  </a:lnTo>
                  <a:lnTo>
                    <a:pt x="8" y="2"/>
                  </a:lnTo>
                  <a:lnTo>
                    <a:pt x="6" y="2"/>
                  </a:lnTo>
                  <a:lnTo>
                    <a:pt x="8" y="2"/>
                  </a:lnTo>
                  <a:lnTo>
                    <a:pt x="6" y="2"/>
                  </a:lnTo>
                  <a:lnTo>
                    <a:pt x="10" y="2"/>
                  </a:lnTo>
                  <a:lnTo>
                    <a:pt x="12" y="2"/>
                  </a:lnTo>
                  <a:lnTo>
                    <a:pt x="8" y="0"/>
                  </a:lnTo>
                  <a:lnTo>
                    <a:pt x="10" y="0"/>
                  </a:lnTo>
                  <a:lnTo>
                    <a:pt x="12" y="2"/>
                  </a:lnTo>
                  <a:lnTo>
                    <a:pt x="10" y="0"/>
                  </a:lnTo>
                  <a:lnTo>
                    <a:pt x="12" y="0"/>
                  </a:lnTo>
                  <a:lnTo>
                    <a:pt x="14" y="2"/>
                  </a:lnTo>
                  <a:lnTo>
                    <a:pt x="14" y="0"/>
                  </a:lnTo>
                  <a:lnTo>
                    <a:pt x="16" y="0"/>
                  </a:lnTo>
                  <a:lnTo>
                    <a:pt x="16" y="2"/>
                  </a:lnTo>
                  <a:lnTo>
                    <a:pt x="14" y="2"/>
                  </a:lnTo>
                  <a:lnTo>
                    <a:pt x="16" y="2"/>
                  </a:lnTo>
                  <a:lnTo>
                    <a:pt x="18" y="2"/>
                  </a:lnTo>
                  <a:lnTo>
                    <a:pt x="16" y="2"/>
                  </a:lnTo>
                  <a:lnTo>
                    <a:pt x="18" y="2"/>
                  </a:lnTo>
                  <a:lnTo>
                    <a:pt x="18" y="4"/>
                  </a:lnTo>
                  <a:lnTo>
                    <a:pt x="16" y="4"/>
                  </a:lnTo>
                  <a:lnTo>
                    <a:pt x="16" y="6"/>
                  </a:lnTo>
                  <a:lnTo>
                    <a:pt x="18" y="6"/>
                  </a:lnTo>
                  <a:lnTo>
                    <a:pt x="16" y="8"/>
                  </a:lnTo>
                  <a:lnTo>
                    <a:pt x="14" y="8"/>
                  </a:lnTo>
                  <a:lnTo>
                    <a:pt x="12" y="8"/>
                  </a:lnTo>
                  <a:lnTo>
                    <a:pt x="10" y="8"/>
                  </a:lnTo>
                  <a:lnTo>
                    <a:pt x="10" y="6"/>
                  </a:lnTo>
                  <a:lnTo>
                    <a:pt x="8" y="8"/>
                  </a:lnTo>
                  <a:lnTo>
                    <a:pt x="6" y="8"/>
                  </a:lnTo>
                  <a:lnTo>
                    <a:pt x="6" y="10"/>
                  </a:lnTo>
                  <a:lnTo>
                    <a:pt x="4" y="10"/>
                  </a:lnTo>
                  <a:lnTo>
                    <a:pt x="6" y="8"/>
                  </a:lnTo>
                  <a:lnTo>
                    <a:pt x="4" y="8"/>
                  </a:lnTo>
                  <a:lnTo>
                    <a:pt x="2" y="10"/>
                  </a:lnTo>
                  <a:lnTo>
                    <a:pt x="0" y="8"/>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35" name="Freeform 502">
              <a:extLst>
                <a:ext uri="{FF2B5EF4-FFF2-40B4-BE49-F238E27FC236}">
                  <a16:creationId xmlns:a16="http://schemas.microsoft.com/office/drawing/2014/main" id="{7A099FFE-8010-ACC5-6EE0-F4EA7C0321BF}"/>
                </a:ext>
              </a:extLst>
            </p:cNvPr>
            <p:cNvSpPr>
              <a:spLocks noChangeAspect="1"/>
            </p:cNvSpPr>
            <p:nvPr/>
          </p:nvSpPr>
          <p:spPr bwMode="auto">
            <a:xfrm>
              <a:off x="4795596" y="2270768"/>
              <a:ext cx="30412" cy="10645"/>
            </a:xfrm>
            <a:custGeom>
              <a:avLst/>
              <a:gdLst>
                <a:gd name="T0" fmla="*/ 0 w 20"/>
                <a:gd name="T1" fmla="*/ 2 h 7"/>
                <a:gd name="T2" fmla="*/ 2 w 20"/>
                <a:gd name="T3" fmla="*/ 2 h 7"/>
                <a:gd name="T4" fmla="*/ 4 w 20"/>
                <a:gd name="T5" fmla="*/ 2 h 7"/>
                <a:gd name="T6" fmla="*/ 6 w 20"/>
                <a:gd name="T7" fmla="*/ 4 h 7"/>
                <a:gd name="T8" fmla="*/ 6 w 20"/>
                <a:gd name="T9" fmla="*/ 2 h 7"/>
                <a:gd name="T10" fmla="*/ 6 w 20"/>
                <a:gd name="T11" fmla="*/ 2 h 7"/>
                <a:gd name="T12" fmla="*/ 8 w 20"/>
                <a:gd name="T13" fmla="*/ 2 h 7"/>
                <a:gd name="T14" fmla="*/ 10 w 20"/>
                <a:gd name="T15" fmla="*/ 2 h 7"/>
                <a:gd name="T16" fmla="*/ 10 w 20"/>
                <a:gd name="T17" fmla="*/ 2 h 7"/>
                <a:gd name="T18" fmla="*/ 10 w 20"/>
                <a:gd name="T19" fmla="*/ 2 h 7"/>
                <a:gd name="T20" fmla="*/ 10 w 20"/>
                <a:gd name="T21" fmla="*/ 0 h 7"/>
                <a:gd name="T22" fmla="*/ 12 w 20"/>
                <a:gd name="T23" fmla="*/ 0 h 7"/>
                <a:gd name="T24" fmla="*/ 12 w 20"/>
                <a:gd name="T25" fmla="*/ 2 h 7"/>
                <a:gd name="T26" fmla="*/ 14 w 20"/>
                <a:gd name="T27" fmla="*/ 2 h 7"/>
                <a:gd name="T28" fmla="*/ 16 w 20"/>
                <a:gd name="T29" fmla="*/ 0 h 7"/>
                <a:gd name="T30" fmla="*/ 14 w 20"/>
                <a:gd name="T31" fmla="*/ 0 h 7"/>
                <a:gd name="T32" fmla="*/ 16 w 20"/>
                <a:gd name="T33" fmla="*/ 0 h 7"/>
                <a:gd name="T34" fmla="*/ 18 w 20"/>
                <a:gd name="T35" fmla="*/ 0 h 7"/>
                <a:gd name="T36" fmla="*/ 18 w 20"/>
                <a:gd name="T37" fmla="*/ 0 h 7"/>
                <a:gd name="T38" fmla="*/ 20 w 20"/>
                <a:gd name="T39" fmla="*/ 0 h 7"/>
                <a:gd name="T40" fmla="*/ 18 w 20"/>
                <a:gd name="T41" fmla="*/ 2 h 7"/>
                <a:gd name="T42" fmla="*/ 16 w 20"/>
                <a:gd name="T43" fmla="*/ 2 h 7"/>
                <a:gd name="T44" fmla="*/ 16 w 20"/>
                <a:gd name="T45" fmla="*/ 4 h 7"/>
                <a:gd name="T46" fmla="*/ 14 w 20"/>
                <a:gd name="T47" fmla="*/ 4 h 7"/>
                <a:gd name="T48" fmla="*/ 12 w 20"/>
                <a:gd name="T49" fmla="*/ 4 h 7"/>
                <a:gd name="T50" fmla="*/ 12 w 20"/>
                <a:gd name="T51" fmla="*/ 4 h 7"/>
                <a:gd name="T52" fmla="*/ 10 w 20"/>
                <a:gd name="T53" fmla="*/ 4 h 7"/>
                <a:gd name="T54" fmla="*/ 10 w 20"/>
                <a:gd name="T55" fmla="*/ 4 h 7"/>
                <a:gd name="T56" fmla="*/ 8 w 20"/>
                <a:gd name="T57" fmla="*/ 7 h 7"/>
                <a:gd name="T58" fmla="*/ 6 w 20"/>
                <a:gd name="T59" fmla="*/ 4 h 7"/>
                <a:gd name="T60" fmla="*/ 6 w 20"/>
                <a:gd name="T61" fmla="*/ 7 h 7"/>
                <a:gd name="T62" fmla="*/ 4 w 20"/>
                <a:gd name="T63" fmla="*/ 7 h 7"/>
                <a:gd name="T64" fmla="*/ 4 w 20"/>
                <a:gd name="T65" fmla="*/ 4 h 7"/>
                <a:gd name="T66" fmla="*/ 4 w 20"/>
                <a:gd name="T67" fmla="*/ 4 h 7"/>
                <a:gd name="T68" fmla="*/ 4 w 20"/>
                <a:gd name="T69" fmla="*/ 4 h 7"/>
                <a:gd name="T70" fmla="*/ 2 w 20"/>
                <a:gd name="T71" fmla="*/ 4 h 7"/>
                <a:gd name="T72" fmla="*/ 0 w 20"/>
                <a:gd name="T73" fmla="*/ 2 h 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 h="7">
                  <a:moveTo>
                    <a:pt x="0" y="2"/>
                  </a:moveTo>
                  <a:lnTo>
                    <a:pt x="0" y="2"/>
                  </a:lnTo>
                  <a:lnTo>
                    <a:pt x="2" y="2"/>
                  </a:lnTo>
                  <a:lnTo>
                    <a:pt x="2" y="4"/>
                  </a:lnTo>
                  <a:lnTo>
                    <a:pt x="4" y="2"/>
                  </a:lnTo>
                  <a:lnTo>
                    <a:pt x="6" y="4"/>
                  </a:lnTo>
                  <a:lnTo>
                    <a:pt x="6" y="2"/>
                  </a:lnTo>
                  <a:lnTo>
                    <a:pt x="8" y="2"/>
                  </a:lnTo>
                  <a:lnTo>
                    <a:pt x="10" y="2"/>
                  </a:lnTo>
                  <a:lnTo>
                    <a:pt x="10" y="4"/>
                  </a:lnTo>
                  <a:lnTo>
                    <a:pt x="10" y="2"/>
                  </a:lnTo>
                  <a:lnTo>
                    <a:pt x="8" y="0"/>
                  </a:lnTo>
                  <a:lnTo>
                    <a:pt x="10" y="0"/>
                  </a:lnTo>
                  <a:lnTo>
                    <a:pt x="10" y="2"/>
                  </a:lnTo>
                  <a:lnTo>
                    <a:pt x="12" y="0"/>
                  </a:lnTo>
                  <a:lnTo>
                    <a:pt x="12" y="2"/>
                  </a:lnTo>
                  <a:lnTo>
                    <a:pt x="14" y="2"/>
                  </a:lnTo>
                  <a:lnTo>
                    <a:pt x="16" y="0"/>
                  </a:lnTo>
                  <a:lnTo>
                    <a:pt x="14" y="0"/>
                  </a:lnTo>
                  <a:lnTo>
                    <a:pt x="16" y="0"/>
                  </a:lnTo>
                  <a:lnTo>
                    <a:pt x="18" y="0"/>
                  </a:lnTo>
                  <a:lnTo>
                    <a:pt x="16" y="0"/>
                  </a:lnTo>
                  <a:lnTo>
                    <a:pt x="18" y="0"/>
                  </a:lnTo>
                  <a:lnTo>
                    <a:pt x="20" y="0"/>
                  </a:lnTo>
                  <a:lnTo>
                    <a:pt x="18" y="2"/>
                  </a:lnTo>
                  <a:lnTo>
                    <a:pt x="16" y="2"/>
                  </a:lnTo>
                  <a:lnTo>
                    <a:pt x="16" y="4"/>
                  </a:lnTo>
                  <a:lnTo>
                    <a:pt x="14" y="4"/>
                  </a:lnTo>
                  <a:lnTo>
                    <a:pt x="12" y="4"/>
                  </a:lnTo>
                  <a:lnTo>
                    <a:pt x="14" y="4"/>
                  </a:lnTo>
                  <a:lnTo>
                    <a:pt x="12" y="4"/>
                  </a:lnTo>
                  <a:lnTo>
                    <a:pt x="10" y="4"/>
                  </a:lnTo>
                  <a:lnTo>
                    <a:pt x="10" y="7"/>
                  </a:lnTo>
                  <a:lnTo>
                    <a:pt x="10" y="4"/>
                  </a:lnTo>
                  <a:lnTo>
                    <a:pt x="8" y="4"/>
                  </a:lnTo>
                  <a:lnTo>
                    <a:pt x="8" y="7"/>
                  </a:lnTo>
                  <a:lnTo>
                    <a:pt x="6" y="4"/>
                  </a:lnTo>
                  <a:lnTo>
                    <a:pt x="6" y="7"/>
                  </a:lnTo>
                  <a:lnTo>
                    <a:pt x="4" y="7"/>
                  </a:lnTo>
                  <a:lnTo>
                    <a:pt x="2" y="7"/>
                  </a:lnTo>
                  <a:lnTo>
                    <a:pt x="4" y="4"/>
                  </a:lnTo>
                  <a:lnTo>
                    <a:pt x="2" y="4"/>
                  </a:lnTo>
                  <a:lnTo>
                    <a:pt x="0"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36" name="Freeform 503">
              <a:extLst>
                <a:ext uri="{FF2B5EF4-FFF2-40B4-BE49-F238E27FC236}">
                  <a16:creationId xmlns:a16="http://schemas.microsoft.com/office/drawing/2014/main" id="{BBA1A6DE-329B-56AD-FD72-60DF92469933}"/>
                </a:ext>
              </a:extLst>
            </p:cNvPr>
            <p:cNvSpPr>
              <a:spLocks noChangeAspect="1"/>
            </p:cNvSpPr>
            <p:nvPr/>
          </p:nvSpPr>
          <p:spPr bwMode="auto">
            <a:xfrm>
              <a:off x="4795596" y="2270768"/>
              <a:ext cx="30412" cy="10645"/>
            </a:xfrm>
            <a:custGeom>
              <a:avLst/>
              <a:gdLst>
                <a:gd name="T0" fmla="*/ 0 w 20"/>
                <a:gd name="T1" fmla="*/ 2 h 7"/>
                <a:gd name="T2" fmla="*/ 2 w 20"/>
                <a:gd name="T3" fmla="*/ 2 h 7"/>
                <a:gd name="T4" fmla="*/ 4 w 20"/>
                <a:gd name="T5" fmla="*/ 2 h 7"/>
                <a:gd name="T6" fmla="*/ 6 w 20"/>
                <a:gd name="T7" fmla="*/ 4 h 7"/>
                <a:gd name="T8" fmla="*/ 6 w 20"/>
                <a:gd name="T9" fmla="*/ 2 h 7"/>
                <a:gd name="T10" fmla="*/ 6 w 20"/>
                <a:gd name="T11" fmla="*/ 2 h 7"/>
                <a:gd name="T12" fmla="*/ 8 w 20"/>
                <a:gd name="T13" fmla="*/ 2 h 7"/>
                <a:gd name="T14" fmla="*/ 10 w 20"/>
                <a:gd name="T15" fmla="*/ 2 h 7"/>
                <a:gd name="T16" fmla="*/ 10 w 20"/>
                <a:gd name="T17" fmla="*/ 2 h 7"/>
                <a:gd name="T18" fmla="*/ 10 w 20"/>
                <a:gd name="T19" fmla="*/ 2 h 7"/>
                <a:gd name="T20" fmla="*/ 10 w 20"/>
                <a:gd name="T21" fmla="*/ 0 h 7"/>
                <a:gd name="T22" fmla="*/ 12 w 20"/>
                <a:gd name="T23" fmla="*/ 0 h 7"/>
                <a:gd name="T24" fmla="*/ 12 w 20"/>
                <a:gd name="T25" fmla="*/ 2 h 7"/>
                <a:gd name="T26" fmla="*/ 14 w 20"/>
                <a:gd name="T27" fmla="*/ 2 h 7"/>
                <a:gd name="T28" fmla="*/ 16 w 20"/>
                <a:gd name="T29" fmla="*/ 0 h 7"/>
                <a:gd name="T30" fmla="*/ 14 w 20"/>
                <a:gd name="T31" fmla="*/ 0 h 7"/>
                <a:gd name="T32" fmla="*/ 16 w 20"/>
                <a:gd name="T33" fmla="*/ 0 h 7"/>
                <a:gd name="T34" fmla="*/ 18 w 20"/>
                <a:gd name="T35" fmla="*/ 0 h 7"/>
                <a:gd name="T36" fmla="*/ 18 w 20"/>
                <a:gd name="T37" fmla="*/ 0 h 7"/>
                <a:gd name="T38" fmla="*/ 20 w 20"/>
                <a:gd name="T39" fmla="*/ 0 h 7"/>
                <a:gd name="T40" fmla="*/ 18 w 20"/>
                <a:gd name="T41" fmla="*/ 2 h 7"/>
                <a:gd name="T42" fmla="*/ 16 w 20"/>
                <a:gd name="T43" fmla="*/ 2 h 7"/>
                <a:gd name="T44" fmla="*/ 16 w 20"/>
                <a:gd name="T45" fmla="*/ 4 h 7"/>
                <a:gd name="T46" fmla="*/ 14 w 20"/>
                <a:gd name="T47" fmla="*/ 4 h 7"/>
                <a:gd name="T48" fmla="*/ 12 w 20"/>
                <a:gd name="T49" fmla="*/ 4 h 7"/>
                <a:gd name="T50" fmla="*/ 12 w 20"/>
                <a:gd name="T51" fmla="*/ 4 h 7"/>
                <a:gd name="T52" fmla="*/ 10 w 20"/>
                <a:gd name="T53" fmla="*/ 4 h 7"/>
                <a:gd name="T54" fmla="*/ 10 w 20"/>
                <a:gd name="T55" fmla="*/ 4 h 7"/>
                <a:gd name="T56" fmla="*/ 8 w 20"/>
                <a:gd name="T57" fmla="*/ 7 h 7"/>
                <a:gd name="T58" fmla="*/ 6 w 20"/>
                <a:gd name="T59" fmla="*/ 4 h 7"/>
                <a:gd name="T60" fmla="*/ 6 w 20"/>
                <a:gd name="T61" fmla="*/ 7 h 7"/>
                <a:gd name="T62" fmla="*/ 4 w 20"/>
                <a:gd name="T63" fmla="*/ 7 h 7"/>
                <a:gd name="T64" fmla="*/ 4 w 20"/>
                <a:gd name="T65" fmla="*/ 4 h 7"/>
                <a:gd name="T66" fmla="*/ 4 w 20"/>
                <a:gd name="T67" fmla="*/ 4 h 7"/>
                <a:gd name="T68" fmla="*/ 4 w 20"/>
                <a:gd name="T69" fmla="*/ 4 h 7"/>
                <a:gd name="T70" fmla="*/ 2 w 20"/>
                <a:gd name="T71" fmla="*/ 4 h 7"/>
                <a:gd name="T72" fmla="*/ 0 w 20"/>
                <a:gd name="T73" fmla="*/ 2 h 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0" h="7">
                  <a:moveTo>
                    <a:pt x="0" y="2"/>
                  </a:moveTo>
                  <a:lnTo>
                    <a:pt x="0" y="2"/>
                  </a:lnTo>
                  <a:lnTo>
                    <a:pt x="2" y="2"/>
                  </a:lnTo>
                  <a:lnTo>
                    <a:pt x="2" y="4"/>
                  </a:lnTo>
                  <a:lnTo>
                    <a:pt x="4" y="2"/>
                  </a:lnTo>
                  <a:lnTo>
                    <a:pt x="6" y="4"/>
                  </a:lnTo>
                  <a:lnTo>
                    <a:pt x="6" y="2"/>
                  </a:lnTo>
                  <a:lnTo>
                    <a:pt x="8" y="2"/>
                  </a:lnTo>
                  <a:lnTo>
                    <a:pt x="10" y="2"/>
                  </a:lnTo>
                  <a:lnTo>
                    <a:pt x="10" y="4"/>
                  </a:lnTo>
                  <a:lnTo>
                    <a:pt x="10" y="2"/>
                  </a:lnTo>
                  <a:lnTo>
                    <a:pt x="8" y="0"/>
                  </a:lnTo>
                  <a:lnTo>
                    <a:pt x="10" y="0"/>
                  </a:lnTo>
                  <a:lnTo>
                    <a:pt x="10" y="2"/>
                  </a:lnTo>
                  <a:lnTo>
                    <a:pt x="12" y="0"/>
                  </a:lnTo>
                  <a:lnTo>
                    <a:pt x="12" y="2"/>
                  </a:lnTo>
                  <a:lnTo>
                    <a:pt x="14" y="2"/>
                  </a:lnTo>
                  <a:lnTo>
                    <a:pt x="16" y="0"/>
                  </a:lnTo>
                  <a:lnTo>
                    <a:pt x="14" y="0"/>
                  </a:lnTo>
                  <a:lnTo>
                    <a:pt x="16" y="0"/>
                  </a:lnTo>
                  <a:lnTo>
                    <a:pt x="18" y="0"/>
                  </a:lnTo>
                  <a:lnTo>
                    <a:pt x="16" y="0"/>
                  </a:lnTo>
                  <a:lnTo>
                    <a:pt x="18" y="0"/>
                  </a:lnTo>
                  <a:lnTo>
                    <a:pt x="20" y="0"/>
                  </a:lnTo>
                  <a:lnTo>
                    <a:pt x="18" y="2"/>
                  </a:lnTo>
                  <a:lnTo>
                    <a:pt x="16" y="2"/>
                  </a:lnTo>
                  <a:lnTo>
                    <a:pt x="16" y="4"/>
                  </a:lnTo>
                  <a:lnTo>
                    <a:pt x="14" y="4"/>
                  </a:lnTo>
                  <a:lnTo>
                    <a:pt x="12" y="4"/>
                  </a:lnTo>
                  <a:lnTo>
                    <a:pt x="14" y="4"/>
                  </a:lnTo>
                  <a:lnTo>
                    <a:pt x="12" y="4"/>
                  </a:lnTo>
                  <a:lnTo>
                    <a:pt x="10" y="4"/>
                  </a:lnTo>
                  <a:lnTo>
                    <a:pt x="10" y="7"/>
                  </a:lnTo>
                  <a:lnTo>
                    <a:pt x="10" y="4"/>
                  </a:lnTo>
                  <a:lnTo>
                    <a:pt x="8" y="4"/>
                  </a:lnTo>
                  <a:lnTo>
                    <a:pt x="8" y="7"/>
                  </a:lnTo>
                  <a:lnTo>
                    <a:pt x="6" y="4"/>
                  </a:lnTo>
                  <a:lnTo>
                    <a:pt x="6" y="7"/>
                  </a:lnTo>
                  <a:lnTo>
                    <a:pt x="4" y="7"/>
                  </a:lnTo>
                  <a:lnTo>
                    <a:pt x="2" y="7"/>
                  </a:lnTo>
                  <a:lnTo>
                    <a:pt x="4" y="4"/>
                  </a:lnTo>
                  <a:lnTo>
                    <a:pt x="2" y="4"/>
                  </a:lnTo>
                  <a:lnTo>
                    <a:pt x="0" y="4"/>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37" name="Freeform 504">
              <a:extLst>
                <a:ext uri="{FF2B5EF4-FFF2-40B4-BE49-F238E27FC236}">
                  <a16:creationId xmlns:a16="http://schemas.microsoft.com/office/drawing/2014/main" id="{0EC1EAE3-9BA3-1E76-21F8-99D417BD63B5}"/>
                </a:ext>
              </a:extLst>
            </p:cNvPr>
            <p:cNvSpPr>
              <a:spLocks noChangeAspect="1"/>
            </p:cNvSpPr>
            <p:nvPr/>
          </p:nvSpPr>
          <p:spPr bwMode="auto">
            <a:xfrm>
              <a:off x="4649621" y="2320952"/>
              <a:ext cx="21289" cy="12166"/>
            </a:xfrm>
            <a:custGeom>
              <a:avLst/>
              <a:gdLst>
                <a:gd name="T0" fmla="*/ 6 w 14"/>
                <a:gd name="T1" fmla="*/ 0 h 8"/>
                <a:gd name="T2" fmla="*/ 8 w 14"/>
                <a:gd name="T3" fmla="*/ 0 h 8"/>
                <a:gd name="T4" fmla="*/ 10 w 14"/>
                <a:gd name="T5" fmla="*/ 0 h 8"/>
                <a:gd name="T6" fmla="*/ 8 w 14"/>
                <a:gd name="T7" fmla="*/ 0 h 8"/>
                <a:gd name="T8" fmla="*/ 10 w 14"/>
                <a:gd name="T9" fmla="*/ 2 h 8"/>
                <a:gd name="T10" fmla="*/ 12 w 14"/>
                <a:gd name="T11" fmla="*/ 2 h 8"/>
                <a:gd name="T12" fmla="*/ 10 w 14"/>
                <a:gd name="T13" fmla="*/ 4 h 8"/>
                <a:gd name="T14" fmla="*/ 12 w 14"/>
                <a:gd name="T15" fmla="*/ 2 h 8"/>
                <a:gd name="T16" fmla="*/ 12 w 14"/>
                <a:gd name="T17" fmla="*/ 4 h 8"/>
                <a:gd name="T18" fmla="*/ 12 w 14"/>
                <a:gd name="T19" fmla="*/ 4 h 8"/>
                <a:gd name="T20" fmla="*/ 12 w 14"/>
                <a:gd name="T21" fmla="*/ 6 h 8"/>
                <a:gd name="T22" fmla="*/ 14 w 14"/>
                <a:gd name="T23" fmla="*/ 6 h 8"/>
                <a:gd name="T24" fmla="*/ 12 w 14"/>
                <a:gd name="T25" fmla="*/ 6 h 8"/>
                <a:gd name="T26" fmla="*/ 8 w 14"/>
                <a:gd name="T27" fmla="*/ 8 h 8"/>
                <a:gd name="T28" fmla="*/ 6 w 14"/>
                <a:gd name="T29" fmla="*/ 8 h 8"/>
                <a:gd name="T30" fmla="*/ 6 w 14"/>
                <a:gd name="T31" fmla="*/ 6 h 8"/>
                <a:gd name="T32" fmla="*/ 8 w 14"/>
                <a:gd name="T33" fmla="*/ 6 h 8"/>
                <a:gd name="T34" fmla="*/ 10 w 14"/>
                <a:gd name="T35" fmla="*/ 4 h 8"/>
                <a:gd name="T36" fmla="*/ 8 w 14"/>
                <a:gd name="T37" fmla="*/ 4 h 8"/>
                <a:gd name="T38" fmla="*/ 8 w 14"/>
                <a:gd name="T39" fmla="*/ 6 h 8"/>
                <a:gd name="T40" fmla="*/ 8 w 14"/>
                <a:gd name="T41" fmla="*/ 6 h 8"/>
                <a:gd name="T42" fmla="*/ 6 w 14"/>
                <a:gd name="T43" fmla="*/ 6 h 8"/>
                <a:gd name="T44" fmla="*/ 6 w 14"/>
                <a:gd name="T45" fmla="*/ 6 h 8"/>
                <a:gd name="T46" fmla="*/ 6 w 14"/>
                <a:gd name="T47" fmla="*/ 6 h 8"/>
                <a:gd name="T48" fmla="*/ 4 w 14"/>
                <a:gd name="T49" fmla="*/ 6 h 8"/>
                <a:gd name="T50" fmla="*/ 4 w 14"/>
                <a:gd name="T51" fmla="*/ 6 h 8"/>
                <a:gd name="T52" fmla="*/ 2 w 14"/>
                <a:gd name="T53" fmla="*/ 6 h 8"/>
                <a:gd name="T54" fmla="*/ 2 w 14"/>
                <a:gd name="T55" fmla="*/ 8 h 8"/>
                <a:gd name="T56" fmla="*/ 0 w 14"/>
                <a:gd name="T57" fmla="*/ 8 h 8"/>
                <a:gd name="T58" fmla="*/ 0 w 14"/>
                <a:gd name="T59" fmla="*/ 6 h 8"/>
                <a:gd name="T60" fmla="*/ 0 w 14"/>
                <a:gd name="T61" fmla="*/ 6 h 8"/>
                <a:gd name="T62" fmla="*/ 0 w 14"/>
                <a:gd name="T63" fmla="*/ 4 h 8"/>
                <a:gd name="T64" fmla="*/ 2 w 14"/>
                <a:gd name="T65" fmla="*/ 4 h 8"/>
                <a:gd name="T66" fmla="*/ 2 w 14"/>
                <a:gd name="T67" fmla="*/ 4 h 8"/>
                <a:gd name="T68" fmla="*/ 2 w 14"/>
                <a:gd name="T69" fmla="*/ 6 h 8"/>
                <a:gd name="T70" fmla="*/ 2 w 14"/>
                <a:gd name="T71" fmla="*/ 4 h 8"/>
                <a:gd name="T72" fmla="*/ 4 w 14"/>
                <a:gd name="T73" fmla="*/ 4 h 8"/>
                <a:gd name="T74" fmla="*/ 4 w 14"/>
                <a:gd name="T75" fmla="*/ 4 h 8"/>
                <a:gd name="T76" fmla="*/ 4 w 14"/>
                <a:gd name="T77" fmla="*/ 4 h 8"/>
                <a:gd name="T78" fmla="*/ 6 w 14"/>
                <a:gd name="T79" fmla="*/ 4 h 8"/>
                <a:gd name="T80" fmla="*/ 6 w 14"/>
                <a:gd name="T81" fmla="*/ 4 h 8"/>
                <a:gd name="T82" fmla="*/ 6 w 14"/>
                <a:gd name="T83" fmla="*/ 2 h 8"/>
                <a:gd name="T84" fmla="*/ 8 w 14"/>
                <a:gd name="T85" fmla="*/ 4 h 8"/>
                <a:gd name="T86" fmla="*/ 8 w 14"/>
                <a:gd name="T87" fmla="*/ 4 h 8"/>
                <a:gd name="T88" fmla="*/ 8 w 14"/>
                <a:gd name="T89" fmla="*/ 2 h 8"/>
                <a:gd name="T90" fmla="*/ 6 w 14"/>
                <a:gd name="T91" fmla="*/ 0 h 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 h="8">
                  <a:moveTo>
                    <a:pt x="6" y="0"/>
                  </a:moveTo>
                  <a:lnTo>
                    <a:pt x="8" y="0"/>
                  </a:lnTo>
                  <a:lnTo>
                    <a:pt x="10" y="0"/>
                  </a:lnTo>
                  <a:lnTo>
                    <a:pt x="8" y="0"/>
                  </a:lnTo>
                  <a:lnTo>
                    <a:pt x="10" y="2"/>
                  </a:lnTo>
                  <a:lnTo>
                    <a:pt x="12" y="2"/>
                  </a:lnTo>
                  <a:lnTo>
                    <a:pt x="10" y="4"/>
                  </a:lnTo>
                  <a:lnTo>
                    <a:pt x="12" y="2"/>
                  </a:lnTo>
                  <a:lnTo>
                    <a:pt x="12" y="4"/>
                  </a:lnTo>
                  <a:lnTo>
                    <a:pt x="12" y="6"/>
                  </a:lnTo>
                  <a:lnTo>
                    <a:pt x="14" y="6"/>
                  </a:lnTo>
                  <a:lnTo>
                    <a:pt x="12" y="6"/>
                  </a:lnTo>
                  <a:lnTo>
                    <a:pt x="8" y="8"/>
                  </a:lnTo>
                  <a:lnTo>
                    <a:pt x="6" y="8"/>
                  </a:lnTo>
                  <a:lnTo>
                    <a:pt x="6" y="6"/>
                  </a:lnTo>
                  <a:lnTo>
                    <a:pt x="8" y="6"/>
                  </a:lnTo>
                  <a:lnTo>
                    <a:pt x="10" y="4"/>
                  </a:lnTo>
                  <a:lnTo>
                    <a:pt x="8" y="4"/>
                  </a:lnTo>
                  <a:lnTo>
                    <a:pt x="8" y="6"/>
                  </a:lnTo>
                  <a:lnTo>
                    <a:pt x="6" y="6"/>
                  </a:lnTo>
                  <a:lnTo>
                    <a:pt x="4" y="6"/>
                  </a:lnTo>
                  <a:lnTo>
                    <a:pt x="2" y="6"/>
                  </a:lnTo>
                  <a:lnTo>
                    <a:pt x="2" y="8"/>
                  </a:lnTo>
                  <a:lnTo>
                    <a:pt x="0" y="8"/>
                  </a:lnTo>
                  <a:lnTo>
                    <a:pt x="0" y="6"/>
                  </a:lnTo>
                  <a:lnTo>
                    <a:pt x="0" y="4"/>
                  </a:lnTo>
                  <a:lnTo>
                    <a:pt x="2" y="4"/>
                  </a:lnTo>
                  <a:lnTo>
                    <a:pt x="2" y="6"/>
                  </a:lnTo>
                  <a:lnTo>
                    <a:pt x="2" y="4"/>
                  </a:lnTo>
                  <a:lnTo>
                    <a:pt x="4" y="4"/>
                  </a:lnTo>
                  <a:lnTo>
                    <a:pt x="6" y="4"/>
                  </a:lnTo>
                  <a:lnTo>
                    <a:pt x="6" y="2"/>
                  </a:lnTo>
                  <a:lnTo>
                    <a:pt x="8" y="4"/>
                  </a:lnTo>
                  <a:lnTo>
                    <a:pt x="8" y="2"/>
                  </a:lnTo>
                  <a:lnTo>
                    <a:pt x="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38" name="Freeform 505">
              <a:extLst>
                <a:ext uri="{FF2B5EF4-FFF2-40B4-BE49-F238E27FC236}">
                  <a16:creationId xmlns:a16="http://schemas.microsoft.com/office/drawing/2014/main" id="{A357948A-5A8A-6A0C-C951-84EAD086EA39}"/>
                </a:ext>
              </a:extLst>
            </p:cNvPr>
            <p:cNvSpPr>
              <a:spLocks noChangeAspect="1"/>
            </p:cNvSpPr>
            <p:nvPr/>
          </p:nvSpPr>
          <p:spPr bwMode="auto">
            <a:xfrm>
              <a:off x="4649621" y="2320952"/>
              <a:ext cx="21289" cy="12166"/>
            </a:xfrm>
            <a:custGeom>
              <a:avLst/>
              <a:gdLst>
                <a:gd name="T0" fmla="*/ 6 w 14"/>
                <a:gd name="T1" fmla="*/ 0 h 8"/>
                <a:gd name="T2" fmla="*/ 8 w 14"/>
                <a:gd name="T3" fmla="*/ 0 h 8"/>
                <a:gd name="T4" fmla="*/ 10 w 14"/>
                <a:gd name="T5" fmla="*/ 0 h 8"/>
                <a:gd name="T6" fmla="*/ 8 w 14"/>
                <a:gd name="T7" fmla="*/ 0 h 8"/>
                <a:gd name="T8" fmla="*/ 10 w 14"/>
                <a:gd name="T9" fmla="*/ 2 h 8"/>
                <a:gd name="T10" fmla="*/ 12 w 14"/>
                <a:gd name="T11" fmla="*/ 2 h 8"/>
                <a:gd name="T12" fmla="*/ 10 w 14"/>
                <a:gd name="T13" fmla="*/ 4 h 8"/>
                <a:gd name="T14" fmla="*/ 12 w 14"/>
                <a:gd name="T15" fmla="*/ 2 h 8"/>
                <a:gd name="T16" fmla="*/ 12 w 14"/>
                <a:gd name="T17" fmla="*/ 4 h 8"/>
                <a:gd name="T18" fmla="*/ 12 w 14"/>
                <a:gd name="T19" fmla="*/ 4 h 8"/>
                <a:gd name="T20" fmla="*/ 12 w 14"/>
                <a:gd name="T21" fmla="*/ 6 h 8"/>
                <a:gd name="T22" fmla="*/ 14 w 14"/>
                <a:gd name="T23" fmla="*/ 6 h 8"/>
                <a:gd name="T24" fmla="*/ 12 w 14"/>
                <a:gd name="T25" fmla="*/ 6 h 8"/>
                <a:gd name="T26" fmla="*/ 8 w 14"/>
                <a:gd name="T27" fmla="*/ 8 h 8"/>
                <a:gd name="T28" fmla="*/ 6 w 14"/>
                <a:gd name="T29" fmla="*/ 8 h 8"/>
                <a:gd name="T30" fmla="*/ 6 w 14"/>
                <a:gd name="T31" fmla="*/ 6 h 8"/>
                <a:gd name="T32" fmla="*/ 8 w 14"/>
                <a:gd name="T33" fmla="*/ 6 h 8"/>
                <a:gd name="T34" fmla="*/ 10 w 14"/>
                <a:gd name="T35" fmla="*/ 4 h 8"/>
                <a:gd name="T36" fmla="*/ 8 w 14"/>
                <a:gd name="T37" fmla="*/ 4 h 8"/>
                <a:gd name="T38" fmla="*/ 8 w 14"/>
                <a:gd name="T39" fmla="*/ 6 h 8"/>
                <a:gd name="T40" fmla="*/ 8 w 14"/>
                <a:gd name="T41" fmla="*/ 6 h 8"/>
                <a:gd name="T42" fmla="*/ 6 w 14"/>
                <a:gd name="T43" fmla="*/ 6 h 8"/>
                <a:gd name="T44" fmla="*/ 6 w 14"/>
                <a:gd name="T45" fmla="*/ 6 h 8"/>
                <a:gd name="T46" fmla="*/ 6 w 14"/>
                <a:gd name="T47" fmla="*/ 6 h 8"/>
                <a:gd name="T48" fmla="*/ 4 w 14"/>
                <a:gd name="T49" fmla="*/ 6 h 8"/>
                <a:gd name="T50" fmla="*/ 4 w 14"/>
                <a:gd name="T51" fmla="*/ 6 h 8"/>
                <a:gd name="T52" fmla="*/ 2 w 14"/>
                <a:gd name="T53" fmla="*/ 6 h 8"/>
                <a:gd name="T54" fmla="*/ 2 w 14"/>
                <a:gd name="T55" fmla="*/ 8 h 8"/>
                <a:gd name="T56" fmla="*/ 0 w 14"/>
                <a:gd name="T57" fmla="*/ 8 h 8"/>
                <a:gd name="T58" fmla="*/ 0 w 14"/>
                <a:gd name="T59" fmla="*/ 6 h 8"/>
                <a:gd name="T60" fmla="*/ 0 w 14"/>
                <a:gd name="T61" fmla="*/ 6 h 8"/>
                <a:gd name="T62" fmla="*/ 0 w 14"/>
                <a:gd name="T63" fmla="*/ 4 h 8"/>
                <a:gd name="T64" fmla="*/ 2 w 14"/>
                <a:gd name="T65" fmla="*/ 4 h 8"/>
                <a:gd name="T66" fmla="*/ 2 w 14"/>
                <a:gd name="T67" fmla="*/ 4 h 8"/>
                <a:gd name="T68" fmla="*/ 2 w 14"/>
                <a:gd name="T69" fmla="*/ 6 h 8"/>
                <a:gd name="T70" fmla="*/ 2 w 14"/>
                <a:gd name="T71" fmla="*/ 4 h 8"/>
                <a:gd name="T72" fmla="*/ 4 w 14"/>
                <a:gd name="T73" fmla="*/ 4 h 8"/>
                <a:gd name="T74" fmla="*/ 4 w 14"/>
                <a:gd name="T75" fmla="*/ 4 h 8"/>
                <a:gd name="T76" fmla="*/ 4 w 14"/>
                <a:gd name="T77" fmla="*/ 4 h 8"/>
                <a:gd name="T78" fmla="*/ 6 w 14"/>
                <a:gd name="T79" fmla="*/ 4 h 8"/>
                <a:gd name="T80" fmla="*/ 6 w 14"/>
                <a:gd name="T81" fmla="*/ 4 h 8"/>
                <a:gd name="T82" fmla="*/ 6 w 14"/>
                <a:gd name="T83" fmla="*/ 2 h 8"/>
                <a:gd name="T84" fmla="*/ 8 w 14"/>
                <a:gd name="T85" fmla="*/ 4 h 8"/>
                <a:gd name="T86" fmla="*/ 8 w 14"/>
                <a:gd name="T87" fmla="*/ 4 h 8"/>
                <a:gd name="T88" fmla="*/ 8 w 14"/>
                <a:gd name="T89" fmla="*/ 2 h 8"/>
                <a:gd name="T90" fmla="*/ 6 w 14"/>
                <a:gd name="T91" fmla="*/ 0 h 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4" h="8">
                  <a:moveTo>
                    <a:pt x="6" y="0"/>
                  </a:moveTo>
                  <a:lnTo>
                    <a:pt x="8" y="0"/>
                  </a:lnTo>
                  <a:lnTo>
                    <a:pt x="10" y="0"/>
                  </a:lnTo>
                  <a:lnTo>
                    <a:pt x="8" y="0"/>
                  </a:lnTo>
                  <a:lnTo>
                    <a:pt x="10" y="2"/>
                  </a:lnTo>
                  <a:lnTo>
                    <a:pt x="12" y="2"/>
                  </a:lnTo>
                  <a:lnTo>
                    <a:pt x="10" y="4"/>
                  </a:lnTo>
                  <a:lnTo>
                    <a:pt x="12" y="2"/>
                  </a:lnTo>
                  <a:lnTo>
                    <a:pt x="12" y="4"/>
                  </a:lnTo>
                  <a:lnTo>
                    <a:pt x="12" y="6"/>
                  </a:lnTo>
                  <a:lnTo>
                    <a:pt x="14" y="6"/>
                  </a:lnTo>
                  <a:lnTo>
                    <a:pt x="12" y="6"/>
                  </a:lnTo>
                  <a:lnTo>
                    <a:pt x="8" y="8"/>
                  </a:lnTo>
                  <a:lnTo>
                    <a:pt x="6" y="8"/>
                  </a:lnTo>
                  <a:lnTo>
                    <a:pt x="6" y="6"/>
                  </a:lnTo>
                  <a:lnTo>
                    <a:pt x="8" y="6"/>
                  </a:lnTo>
                  <a:lnTo>
                    <a:pt x="10" y="4"/>
                  </a:lnTo>
                  <a:lnTo>
                    <a:pt x="8" y="4"/>
                  </a:lnTo>
                  <a:lnTo>
                    <a:pt x="8" y="6"/>
                  </a:lnTo>
                  <a:lnTo>
                    <a:pt x="6" y="6"/>
                  </a:lnTo>
                  <a:lnTo>
                    <a:pt x="4" y="6"/>
                  </a:lnTo>
                  <a:lnTo>
                    <a:pt x="2" y="6"/>
                  </a:lnTo>
                  <a:lnTo>
                    <a:pt x="2" y="8"/>
                  </a:lnTo>
                  <a:lnTo>
                    <a:pt x="0" y="8"/>
                  </a:lnTo>
                  <a:lnTo>
                    <a:pt x="0" y="6"/>
                  </a:lnTo>
                  <a:lnTo>
                    <a:pt x="0" y="4"/>
                  </a:lnTo>
                  <a:lnTo>
                    <a:pt x="2" y="4"/>
                  </a:lnTo>
                  <a:lnTo>
                    <a:pt x="2" y="6"/>
                  </a:lnTo>
                  <a:lnTo>
                    <a:pt x="2" y="4"/>
                  </a:lnTo>
                  <a:lnTo>
                    <a:pt x="4" y="4"/>
                  </a:lnTo>
                  <a:lnTo>
                    <a:pt x="6" y="4"/>
                  </a:lnTo>
                  <a:lnTo>
                    <a:pt x="6" y="2"/>
                  </a:lnTo>
                  <a:lnTo>
                    <a:pt x="8" y="4"/>
                  </a:lnTo>
                  <a:lnTo>
                    <a:pt x="8" y="2"/>
                  </a:lnTo>
                  <a:lnTo>
                    <a:pt x="6"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39" name="Freeform 506">
              <a:extLst>
                <a:ext uri="{FF2B5EF4-FFF2-40B4-BE49-F238E27FC236}">
                  <a16:creationId xmlns:a16="http://schemas.microsoft.com/office/drawing/2014/main" id="{6E1AAF8F-4EDF-7627-87DF-538B1BAF88FB}"/>
                </a:ext>
              </a:extLst>
            </p:cNvPr>
            <p:cNvSpPr>
              <a:spLocks noChangeAspect="1"/>
            </p:cNvSpPr>
            <p:nvPr/>
          </p:nvSpPr>
          <p:spPr bwMode="auto">
            <a:xfrm>
              <a:off x="4719569" y="2296619"/>
              <a:ext cx="21289" cy="12166"/>
            </a:xfrm>
            <a:custGeom>
              <a:avLst/>
              <a:gdLst>
                <a:gd name="T0" fmla="*/ 0 w 14"/>
                <a:gd name="T1" fmla="*/ 6 h 8"/>
                <a:gd name="T2" fmla="*/ 2 w 14"/>
                <a:gd name="T3" fmla="*/ 6 h 8"/>
                <a:gd name="T4" fmla="*/ 4 w 14"/>
                <a:gd name="T5" fmla="*/ 6 h 8"/>
                <a:gd name="T6" fmla="*/ 4 w 14"/>
                <a:gd name="T7" fmla="*/ 6 h 8"/>
                <a:gd name="T8" fmla="*/ 6 w 14"/>
                <a:gd name="T9" fmla="*/ 6 h 8"/>
                <a:gd name="T10" fmla="*/ 4 w 14"/>
                <a:gd name="T11" fmla="*/ 6 h 8"/>
                <a:gd name="T12" fmla="*/ 2 w 14"/>
                <a:gd name="T13" fmla="*/ 4 h 8"/>
                <a:gd name="T14" fmla="*/ 4 w 14"/>
                <a:gd name="T15" fmla="*/ 4 h 8"/>
                <a:gd name="T16" fmla="*/ 6 w 14"/>
                <a:gd name="T17" fmla="*/ 4 h 8"/>
                <a:gd name="T18" fmla="*/ 6 w 14"/>
                <a:gd name="T19" fmla="*/ 4 h 8"/>
                <a:gd name="T20" fmla="*/ 8 w 14"/>
                <a:gd name="T21" fmla="*/ 4 h 8"/>
                <a:gd name="T22" fmla="*/ 8 w 14"/>
                <a:gd name="T23" fmla="*/ 4 h 8"/>
                <a:gd name="T24" fmla="*/ 4 w 14"/>
                <a:gd name="T25" fmla="*/ 4 h 8"/>
                <a:gd name="T26" fmla="*/ 4 w 14"/>
                <a:gd name="T27" fmla="*/ 2 h 8"/>
                <a:gd name="T28" fmla="*/ 6 w 14"/>
                <a:gd name="T29" fmla="*/ 2 h 8"/>
                <a:gd name="T30" fmla="*/ 6 w 14"/>
                <a:gd name="T31" fmla="*/ 2 h 8"/>
                <a:gd name="T32" fmla="*/ 6 w 14"/>
                <a:gd name="T33" fmla="*/ 4 h 8"/>
                <a:gd name="T34" fmla="*/ 8 w 14"/>
                <a:gd name="T35" fmla="*/ 2 h 8"/>
                <a:gd name="T36" fmla="*/ 8 w 14"/>
                <a:gd name="T37" fmla="*/ 2 h 8"/>
                <a:gd name="T38" fmla="*/ 8 w 14"/>
                <a:gd name="T39" fmla="*/ 4 h 8"/>
                <a:gd name="T40" fmla="*/ 8 w 14"/>
                <a:gd name="T41" fmla="*/ 4 h 8"/>
                <a:gd name="T42" fmla="*/ 8 w 14"/>
                <a:gd name="T43" fmla="*/ 4 h 8"/>
                <a:gd name="T44" fmla="*/ 10 w 14"/>
                <a:gd name="T45" fmla="*/ 4 h 8"/>
                <a:gd name="T46" fmla="*/ 10 w 14"/>
                <a:gd name="T47" fmla="*/ 4 h 8"/>
                <a:gd name="T48" fmla="*/ 10 w 14"/>
                <a:gd name="T49" fmla="*/ 2 h 8"/>
                <a:gd name="T50" fmla="*/ 8 w 14"/>
                <a:gd name="T51" fmla="*/ 2 h 8"/>
                <a:gd name="T52" fmla="*/ 8 w 14"/>
                <a:gd name="T53" fmla="*/ 2 h 8"/>
                <a:gd name="T54" fmla="*/ 8 w 14"/>
                <a:gd name="T55" fmla="*/ 2 h 8"/>
                <a:gd name="T56" fmla="*/ 8 w 14"/>
                <a:gd name="T57" fmla="*/ 0 h 8"/>
                <a:gd name="T58" fmla="*/ 10 w 14"/>
                <a:gd name="T59" fmla="*/ 2 h 8"/>
                <a:gd name="T60" fmla="*/ 10 w 14"/>
                <a:gd name="T61" fmla="*/ 0 h 8"/>
                <a:gd name="T62" fmla="*/ 10 w 14"/>
                <a:gd name="T63" fmla="*/ 2 h 8"/>
                <a:gd name="T64" fmla="*/ 12 w 14"/>
                <a:gd name="T65" fmla="*/ 2 h 8"/>
                <a:gd name="T66" fmla="*/ 14 w 14"/>
                <a:gd name="T67" fmla="*/ 2 h 8"/>
                <a:gd name="T68" fmla="*/ 14 w 14"/>
                <a:gd name="T69" fmla="*/ 4 h 8"/>
                <a:gd name="T70" fmla="*/ 12 w 14"/>
                <a:gd name="T71" fmla="*/ 4 h 8"/>
                <a:gd name="T72" fmla="*/ 10 w 14"/>
                <a:gd name="T73" fmla="*/ 4 h 8"/>
                <a:gd name="T74" fmla="*/ 10 w 14"/>
                <a:gd name="T75" fmla="*/ 6 h 8"/>
                <a:gd name="T76" fmla="*/ 12 w 14"/>
                <a:gd name="T77" fmla="*/ 6 h 8"/>
                <a:gd name="T78" fmla="*/ 10 w 14"/>
                <a:gd name="T79" fmla="*/ 6 h 8"/>
                <a:gd name="T80" fmla="*/ 10 w 14"/>
                <a:gd name="T81" fmla="*/ 6 h 8"/>
                <a:gd name="T82" fmla="*/ 8 w 14"/>
                <a:gd name="T83" fmla="*/ 6 h 8"/>
                <a:gd name="T84" fmla="*/ 8 w 14"/>
                <a:gd name="T85" fmla="*/ 6 h 8"/>
                <a:gd name="T86" fmla="*/ 6 w 14"/>
                <a:gd name="T87" fmla="*/ 8 h 8"/>
                <a:gd name="T88" fmla="*/ 4 w 14"/>
                <a:gd name="T89" fmla="*/ 8 h 8"/>
                <a:gd name="T90" fmla="*/ 4 w 14"/>
                <a:gd name="T91" fmla="*/ 8 h 8"/>
                <a:gd name="T92" fmla="*/ 2 w 14"/>
                <a:gd name="T93" fmla="*/ 6 h 8"/>
                <a:gd name="T94" fmla="*/ 0 w 14"/>
                <a:gd name="T95" fmla="*/ 6 h 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4" h="8">
                  <a:moveTo>
                    <a:pt x="0" y="6"/>
                  </a:moveTo>
                  <a:lnTo>
                    <a:pt x="2" y="6"/>
                  </a:lnTo>
                  <a:lnTo>
                    <a:pt x="4" y="6"/>
                  </a:lnTo>
                  <a:lnTo>
                    <a:pt x="6" y="6"/>
                  </a:lnTo>
                  <a:lnTo>
                    <a:pt x="4" y="6"/>
                  </a:lnTo>
                  <a:lnTo>
                    <a:pt x="2" y="4"/>
                  </a:lnTo>
                  <a:lnTo>
                    <a:pt x="4" y="4"/>
                  </a:lnTo>
                  <a:lnTo>
                    <a:pt x="6" y="4"/>
                  </a:lnTo>
                  <a:lnTo>
                    <a:pt x="8" y="4"/>
                  </a:lnTo>
                  <a:lnTo>
                    <a:pt x="4" y="4"/>
                  </a:lnTo>
                  <a:lnTo>
                    <a:pt x="4" y="2"/>
                  </a:lnTo>
                  <a:lnTo>
                    <a:pt x="6" y="2"/>
                  </a:lnTo>
                  <a:lnTo>
                    <a:pt x="6" y="4"/>
                  </a:lnTo>
                  <a:lnTo>
                    <a:pt x="8" y="2"/>
                  </a:lnTo>
                  <a:lnTo>
                    <a:pt x="8" y="4"/>
                  </a:lnTo>
                  <a:lnTo>
                    <a:pt x="10" y="4"/>
                  </a:lnTo>
                  <a:lnTo>
                    <a:pt x="10" y="2"/>
                  </a:lnTo>
                  <a:lnTo>
                    <a:pt x="8" y="2"/>
                  </a:lnTo>
                  <a:lnTo>
                    <a:pt x="8" y="0"/>
                  </a:lnTo>
                  <a:lnTo>
                    <a:pt x="10" y="2"/>
                  </a:lnTo>
                  <a:lnTo>
                    <a:pt x="10" y="0"/>
                  </a:lnTo>
                  <a:lnTo>
                    <a:pt x="10" y="2"/>
                  </a:lnTo>
                  <a:lnTo>
                    <a:pt x="12" y="2"/>
                  </a:lnTo>
                  <a:lnTo>
                    <a:pt x="14" y="2"/>
                  </a:lnTo>
                  <a:lnTo>
                    <a:pt x="14" y="4"/>
                  </a:lnTo>
                  <a:lnTo>
                    <a:pt x="12" y="4"/>
                  </a:lnTo>
                  <a:lnTo>
                    <a:pt x="10" y="4"/>
                  </a:lnTo>
                  <a:lnTo>
                    <a:pt x="10" y="6"/>
                  </a:lnTo>
                  <a:lnTo>
                    <a:pt x="12" y="6"/>
                  </a:lnTo>
                  <a:lnTo>
                    <a:pt x="10" y="6"/>
                  </a:lnTo>
                  <a:lnTo>
                    <a:pt x="8" y="6"/>
                  </a:lnTo>
                  <a:lnTo>
                    <a:pt x="6" y="8"/>
                  </a:lnTo>
                  <a:lnTo>
                    <a:pt x="4" y="8"/>
                  </a:lnTo>
                  <a:lnTo>
                    <a:pt x="2" y="6"/>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40" name="Freeform 507">
              <a:extLst>
                <a:ext uri="{FF2B5EF4-FFF2-40B4-BE49-F238E27FC236}">
                  <a16:creationId xmlns:a16="http://schemas.microsoft.com/office/drawing/2014/main" id="{0FE48CA3-C99D-EA74-2D54-72E350D89E7D}"/>
                </a:ext>
              </a:extLst>
            </p:cNvPr>
            <p:cNvSpPr>
              <a:spLocks noChangeAspect="1"/>
            </p:cNvSpPr>
            <p:nvPr/>
          </p:nvSpPr>
          <p:spPr bwMode="auto">
            <a:xfrm>
              <a:off x="4719569" y="2296619"/>
              <a:ext cx="21289" cy="12166"/>
            </a:xfrm>
            <a:custGeom>
              <a:avLst/>
              <a:gdLst>
                <a:gd name="T0" fmla="*/ 0 w 14"/>
                <a:gd name="T1" fmla="*/ 6 h 8"/>
                <a:gd name="T2" fmla="*/ 2 w 14"/>
                <a:gd name="T3" fmla="*/ 6 h 8"/>
                <a:gd name="T4" fmla="*/ 4 w 14"/>
                <a:gd name="T5" fmla="*/ 6 h 8"/>
                <a:gd name="T6" fmla="*/ 4 w 14"/>
                <a:gd name="T7" fmla="*/ 6 h 8"/>
                <a:gd name="T8" fmla="*/ 6 w 14"/>
                <a:gd name="T9" fmla="*/ 6 h 8"/>
                <a:gd name="T10" fmla="*/ 4 w 14"/>
                <a:gd name="T11" fmla="*/ 6 h 8"/>
                <a:gd name="T12" fmla="*/ 2 w 14"/>
                <a:gd name="T13" fmla="*/ 4 h 8"/>
                <a:gd name="T14" fmla="*/ 4 w 14"/>
                <a:gd name="T15" fmla="*/ 4 h 8"/>
                <a:gd name="T16" fmla="*/ 6 w 14"/>
                <a:gd name="T17" fmla="*/ 4 h 8"/>
                <a:gd name="T18" fmla="*/ 6 w 14"/>
                <a:gd name="T19" fmla="*/ 4 h 8"/>
                <a:gd name="T20" fmla="*/ 8 w 14"/>
                <a:gd name="T21" fmla="*/ 4 h 8"/>
                <a:gd name="T22" fmla="*/ 8 w 14"/>
                <a:gd name="T23" fmla="*/ 4 h 8"/>
                <a:gd name="T24" fmla="*/ 4 w 14"/>
                <a:gd name="T25" fmla="*/ 4 h 8"/>
                <a:gd name="T26" fmla="*/ 4 w 14"/>
                <a:gd name="T27" fmla="*/ 2 h 8"/>
                <a:gd name="T28" fmla="*/ 6 w 14"/>
                <a:gd name="T29" fmla="*/ 2 h 8"/>
                <a:gd name="T30" fmla="*/ 6 w 14"/>
                <a:gd name="T31" fmla="*/ 2 h 8"/>
                <a:gd name="T32" fmla="*/ 6 w 14"/>
                <a:gd name="T33" fmla="*/ 4 h 8"/>
                <a:gd name="T34" fmla="*/ 8 w 14"/>
                <a:gd name="T35" fmla="*/ 2 h 8"/>
                <a:gd name="T36" fmla="*/ 8 w 14"/>
                <a:gd name="T37" fmla="*/ 2 h 8"/>
                <a:gd name="T38" fmla="*/ 8 w 14"/>
                <a:gd name="T39" fmla="*/ 4 h 8"/>
                <a:gd name="T40" fmla="*/ 8 w 14"/>
                <a:gd name="T41" fmla="*/ 4 h 8"/>
                <a:gd name="T42" fmla="*/ 8 w 14"/>
                <a:gd name="T43" fmla="*/ 4 h 8"/>
                <a:gd name="T44" fmla="*/ 10 w 14"/>
                <a:gd name="T45" fmla="*/ 4 h 8"/>
                <a:gd name="T46" fmla="*/ 10 w 14"/>
                <a:gd name="T47" fmla="*/ 4 h 8"/>
                <a:gd name="T48" fmla="*/ 10 w 14"/>
                <a:gd name="T49" fmla="*/ 2 h 8"/>
                <a:gd name="T50" fmla="*/ 8 w 14"/>
                <a:gd name="T51" fmla="*/ 2 h 8"/>
                <a:gd name="T52" fmla="*/ 8 w 14"/>
                <a:gd name="T53" fmla="*/ 2 h 8"/>
                <a:gd name="T54" fmla="*/ 8 w 14"/>
                <a:gd name="T55" fmla="*/ 2 h 8"/>
                <a:gd name="T56" fmla="*/ 8 w 14"/>
                <a:gd name="T57" fmla="*/ 0 h 8"/>
                <a:gd name="T58" fmla="*/ 10 w 14"/>
                <a:gd name="T59" fmla="*/ 2 h 8"/>
                <a:gd name="T60" fmla="*/ 10 w 14"/>
                <a:gd name="T61" fmla="*/ 0 h 8"/>
                <a:gd name="T62" fmla="*/ 10 w 14"/>
                <a:gd name="T63" fmla="*/ 2 h 8"/>
                <a:gd name="T64" fmla="*/ 12 w 14"/>
                <a:gd name="T65" fmla="*/ 2 h 8"/>
                <a:gd name="T66" fmla="*/ 14 w 14"/>
                <a:gd name="T67" fmla="*/ 2 h 8"/>
                <a:gd name="T68" fmla="*/ 14 w 14"/>
                <a:gd name="T69" fmla="*/ 4 h 8"/>
                <a:gd name="T70" fmla="*/ 12 w 14"/>
                <a:gd name="T71" fmla="*/ 4 h 8"/>
                <a:gd name="T72" fmla="*/ 10 w 14"/>
                <a:gd name="T73" fmla="*/ 4 h 8"/>
                <a:gd name="T74" fmla="*/ 10 w 14"/>
                <a:gd name="T75" fmla="*/ 6 h 8"/>
                <a:gd name="T76" fmla="*/ 12 w 14"/>
                <a:gd name="T77" fmla="*/ 6 h 8"/>
                <a:gd name="T78" fmla="*/ 10 w 14"/>
                <a:gd name="T79" fmla="*/ 6 h 8"/>
                <a:gd name="T80" fmla="*/ 10 w 14"/>
                <a:gd name="T81" fmla="*/ 6 h 8"/>
                <a:gd name="T82" fmla="*/ 8 w 14"/>
                <a:gd name="T83" fmla="*/ 6 h 8"/>
                <a:gd name="T84" fmla="*/ 8 w 14"/>
                <a:gd name="T85" fmla="*/ 6 h 8"/>
                <a:gd name="T86" fmla="*/ 6 w 14"/>
                <a:gd name="T87" fmla="*/ 8 h 8"/>
                <a:gd name="T88" fmla="*/ 4 w 14"/>
                <a:gd name="T89" fmla="*/ 8 h 8"/>
                <a:gd name="T90" fmla="*/ 4 w 14"/>
                <a:gd name="T91" fmla="*/ 8 h 8"/>
                <a:gd name="T92" fmla="*/ 2 w 14"/>
                <a:gd name="T93" fmla="*/ 6 h 8"/>
                <a:gd name="T94" fmla="*/ 0 w 14"/>
                <a:gd name="T95" fmla="*/ 6 h 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4" h="8">
                  <a:moveTo>
                    <a:pt x="0" y="6"/>
                  </a:moveTo>
                  <a:lnTo>
                    <a:pt x="2" y="6"/>
                  </a:lnTo>
                  <a:lnTo>
                    <a:pt x="4" y="6"/>
                  </a:lnTo>
                  <a:lnTo>
                    <a:pt x="6" y="6"/>
                  </a:lnTo>
                  <a:lnTo>
                    <a:pt x="4" y="6"/>
                  </a:lnTo>
                  <a:lnTo>
                    <a:pt x="2" y="4"/>
                  </a:lnTo>
                  <a:lnTo>
                    <a:pt x="4" y="4"/>
                  </a:lnTo>
                  <a:lnTo>
                    <a:pt x="6" y="4"/>
                  </a:lnTo>
                  <a:lnTo>
                    <a:pt x="8" y="4"/>
                  </a:lnTo>
                  <a:lnTo>
                    <a:pt x="4" y="4"/>
                  </a:lnTo>
                  <a:lnTo>
                    <a:pt x="4" y="2"/>
                  </a:lnTo>
                  <a:lnTo>
                    <a:pt x="6" y="2"/>
                  </a:lnTo>
                  <a:lnTo>
                    <a:pt x="6" y="4"/>
                  </a:lnTo>
                  <a:lnTo>
                    <a:pt x="8" y="2"/>
                  </a:lnTo>
                  <a:lnTo>
                    <a:pt x="8" y="4"/>
                  </a:lnTo>
                  <a:lnTo>
                    <a:pt x="10" y="4"/>
                  </a:lnTo>
                  <a:lnTo>
                    <a:pt x="10" y="2"/>
                  </a:lnTo>
                  <a:lnTo>
                    <a:pt x="8" y="2"/>
                  </a:lnTo>
                  <a:lnTo>
                    <a:pt x="8" y="0"/>
                  </a:lnTo>
                  <a:lnTo>
                    <a:pt x="10" y="2"/>
                  </a:lnTo>
                  <a:lnTo>
                    <a:pt x="10" y="0"/>
                  </a:lnTo>
                  <a:lnTo>
                    <a:pt x="10" y="2"/>
                  </a:lnTo>
                  <a:lnTo>
                    <a:pt x="12" y="2"/>
                  </a:lnTo>
                  <a:lnTo>
                    <a:pt x="14" y="2"/>
                  </a:lnTo>
                  <a:lnTo>
                    <a:pt x="14" y="4"/>
                  </a:lnTo>
                  <a:lnTo>
                    <a:pt x="12" y="4"/>
                  </a:lnTo>
                  <a:lnTo>
                    <a:pt x="10" y="4"/>
                  </a:lnTo>
                  <a:lnTo>
                    <a:pt x="10" y="6"/>
                  </a:lnTo>
                  <a:lnTo>
                    <a:pt x="12" y="6"/>
                  </a:lnTo>
                  <a:lnTo>
                    <a:pt x="10" y="6"/>
                  </a:lnTo>
                  <a:lnTo>
                    <a:pt x="8" y="6"/>
                  </a:lnTo>
                  <a:lnTo>
                    <a:pt x="6" y="8"/>
                  </a:lnTo>
                  <a:lnTo>
                    <a:pt x="4" y="8"/>
                  </a:lnTo>
                  <a:lnTo>
                    <a:pt x="2" y="6"/>
                  </a:lnTo>
                  <a:lnTo>
                    <a:pt x="0" y="6"/>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41" name="Freeform 508">
              <a:extLst>
                <a:ext uri="{FF2B5EF4-FFF2-40B4-BE49-F238E27FC236}">
                  <a16:creationId xmlns:a16="http://schemas.microsoft.com/office/drawing/2014/main" id="{916B6FA0-F2DC-C517-1D27-6F86EEE77A56}"/>
                </a:ext>
              </a:extLst>
            </p:cNvPr>
            <p:cNvSpPr>
              <a:spLocks noChangeAspect="1"/>
            </p:cNvSpPr>
            <p:nvPr/>
          </p:nvSpPr>
          <p:spPr bwMode="auto">
            <a:xfrm>
              <a:off x="4619209" y="2339201"/>
              <a:ext cx="27372" cy="15206"/>
            </a:xfrm>
            <a:custGeom>
              <a:avLst/>
              <a:gdLst>
                <a:gd name="T0" fmla="*/ 0 w 18"/>
                <a:gd name="T1" fmla="*/ 8 h 10"/>
                <a:gd name="T2" fmla="*/ 0 w 18"/>
                <a:gd name="T3" fmla="*/ 8 h 10"/>
                <a:gd name="T4" fmla="*/ 2 w 18"/>
                <a:gd name="T5" fmla="*/ 6 h 10"/>
                <a:gd name="T6" fmla="*/ 2 w 18"/>
                <a:gd name="T7" fmla="*/ 4 h 10"/>
                <a:gd name="T8" fmla="*/ 4 w 18"/>
                <a:gd name="T9" fmla="*/ 4 h 10"/>
                <a:gd name="T10" fmla="*/ 2 w 18"/>
                <a:gd name="T11" fmla="*/ 6 h 10"/>
                <a:gd name="T12" fmla="*/ 4 w 18"/>
                <a:gd name="T13" fmla="*/ 6 h 10"/>
                <a:gd name="T14" fmla="*/ 4 w 18"/>
                <a:gd name="T15" fmla="*/ 4 h 10"/>
                <a:gd name="T16" fmla="*/ 6 w 18"/>
                <a:gd name="T17" fmla="*/ 4 h 10"/>
                <a:gd name="T18" fmla="*/ 6 w 18"/>
                <a:gd name="T19" fmla="*/ 4 h 10"/>
                <a:gd name="T20" fmla="*/ 6 w 18"/>
                <a:gd name="T21" fmla="*/ 4 h 10"/>
                <a:gd name="T22" fmla="*/ 6 w 18"/>
                <a:gd name="T23" fmla="*/ 4 h 10"/>
                <a:gd name="T24" fmla="*/ 8 w 18"/>
                <a:gd name="T25" fmla="*/ 4 h 10"/>
                <a:gd name="T26" fmla="*/ 8 w 18"/>
                <a:gd name="T27" fmla="*/ 2 h 10"/>
                <a:gd name="T28" fmla="*/ 10 w 18"/>
                <a:gd name="T29" fmla="*/ 2 h 10"/>
                <a:gd name="T30" fmla="*/ 8 w 18"/>
                <a:gd name="T31" fmla="*/ 2 h 10"/>
                <a:gd name="T32" fmla="*/ 10 w 18"/>
                <a:gd name="T33" fmla="*/ 2 h 10"/>
                <a:gd name="T34" fmla="*/ 12 w 18"/>
                <a:gd name="T35" fmla="*/ 2 h 10"/>
                <a:gd name="T36" fmla="*/ 12 w 18"/>
                <a:gd name="T37" fmla="*/ 2 h 10"/>
                <a:gd name="T38" fmla="*/ 14 w 18"/>
                <a:gd name="T39" fmla="*/ 0 h 10"/>
                <a:gd name="T40" fmla="*/ 16 w 18"/>
                <a:gd name="T41" fmla="*/ 2 h 10"/>
                <a:gd name="T42" fmla="*/ 16 w 18"/>
                <a:gd name="T43" fmla="*/ 2 h 10"/>
                <a:gd name="T44" fmla="*/ 18 w 18"/>
                <a:gd name="T45" fmla="*/ 2 h 10"/>
                <a:gd name="T46" fmla="*/ 16 w 18"/>
                <a:gd name="T47" fmla="*/ 4 h 10"/>
                <a:gd name="T48" fmla="*/ 14 w 18"/>
                <a:gd name="T49" fmla="*/ 4 h 10"/>
                <a:gd name="T50" fmla="*/ 12 w 18"/>
                <a:gd name="T51" fmla="*/ 4 h 10"/>
                <a:gd name="T52" fmla="*/ 14 w 18"/>
                <a:gd name="T53" fmla="*/ 4 h 10"/>
                <a:gd name="T54" fmla="*/ 12 w 18"/>
                <a:gd name="T55" fmla="*/ 4 h 10"/>
                <a:gd name="T56" fmla="*/ 12 w 18"/>
                <a:gd name="T57" fmla="*/ 4 h 10"/>
                <a:gd name="T58" fmla="*/ 12 w 18"/>
                <a:gd name="T59" fmla="*/ 4 h 10"/>
                <a:gd name="T60" fmla="*/ 10 w 18"/>
                <a:gd name="T61" fmla="*/ 4 h 10"/>
                <a:gd name="T62" fmla="*/ 10 w 18"/>
                <a:gd name="T63" fmla="*/ 4 h 10"/>
                <a:gd name="T64" fmla="*/ 10 w 18"/>
                <a:gd name="T65" fmla="*/ 4 h 10"/>
                <a:gd name="T66" fmla="*/ 8 w 18"/>
                <a:gd name="T67" fmla="*/ 4 h 10"/>
                <a:gd name="T68" fmla="*/ 10 w 18"/>
                <a:gd name="T69" fmla="*/ 4 h 10"/>
                <a:gd name="T70" fmla="*/ 8 w 18"/>
                <a:gd name="T71" fmla="*/ 4 h 10"/>
                <a:gd name="T72" fmla="*/ 8 w 18"/>
                <a:gd name="T73" fmla="*/ 4 h 10"/>
                <a:gd name="T74" fmla="*/ 8 w 18"/>
                <a:gd name="T75" fmla="*/ 4 h 10"/>
                <a:gd name="T76" fmla="*/ 8 w 18"/>
                <a:gd name="T77" fmla="*/ 4 h 10"/>
                <a:gd name="T78" fmla="*/ 8 w 18"/>
                <a:gd name="T79" fmla="*/ 4 h 10"/>
                <a:gd name="T80" fmla="*/ 8 w 18"/>
                <a:gd name="T81" fmla="*/ 4 h 10"/>
                <a:gd name="T82" fmla="*/ 8 w 18"/>
                <a:gd name="T83" fmla="*/ 4 h 10"/>
                <a:gd name="T84" fmla="*/ 6 w 18"/>
                <a:gd name="T85" fmla="*/ 6 h 10"/>
                <a:gd name="T86" fmla="*/ 6 w 18"/>
                <a:gd name="T87" fmla="*/ 6 h 10"/>
                <a:gd name="T88" fmla="*/ 4 w 18"/>
                <a:gd name="T89" fmla="*/ 6 h 10"/>
                <a:gd name="T90" fmla="*/ 4 w 18"/>
                <a:gd name="T91" fmla="*/ 6 h 10"/>
                <a:gd name="T92" fmla="*/ 4 w 18"/>
                <a:gd name="T93" fmla="*/ 6 h 10"/>
                <a:gd name="T94" fmla="*/ 2 w 18"/>
                <a:gd name="T95" fmla="*/ 6 h 10"/>
                <a:gd name="T96" fmla="*/ 2 w 18"/>
                <a:gd name="T97" fmla="*/ 6 h 10"/>
                <a:gd name="T98" fmla="*/ 2 w 18"/>
                <a:gd name="T99" fmla="*/ 8 h 10"/>
                <a:gd name="T100" fmla="*/ 2 w 18"/>
                <a:gd name="T101" fmla="*/ 8 h 10"/>
                <a:gd name="T102" fmla="*/ 2 w 18"/>
                <a:gd name="T103" fmla="*/ 8 h 10"/>
                <a:gd name="T104" fmla="*/ 0 w 18"/>
                <a:gd name="T105" fmla="*/ 10 h 10"/>
                <a:gd name="T106" fmla="*/ 0 w 18"/>
                <a:gd name="T107" fmla="*/ 8 h 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 h="10">
                  <a:moveTo>
                    <a:pt x="0" y="8"/>
                  </a:moveTo>
                  <a:lnTo>
                    <a:pt x="0" y="8"/>
                  </a:lnTo>
                  <a:lnTo>
                    <a:pt x="2" y="6"/>
                  </a:lnTo>
                  <a:lnTo>
                    <a:pt x="2" y="4"/>
                  </a:lnTo>
                  <a:lnTo>
                    <a:pt x="4" y="4"/>
                  </a:lnTo>
                  <a:lnTo>
                    <a:pt x="2" y="6"/>
                  </a:lnTo>
                  <a:lnTo>
                    <a:pt x="4" y="6"/>
                  </a:lnTo>
                  <a:lnTo>
                    <a:pt x="4" y="4"/>
                  </a:lnTo>
                  <a:lnTo>
                    <a:pt x="6" y="4"/>
                  </a:lnTo>
                  <a:lnTo>
                    <a:pt x="8" y="4"/>
                  </a:lnTo>
                  <a:lnTo>
                    <a:pt x="8" y="2"/>
                  </a:lnTo>
                  <a:lnTo>
                    <a:pt x="10" y="2"/>
                  </a:lnTo>
                  <a:lnTo>
                    <a:pt x="8" y="2"/>
                  </a:lnTo>
                  <a:lnTo>
                    <a:pt x="10" y="2"/>
                  </a:lnTo>
                  <a:lnTo>
                    <a:pt x="12" y="2"/>
                  </a:lnTo>
                  <a:lnTo>
                    <a:pt x="14" y="0"/>
                  </a:lnTo>
                  <a:lnTo>
                    <a:pt x="16" y="2"/>
                  </a:lnTo>
                  <a:lnTo>
                    <a:pt x="18" y="2"/>
                  </a:lnTo>
                  <a:lnTo>
                    <a:pt x="16" y="4"/>
                  </a:lnTo>
                  <a:lnTo>
                    <a:pt x="14" y="4"/>
                  </a:lnTo>
                  <a:lnTo>
                    <a:pt x="12" y="4"/>
                  </a:lnTo>
                  <a:lnTo>
                    <a:pt x="14" y="4"/>
                  </a:lnTo>
                  <a:lnTo>
                    <a:pt x="12" y="4"/>
                  </a:lnTo>
                  <a:lnTo>
                    <a:pt x="10" y="4"/>
                  </a:lnTo>
                  <a:lnTo>
                    <a:pt x="8" y="4"/>
                  </a:lnTo>
                  <a:lnTo>
                    <a:pt x="10" y="4"/>
                  </a:lnTo>
                  <a:lnTo>
                    <a:pt x="8" y="4"/>
                  </a:lnTo>
                  <a:lnTo>
                    <a:pt x="6" y="6"/>
                  </a:lnTo>
                  <a:lnTo>
                    <a:pt x="4" y="6"/>
                  </a:lnTo>
                  <a:lnTo>
                    <a:pt x="2" y="6"/>
                  </a:lnTo>
                  <a:lnTo>
                    <a:pt x="2" y="8"/>
                  </a:lnTo>
                  <a:lnTo>
                    <a:pt x="0" y="10"/>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42" name="Freeform 509">
              <a:extLst>
                <a:ext uri="{FF2B5EF4-FFF2-40B4-BE49-F238E27FC236}">
                  <a16:creationId xmlns:a16="http://schemas.microsoft.com/office/drawing/2014/main" id="{183584F1-A3D3-2B59-995E-68CF8998C49A}"/>
                </a:ext>
              </a:extLst>
            </p:cNvPr>
            <p:cNvSpPr>
              <a:spLocks noChangeAspect="1"/>
            </p:cNvSpPr>
            <p:nvPr/>
          </p:nvSpPr>
          <p:spPr bwMode="auto">
            <a:xfrm>
              <a:off x="4619209" y="2339201"/>
              <a:ext cx="27372" cy="15206"/>
            </a:xfrm>
            <a:custGeom>
              <a:avLst/>
              <a:gdLst>
                <a:gd name="T0" fmla="*/ 0 w 18"/>
                <a:gd name="T1" fmla="*/ 8 h 10"/>
                <a:gd name="T2" fmla="*/ 0 w 18"/>
                <a:gd name="T3" fmla="*/ 8 h 10"/>
                <a:gd name="T4" fmla="*/ 2 w 18"/>
                <a:gd name="T5" fmla="*/ 6 h 10"/>
                <a:gd name="T6" fmla="*/ 2 w 18"/>
                <a:gd name="T7" fmla="*/ 4 h 10"/>
                <a:gd name="T8" fmla="*/ 4 w 18"/>
                <a:gd name="T9" fmla="*/ 4 h 10"/>
                <a:gd name="T10" fmla="*/ 2 w 18"/>
                <a:gd name="T11" fmla="*/ 6 h 10"/>
                <a:gd name="T12" fmla="*/ 4 w 18"/>
                <a:gd name="T13" fmla="*/ 6 h 10"/>
                <a:gd name="T14" fmla="*/ 4 w 18"/>
                <a:gd name="T15" fmla="*/ 4 h 10"/>
                <a:gd name="T16" fmla="*/ 6 w 18"/>
                <a:gd name="T17" fmla="*/ 4 h 10"/>
                <a:gd name="T18" fmla="*/ 6 w 18"/>
                <a:gd name="T19" fmla="*/ 4 h 10"/>
                <a:gd name="T20" fmla="*/ 6 w 18"/>
                <a:gd name="T21" fmla="*/ 4 h 10"/>
                <a:gd name="T22" fmla="*/ 6 w 18"/>
                <a:gd name="T23" fmla="*/ 4 h 10"/>
                <a:gd name="T24" fmla="*/ 8 w 18"/>
                <a:gd name="T25" fmla="*/ 4 h 10"/>
                <a:gd name="T26" fmla="*/ 8 w 18"/>
                <a:gd name="T27" fmla="*/ 2 h 10"/>
                <a:gd name="T28" fmla="*/ 10 w 18"/>
                <a:gd name="T29" fmla="*/ 2 h 10"/>
                <a:gd name="T30" fmla="*/ 8 w 18"/>
                <a:gd name="T31" fmla="*/ 2 h 10"/>
                <a:gd name="T32" fmla="*/ 10 w 18"/>
                <a:gd name="T33" fmla="*/ 2 h 10"/>
                <a:gd name="T34" fmla="*/ 12 w 18"/>
                <a:gd name="T35" fmla="*/ 2 h 10"/>
                <a:gd name="T36" fmla="*/ 12 w 18"/>
                <a:gd name="T37" fmla="*/ 2 h 10"/>
                <a:gd name="T38" fmla="*/ 14 w 18"/>
                <a:gd name="T39" fmla="*/ 0 h 10"/>
                <a:gd name="T40" fmla="*/ 16 w 18"/>
                <a:gd name="T41" fmla="*/ 2 h 10"/>
                <a:gd name="T42" fmla="*/ 16 w 18"/>
                <a:gd name="T43" fmla="*/ 2 h 10"/>
                <a:gd name="T44" fmla="*/ 18 w 18"/>
                <a:gd name="T45" fmla="*/ 2 h 10"/>
                <a:gd name="T46" fmla="*/ 16 w 18"/>
                <a:gd name="T47" fmla="*/ 4 h 10"/>
                <a:gd name="T48" fmla="*/ 14 w 18"/>
                <a:gd name="T49" fmla="*/ 4 h 10"/>
                <a:gd name="T50" fmla="*/ 12 w 18"/>
                <a:gd name="T51" fmla="*/ 4 h 10"/>
                <a:gd name="T52" fmla="*/ 14 w 18"/>
                <a:gd name="T53" fmla="*/ 4 h 10"/>
                <a:gd name="T54" fmla="*/ 12 w 18"/>
                <a:gd name="T55" fmla="*/ 4 h 10"/>
                <a:gd name="T56" fmla="*/ 12 w 18"/>
                <a:gd name="T57" fmla="*/ 4 h 10"/>
                <a:gd name="T58" fmla="*/ 12 w 18"/>
                <a:gd name="T59" fmla="*/ 4 h 10"/>
                <a:gd name="T60" fmla="*/ 10 w 18"/>
                <a:gd name="T61" fmla="*/ 4 h 10"/>
                <a:gd name="T62" fmla="*/ 10 w 18"/>
                <a:gd name="T63" fmla="*/ 4 h 10"/>
                <a:gd name="T64" fmla="*/ 10 w 18"/>
                <a:gd name="T65" fmla="*/ 4 h 10"/>
                <a:gd name="T66" fmla="*/ 8 w 18"/>
                <a:gd name="T67" fmla="*/ 4 h 10"/>
                <a:gd name="T68" fmla="*/ 10 w 18"/>
                <a:gd name="T69" fmla="*/ 4 h 10"/>
                <a:gd name="T70" fmla="*/ 8 w 18"/>
                <a:gd name="T71" fmla="*/ 4 h 10"/>
                <a:gd name="T72" fmla="*/ 8 w 18"/>
                <a:gd name="T73" fmla="*/ 4 h 10"/>
                <a:gd name="T74" fmla="*/ 8 w 18"/>
                <a:gd name="T75" fmla="*/ 4 h 10"/>
                <a:gd name="T76" fmla="*/ 8 w 18"/>
                <a:gd name="T77" fmla="*/ 4 h 10"/>
                <a:gd name="T78" fmla="*/ 8 w 18"/>
                <a:gd name="T79" fmla="*/ 4 h 10"/>
                <a:gd name="T80" fmla="*/ 8 w 18"/>
                <a:gd name="T81" fmla="*/ 4 h 10"/>
                <a:gd name="T82" fmla="*/ 8 w 18"/>
                <a:gd name="T83" fmla="*/ 4 h 10"/>
                <a:gd name="T84" fmla="*/ 6 w 18"/>
                <a:gd name="T85" fmla="*/ 6 h 10"/>
                <a:gd name="T86" fmla="*/ 6 w 18"/>
                <a:gd name="T87" fmla="*/ 6 h 10"/>
                <a:gd name="T88" fmla="*/ 4 w 18"/>
                <a:gd name="T89" fmla="*/ 6 h 10"/>
                <a:gd name="T90" fmla="*/ 4 w 18"/>
                <a:gd name="T91" fmla="*/ 6 h 10"/>
                <a:gd name="T92" fmla="*/ 4 w 18"/>
                <a:gd name="T93" fmla="*/ 6 h 10"/>
                <a:gd name="T94" fmla="*/ 2 w 18"/>
                <a:gd name="T95" fmla="*/ 6 h 10"/>
                <a:gd name="T96" fmla="*/ 2 w 18"/>
                <a:gd name="T97" fmla="*/ 6 h 10"/>
                <a:gd name="T98" fmla="*/ 2 w 18"/>
                <a:gd name="T99" fmla="*/ 8 h 10"/>
                <a:gd name="T100" fmla="*/ 2 w 18"/>
                <a:gd name="T101" fmla="*/ 8 h 10"/>
                <a:gd name="T102" fmla="*/ 2 w 18"/>
                <a:gd name="T103" fmla="*/ 8 h 10"/>
                <a:gd name="T104" fmla="*/ 0 w 18"/>
                <a:gd name="T105" fmla="*/ 10 h 10"/>
                <a:gd name="T106" fmla="*/ 0 w 18"/>
                <a:gd name="T107" fmla="*/ 8 h 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8" h="10">
                  <a:moveTo>
                    <a:pt x="0" y="8"/>
                  </a:moveTo>
                  <a:lnTo>
                    <a:pt x="0" y="8"/>
                  </a:lnTo>
                  <a:lnTo>
                    <a:pt x="2" y="6"/>
                  </a:lnTo>
                  <a:lnTo>
                    <a:pt x="2" y="4"/>
                  </a:lnTo>
                  <a:lnTo>
                    <a:pt x="4" y="4"/>
                  </a:lnTo>
                  <a:lnTo>
                    <a:pt x="2" y="6"/>
                  </a:lnTo>
                  <a:lnTo>
                    <a:pt x="4" y="6"/>
                  </a:lnTo>
                  <a:lnTo>
                    <a:pt x="4" y="4"/>
                  </a:lnTo>
                  <a:lnTo>
                    <a:pt x="6" y="4"/>
                  </a:lnTo>
                  <a:lnTo>
                    <a:pt x="8" y="4"/>
                  </a:lnTo>
                  <a:lnTo>
                    <a:pt x="8" y="2"/>
                  </a:lnTo>
                  <a:lnTo>
                    <a:pt x="10" y="2"/>
                  </a:lnTo>
                  <a:lnTo>
                    <a:pt x="8" y="2"/>
                  </a:lnTo>
                  <a:lnTo>
                    <a:pt x="10" y="2"/>
                  </a:lnTo>
                  <a:lnTo>
                    <a:pt x="12" y="2"/>
                  </a:lnTo>
                  <a:lnTo>
                    <a:pt x="14" y="0"/>
                  </a:lnTo>
                  <a:lnTo>
                    <a:pt x="16" y="2"/>
                  </a:lnTo>
                  <a:lnTo>
                    <a:pt x="18" y="2"/>
                  </a:lnTo>
                  <a:lnTo>
                    <a:pt x="16" y="4"/>
                  </a:lnTo>
                  <a:lnTo>
                    <a:pt x="14" y="4"/>
                  </a:lnTo>
                  <a:lnTo>
                    <a:pt x="12" y="4"/>
                  </a:lnTo>
                  <a:lnTo>
                    <a:pt x="14" y="4"/>
                  </a:lnTo>
                  <a:lnTo>
                    <a:pt x="12" y="4"/>
                  </a:lnTo>
                  <a:lnTo>
                    <a:pt x="10" y="4"/>
                  </a:lnTo>
                  <a:lnTo>
                    <a:pt x="8" y="4"/>
                  </a:lnTo>
                  <a:lnTo>
                    <a:pt x="10" y="4"/>
                  </a:lnTo>
                  <a:lnTo>
                    <a:pt x="8" y="4"/>
                  </a:lnTo>
                  <a:lnTo>
                    <a:pt x="6" y="6"/>
                  </a:lnTo>
                  <a:lnTo>
                    <a:pt x="4" y="6"/>
                  </a:lnTo>
                  <a:lnTo>
                    <a:pt x="2" y="6"/>
                  </a:lnTo>
                  <a:lnTo>
                    <a:pt x="2" y="8"/>
                  </a:lnTo>
                  <a:lnTo>
                    <a:pt x="0" y="10"/>
                  </a:lnTo>
                  <a:lnTo>
                    <a:pt x="0" y="8"/>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43" name="Freeform 510">
              <a:extLst>
                <a:ext uri="{FF2B5EF4-FFF2-40B4-BE49-F238E27FC236}">
                  <a16:creationId xmlns:a16="http://schemas.microsoft.com/office/drawing/2014/main" id="{F93FD764-293E-C312-484B-0F9D473FBD70}"/>
                </a:ext>
              </a:extLst>
            </p:cNvPr>
            <p:cNvSpPr>
              <a:spLocks noChangeAspect="1"/>
            </p:cNvSpPr>
            <p:nvPr/>
          </p:nvSpPr>
          <p:spPr bwMode="auto">
            <a:xfrm>
              <a:off x="4731732" y="2293579"/>
              <a:ext cx="21289" cy="6083"/>
            </a:xfrm>
            <a:custGeom>
              <a:avLst/>
              <a:gdLst>
                <a:gd name="T0" fmla="*/ 0 w 14"/>
                <a:gd name="T1" fmla="*/ 2 h 4"/>
                <a:gd name="T2" fmla="*/ 2 w 14"/>
                <a:gd name="T3" fmla="*/ 2 h 4"/>
                <a:gd name="T4" fmla="*/ 2 w 14"/>
                <a:gd name="T5" fmla="*/ 0 h 4"/>
                <a:gd name="T6" fmla="*/ 4 w 14"/>
                <a:gd name="T7" fmla="*/ 0 h 4"/>
                <a:gd name="T8" fmla="*/ 6 w 14"/>
                <a:gd name="T9" fmla="*/ 0 h 4"/>
                <a:gd name="T10" fmla="*/ 4 w 14"/>
                <a:gd name="T11" fmla="*/ 0 h 4"/>
                <a:gd name="T12" fmla="*/ 6 w 14"/>
                <a:gd name="T13" fmla="*/ 0 h 4"/>
                <a:gd name="T14" fmla="*/ 8 w 14"/>
                <a:gd name="T15" fmla="*/ 0 h 4"/>
                <a:gd name="T16" fmla="*/ 8 w 14"/>
                <a:gd name="T17" fmla="*/ 0 h 4"/>
                <a:gd name="T18" fmla="*/ 10 w 14"/>
                <a:gd name="T19" fmla="*/ 0 h 4"/>
                <a:gd name="T20" fmla="*/ 10 w 14"/>
                <a:gd name="T21" fmla="*/ 0 h 4"/>
                <a:gd name="T22" fmla="*/ 12 w 14"/>
                <a:gd name="T23" fmla="*/ 0 h 4"/>
                <a:gd name="T24" fmla="*/ 12 w 14"/>
                <a:gd name="T25" fmla="*/ 0 h 4"/>
                <a:gd name="T26" fmla="*/ 12 w 14"/>
                <a:gd name="T27" fmla="*/ 0 h 4"/>
                <a:gd name="T28" fmla="*/ 14 w 14"/>
                <a:gd name="T29" fmla="*/ 2 h 4"/>
                <a:gd name="T30" fmla="*/ 12 w 14"/>
                <a:gd name="T31" fmla="*/ 2 h 4"/>
                <a:gd name="T32" fmla="*/ 12 w 14"/>
                <a:gd name="T33" fmla="*/ 2 h 4"/>
                <a:gd name="T34" fmla="*/ 10 w 14"/>
                <a:gd name="T35" fmla="*/ 4 h 4"/>
                <a:gd name="T36" fmla="*/ 10 w 14"/>
                <a:gd name="T37" fmla="*/ 4 h 4"/>
                <a:gd name="T38" fmla="*/ 8 w 14"/>
                <a:gd name="T39" fmla="*/ 4 h 4"/>
                <a:gd name="T40" fmla="*/ 6 w 14"/>
                <a:gd name="T41" fmla="*/ 4 h 4"/>
                <a:gd name="T42" fmla="*/ 4 w 14"/>
                <a:gd name="T43" fmla="*/ 4 h 4"/>
                <a:gd name="T44" fmla="*/ 0 w 14"/>
                <a:gd name="T45" fmla="*/ 2 h 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4">
                  <a:moveTo>
                    <a:pt x="0" y="2"/>
                  </a:moveTo>
                  <a:lnTo>
                    <a:pt x="2" y="2"/>
                  </a:lnTo>
                  <a:lnTo>
                    <a:pt x="2" y="0"/>
                  </a:lnTo>
                  <a:lnTo>
                    <a:pt x="4" y="0"/>
                  </a:lnTo>
                  <a:lnTo>
                    <a:pt x="6" y="0"/>
                  </a:lnTo>
                  <a:lnTo>
                    <a:pt x="4" y="0"/>
                  </a:lnTo>
                  <a:lnTo>
                    <a:pt x="6" y="0"/>
                  </a:lnTo>
                  <a:lnTo>
                    <a:pt x="8" y="0"/>
                  </a:lnTo>
                  <a:lnTo>
                    <a:pt x="10" y="0"/>
                  </a:lnTo>
                  <a:lnTo>
                    <a:pt x="12" y="0"/>
                  </a:lnTo>
                  <a:lnTo>
                    <a:pt x="14" y="2"/>
                  </a:lnTo>
                  <a:lnTo>
                    <a:pt x="12" y="2"/>
                  </a:lnTo>
                  <a:lnTo>
                    <a:pt x="10" y="4"/>
                  </a:lnTo>
                  <a:lnTo>
                    <a:pt x="8" y="4"/>
                  </a:lnTo>
                  <a:lnTo>
                    <a:pt x="6" y="4"/>
                  </a:lnTo>
                  <a:lnTo>
                    <a:pt x="4"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44" name="Freeform 511">
              <a:extLst>
                <a:ext uri="{FF2B5EF4-FFF2-40B4-BE49-F238E27FC236}">
                  <a16:creationId xmlns:a16="http://schemas.microsoft.com/office/drawing/2014/main" id="{BE26DD57-E163-3206-47E1-A17C7027C014}"/>
                </a:ext>
              </a:extLst>
            </p:cNvPr>
            <p:cNvSpPr>
              <a:spLocks noChangeAspect="1"/>
            </p:cNvSpPr>
            <p:nvPr/>
          </p:nvSpPr>
          <p:spPr bwMode="auto">
            <a:xfrm>
              <a:off x="4731732" y="2293579"/>
              <a:ext cx="21289" cy="6083"/>
            </a:xfrm>
            <a:custGeom>
              <a:avLst/>
              <a:gdLst>
                <a:gd name="T0" fmla="*/ 0 w 14"/>
                <a:gd name="T1" fmla="*/ 2 h 4"/>
                <a:gd name="T2" fmla="*/ 2 w 14"/>
                <a:gd name="T3" fmla="*/ 2 h 4"/>
                <a:gd name="T4" fmla="*/ 2 w 14"/>
                <a:gd name="T5" fmla="*/ 0 h 4"/>
                <a:gd name="T6" fmla="*/ 4 w 14"/>
                <a:gd name="T7" fmla="*/ 0 h 4"/>
                <a:gd name="T8" fmla="*/ 6 w 14"/>
                <a:gd name="T9" fmla="*/ 0 h 4"/>
                <a:gd name="T10" fmla="*/ 4 w 14"/>
                <a:gd name="T11" fmla="*/ 0 h 4"/>
                <a:gd name="T12" fmla="*/ 6 w 14"/>
                <a:gd name="T13" fmla="*/ 0 h 4"/>
                <a:gd name="T14" fmla="*/ 8 w 14"/>
                <a:gd name="T15" fmla="*/ 0 h 4"/>
                <a:gd name="T16" fmla="*/ 8 w 14"/>
                <a:gd name="T17" fmla="*/ 0 h 4"/>
                <a:gd name="T18" fmla="*/ 10 w 14"/>
                <a:gd name="T19" fmla="*/ 0 h 4"/>
                <a:gd name="T20" fmla="*/ 10 w 14"/>
                <a:gd name="T21" fmla="*/ 0 h 4"/>
                <a:gd name="T22" fmla="*/ 12 w 14"/>
                <a:gd name="T23" fmla="*/ 0 h 4"/>
                <a:gd name="T24" fmla="*/ 12 w 14"/>
                <a:gd name="T25" fmla="*/ 0 h 4"/>
                <a:gd name="T26" fmla="*/ 12 w 14"/>
                <a:gd name="T27" fmla="*/ 0 h 4"/>
                <a:gd name="T28" fmla="*/ 14 w 14"/>
                <a:gd name="T29" fmla="*/ 2 h 4"/>
                <a:gd name="T30" fmla="*/ 12 w 14"/>
                <a:gd name="T31" fmla="*/ 2 h 4"/>
                <a:gd name="T32" fmla="*/ 12 w 14"/>
                <a:gd name="T33" fmla="*/ 2 h 4"/>
                <a:gd name="T34" fmla="*/ 10 w 14"/>
                <a:gd name="T35" fmla="*/ 4 h 4"/>
                <a:gd name="T36" fmla="*/ 10 w 14"/>
                <a:gd name="T37" fmla="*/ 4 h 4"/>
                <a:gd name="T38" fmla="*/ 8 w 14"/>
                <a:gd name="T39" fmla="*/ 4 h 4"/>
                <a:gd name="T40" fmla="*/ 6 w 14"/>
                <a:gd name="T41" fmla="*/ 4 h 4"/>
                <a:gd name="T42" fmla="*/ 4 w 14"/>
                <a:gd name="T43" fmla="*/ 4 h 4"/>
                <a:gd name="T44" fmla="*/ 0 w 14"/>
                <a:gd name="T45" fmla="*/ 2 h 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4" h="4">
                  <a:moveTo>
                    <a:pt x="0" y="2"/>
                  </a:moveTo>
                  <a:lnTo>
                    <a:pt x="2" y="2"/>
                  </a:lnTo>
                  <a:lnTo>
                    <a:pt x="2" y="0"/>
                  </a:lnTo>
                  <a:lnTo>
                    <a:pt x="4" y="0"/>
                  </a:lnTo>
                  <a:lnTo>
                    <a:pt x="6" y="0"/>
                  </a:lnTo>
                  <a:lnTo>
                    <a:pt x="4" y="0"/>
                  </a:lnTo>
                  <a:lnTo>
                    <a:pt x="6" y="0"/>
                  </a:lnTo>
                  <a:lnTo>
                    <a:pt x="8" y="0"/>
                  </a:lnTo>
                  <a:lnTo>
                    <a:pt x="10" y="0"/>
                  </a:lnTo>
                  <a:lnTo>
                    <a:pt x="12" y="0"/>
                  </a:lnTo>
                  <a:lnTo>
                    <a:pt x="14" y="2"/>
                  </a:lnTo>
                  <a:lnTo>
                    <a:pt x="12" y="2"/>
                  </a:lnTo>
                  <a:lnTo>
                    <a:pt x="10" y="4"/>
                  </a:lnTo>
                  <a:lnTo>
                    <a:pt x="8" y="4"/>
                  </a:lnTo>
                  <a:lnTo>
                    <a:pt x="6" y="4"/>
                  </a:lnTo>
                  <a:lnTo>
                    <a:pt x="4" y="4"/>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45" name="Freeform 512">
              <a:extLst>
                <a:ext uri="{FF2B5EF4-FFF2-40B4-BE49-F238E27FC236}">
                  <a16:creationId xmlns:a16="http://schemas.microsoft.com/office/drawing/2014/main" id="{45CCA5AE-946E-E487-6A4F-CFAA26A7B659}"/>
                </a:ext>
              </a:extLst>
            </p:cNvPr>
            <p:cNvSpPr>
              <a:spLocks noChangeAspect="1"/>
            </p:cNvSpPr>
            <p:nvPr/>
          </p:nvSpPr>
          <p:spPr bwMode="auto">
            <a:xfrm>
              <a:off x="4813845" y="2276852"/>
              <a:ext cx="18246" cy="10645"/>
            </a:xfrm>
            <a:custGeom>
              <a:avLst/>
              <a:gdLst>
                <a:gd name="T0" fmla="*/ 0 w 12"/>
                <a:gd name="T1" fmla="*/ 3 h 7"/>
                <a:gd name="T2" fmla="*/ 2 w 12"/>
                <a:gd name="T3" fmla="*/ 3 h 7"/>
                <a:gd name="T4" fmla="*/ 2 w 12"/>
                <a:gd name="T5" fmla="*/ 3 h 7"/>
                <a:gd name="T6" fmla="*/ 2 w 12"/>
                <a:gd name="T7" fmla="*/ 3 h 7"/>
                <a:gd name="T8" fmla="*/ 4 w 12"/>
                <a:gd name="T9" fmla="*/ 3 h 7"/>
                <a:gd name="T10" fmla="*/ 4 w 12"/>
                <a:gd name="T11" fmla="*/ 3 h 7"/>
                <a:gd name="T12" fmla="*/ 4 w 12"/>
                <a:gd name="T13" fmla="*/ 0 h 7"/>
                <a:gd name="T14" fmla="*/ 4 w 12"/>
                <a:gd name="T15" fmla="*/ 0 h 7"/>
                <a:gd name="T16" fmla="*/ 6 w 12"/>
                <a:gd name="T17" fmla="*/ 3 h 7"/>
                <a:gd name="T18" fmla="*/ 6 w 12"/>
                <a:gd name="T19" fmla="*/ 3 h 7"/>
                <a:gd name="T20" fmla="*/ 6 w 12"/>
                <a:gd name="T21" fmla="*/ 0 h 7"/>
                <a:gd name="T22" fmla="*/ 6 w 12"/>
                <a:gd name="T23" fmla="*/ 0 h 7"/>
                <a:gd name="T24" fmla="*/ 8 w 12"/>
                <a:gd name="T25" fmla="*/ 0 h 7"/>
                <a:gd name="T26" fmla="*/ 8 w 12"/>
                <a:gd name="T27" fmla="*/ 0 h 7"/>
                <a:gd name="T28" fmla="*/ 8 w 12"/>
                <a:gd name="T29" fmla="*/ 0 h 7"/>
                <a:gd name="T30" fmla="*/ 6 w 12"/>
                <a:gd name="T31" fmla="*/ 0 h 7"/>
                <a:gd name="T32" fmla="*/ 8 w 12"/>
                <a:gd name="T33" fmla="*/ 0 h 7"/>
                <a:gd name="T34" fmla="*/ 10 w 12"/>
                <a:gd name="T35" fmla="*/ 0 h 7"/>
                <a:gd name="T36" fmla="*/ 10 w 12"/>
                <a:gd name="T37" fmla="*/ 0 h 7"/>
                <a:gd name="T38" fmla="*/ 10 w 12"/>
                <a:gd name="T39" fmla="*/ 0 h 7"/>
                <a:gd name="T40" fmla="*/ 10 w 12"/>
                <a:gd name="T41" fmla="*/ 3 h 7"/>
                <a:gd name="T42" fmla="*/ 12 w 12"/>
                <a:gd name="T43" fmla="*/ 3 h 7"/>
                <a:gd name="T44" fmla="*/ 12 w 12"/>
                <a:gd name="T45" fmla="*/ 3 h 7"/>
                <a:gd name="T46" fmla="*/ 10 w 12"/>
                <a:gd name="T47" fmla="*/ 5 h 7"/>
                <a:gd name="T48" fmla="*/ 8 w 12"/>
                <a:gd name="T49" fmla="*/ 5 h 7"/>
                <a:gd name="T50" fmla="*/ 8 w 12"/>
                <a:gd name="T51" fmla="*/ 5 h 7"/>
                <a:gd name="T52" fmla="*/ 6 w 12"/>
                <a:gd name="T53" fmla="*/ 7 h 7"/>
                <a:gd name="T54" fmla="*/ 6 w 12"/>
                <a:gd name="T55" fmla="*/ 7 h 7"/>
                <a:gd name="T56" fmla="*/ 4 w 12"/>
                <a:gd name="T57" fmla="*/ 7 h 7"/>
                <a:gd name="T58" fmla="*/ 4 w 12"/>
                <a:gd name="T59" fmla="*/ 5 h 7"/>
                <a:gd name="T60" fmla="*/ 4 w 12"/>
                <a:gd name="T61" fmla="*/ 5 h 7"/>
                <a:gd name="T62" fmla="*/ 4 w 12"/>
                <a:gd name="T63" fmla="*/ 5 h 7"/>
                <a:gd name="T64" fmla="*/ 4 w 12"/>
                <a:gd name="T65" fmla="*/ 5 h 7"/>
                <a:gd name="T66" fmla="*/ 2 w 12"/>
                <a:gd name="T67" fmla="*/ 5 h 7"/>
                <a:gd name="T68" fmla="*/ 2 w 12"/>
                <a:gd name="T69" fmla="*/ 5 h 7"/>
                <a:gd name="T70" fmla="*/ 2 w 12"/>
                <a:gd name="T71" fmla="*/ 5 h 7"/>
                <a:gd name="T72" fmla="*/ 2 w 12"/>
                <a:gd name="T73" fmla="*/ 5 h 7"/>
                <a:gd name="T74" fmla="*/ 0 w 12"/>
                <a:gd name="T75" fmla="*/ 5 h 7"/>
                <a:gd name="T76" fmla="*/ 2 w 12"/>
                <a:gd name="T77" fmla="*/ 5 h 7"/>
                <a:gd name="T78" fmla="*/ 0 w 12"/>
                <a:gd name="T79" fmla="*/ 3 h 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 h="7">
                  <a:moveTo>
                    <a:pt x="0" y="3"/>
                  </a:moveTo>
                  <a:lnTo>
                    <a:pt x="2" y="3"/>
                  </a:lnTo>
                  <a:lnTo>
                    <a:pt x="4" y="3"/>
                  </a:lnTo>
                  <a:lnTo>
                    <a:pt x="4" y="0"/>
                  </a:lnTo>
                  <a:lnTo>
                    <a:pt x="6" y="3"/>
                  </a:lnTo>
                  <a:lnTo>
                    <a:pt x="6" y="0"/>
                  </a:lnTo>
                  <a:lnTo>
                    <a:pt x="8" y="0"/>
                  </a:lnTo>
                  <a:lnTo>
                    <a:pt x="6" y="0"/>
                  </a:lnTo>
                  <a:lnTo>
                    <a:pt x="8" y="0"/>
                  </a:lnTo>
                  <a:lnTo>
                    <a:pt x="10" y="0"/>
                  </a:lnTo>
                  <a:lnTo>
                    <a:pt x="10" y="3"/>
                  </a:lnTo>
                  <a:lnTo>
                    <a:pt x="12" y="3"/>
                  </a:lnTo>
                  <a:lnTo>
                    <a:pt x="10" y="5"/>
                  </a:lnTo>
                  <a:lnTo>
                    <a:pt x="8" y="5"/>
                  </a:lnTo>
                  <a:lnTo>
                    <a:pt x="6" y="7"/>
                  </a:lnTo>
                  <a:lnTo>
                    <a:pt x="4" y="7"/>
                  </a:lnTo>
                  <a:lnTo>
                    <a:pt x="4" y="5"/>
                  </a:lnTo>
                  <a:lnTo>
                    <a:pt x="2" y="5"/>
                  </a:lnTo>
                  <a:lnTo>
                    <a:pt x="0" y="5"/>
                  </a:lnTo>
                  <a:lnTo>
                    <a:pt x="2" y="5"/>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46" name="Freeform 513">
              <a:extLst>
                <a:ext uri="{FF2B5EF4-FFF2-40B4-BE49-F238E27FC236}">
                  <a16:creationId xmlns:a16="http://schemas.microsoft.com/office/drawing/2014/main" id="{7477E924-4DE7-A733-1D6B-62C821C958BE}"/>
                </a:ext>
              </a:extLst>
            </p:cNvPr>
            <p:cNvSpPr>
              <a:spLocks noChangeAspect="1"/>
            </p:cNvSpPr>
            <p:nvPr/>
          </p:nvSpPr>
          <p:spPr bwMode="auto">
            <a:xfrm>
              <a:off x="4813845" y="2276852"/>
              <a:ext cx="18246" cy="10645"/>
            </a:xfrm>
            <a:custGeom>
              <a:avLst/>
              <a:gdLst>
                <a:gd name="T0" fmla="*/ 0 w 12"/>
                <a:gd name="T1" fmla="*/ 3 h 7"/>
                <a:gd name="T2" fmla="*/ 2 w 12"/>
                <a:gd name="T3" fmla="*/ 3 h 7"/>
                <a:gd name="T4" fmla="*/ 2 w 12"/>
                <a:gd name="T5" fmla="*/ 3 h 7"/>
                <a:gd name="T6" fmla="*/ 2 w 12"/>
                <a:gd name="T7" fmla="*/ 3 h 7"/>
                <a:gd name="T8" fmla="*/ 4 w 12"/>
                <a:gd name="T9" fmla="*/ 3 h 7"/>
                <a:gd name="T10" fmla="*/ 4 w 12"/>
                <a:gd name="T11" fmla="*/ 3 h 7"/>
                <a:gd name="T12" fmla="*/ 4 w 12"/>
                <a:gd name="T13" fmla="*/ 0 h 7"/>
                <a:gd name="T14" fmla="*/ 4 w 12"/>
                <a:gd name="T15" fmla="*/ 0 h 7"/>
                <a:gd name="T16" fmla="*/ 6 w 12"/>
                <a:gd name="T17" fmla="*/ 3 h 7"/>
                <a:gd name="T18" fmla="*/ 6 w 12"/>
                <a:gd name="T19" fmla="*/ 3 h 7"/>
                <a:gd name="T20" fmla="*/ 6 w 12"/>
                <a:gd name="T21" fmla="*/ 0 h 7"/>
                <a:gd name="T22" fmla="*/ 6 w 12"/>
                <a:gd name="T23" fmla="*/ 0 h 7"/>
                <a:gd name="T24" fmla="*/ 8 w 12"/>
                <a:gd name="T25" fmla="*/ 0 h 7"/>
                <a:gd name="T26" fmla="*/ 8 w 12"/>
                <a:gd name="T27" fmla="*/ 0 h 7"/>
                <a:gd name="T28" fmla="*/ 8 w 12"/>
                <a:gd name="T29" fmla="*/ 0 h 7"/>
                <a:gd name="T30" fmla="*/ 6 w 12"/>
                <a:gd name="T31" fmla="*/ 0 h 7"/>
                <a:gd name="T32" fmla="*/ 8 w 12"/>
                <a:gd name="T33" fmla="*/ 0 h 7"/>
                <a:gd name="T34" fmla="*/ 10 w 12"/>
                <a:gd name="T35" fmla="*/ 0 h 7"/>
                <a:gd name="T36" fmla="*/ 10 w 12"/>
                <a:gd name="T37" fmla="*/ 0 h 7"/>
                <a:gd name="T38" fmla="*/ 10 w 12"/>
                <a:gd name="T39" fmla="*/ 0 h 7"/>
                <a:gd name="T40" fmla="*/ 10 w 12"/>
                <a:gd name="T41" fmla="*/ 3 h 7"/>
                <a:gd name="T42" fmla="*/ 12 w 12"/>
                <a:gd name="T43" fmla="*/ 3 h 7"/>
                <a:gd name="T44" fmla="*/ 12 w 12"/>
                <a:gd name="T45" fmla="*/ 3 h 7"/>
                <a:gd name="T46" fmla="*/ 10 w 12"/>
                <a:gd name="T47" fmla="*/ 5 h 7"/>
                <a:gd name="T48" fmla="*/ 8 w 12"/>
                <a:gd name="T49" fmla="*/ 5 h 7"/>
                <a:gd name="T50" fmla="*/ 8 w 12"/>
                <a:gd name="T51" fmla="*/ 5 h 7"/>
                <a:gd name="T52" fmla="*/ 6 w 12"/>
                <a:gd name="T53" fmla="*/ 7 h 7"/>
                <a:gd name="T54" fmla="*/ 6 w 12"/>
                <a:gd name="T55" fmla="*/ 7 h 7"/>
                <a:gd name="T56" fmla="*/ 4 w 12"/>
                <a:gd name="T57" fmla="*/ 7 h 7"/>
                <a:gd name="T58" fmla="*/ 4 w 12"/>
                <a:gd name="T59" fmla="*/ 5 h 7"/>
                <a:gd name="T60" fmla="*/ 4 w 12"/>
                <a:gd name="T61" fmla="*/ 5 h 7"/>
                <a:gd name="T62" fmla="*/ 4 w 12"/>
                <a:gd name="T63" fmla="*/ 5 h 7"/>
                <a:gd name="T64" fmla="*/ 4 w 12"/>
                <a:gd name="T65" fmla="*/ 5 h 7"/>
                <a:gd name="T66" fmla="*/ 2 w 12"/>
                <a:gd name="T67" fmla="*/ 5 h 7"/>
                <a:gd name="T68" fmla="*/ 2 w 12"/>
                <a:gd name="T69" fmla="*/ 5 h 7"/>
                <a:gd name="T70" fmla="*/ 2 w 12"/>
                <a:gd name="T71" fmla="*/ 5 h 7"/>
                <a:gd name="T72" fmla="*/ 2 w 12"/>
                <a:gd name="T73" fmla="*/ 5 h 7"/>
                <a:gd name="T74" fmla="*/ 0 w 12"/>
                <a:gd name="T75" fmla="*/ 5 h 7"/>
                <a:gd name="T76" fmla="*/ 2 w 12"/>
                <a:gd name="T77" fmla="*/ 5 h 7"/>
                <a:gd name="T78" fmla="*/ 0 w 12"/>
                <a:gd name="T79" fmla="*/ 3 h 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 h="7">
                  <a:moveTo>
                    <a:pt x="0" y="3"/>
                  </a:moveTo>
                  <a:lnTo>
                    <a:pt x="2" y="3"/>
                  </a:lnTo>
                  <a:lnTo>
                    <a:pt x="4" y="3"/>
                  </a:lnTo>
                  <a:lnTo>
                    <a:pt x="4" y="0"/>
                  </a:lnTo>
                  <a:lnTo>
                    <a:pt x="6" y="3"/>
                  </a:lnTo>
                  <a:lnTo>
                    <a:pt x="6" y="0"/>
                  </a:lnTo>
                  <a:lnTo>
                    <a:pt x="8" y="0"/>
                  </a:lnTo>
                  <a:lnTo>
                    <a:pt x="6" y="0"/>
                  </a:lnTo>
                  <a:lnTo>
                    <a:pt x="8" y="0"/>
                  </a:lnTo>
                  <a:lnTo>
                    <a:pt x="10" y="0"/>
                  </a:lnTo>
                  <a:lnTo>
                    <a:pt x="10" y="3"/>
                  </a:lnTo>
                  <a:lnTo>
                    <a:pt x="12" y="3"/>
                  </a:lnTo>
                  <a:lnTo>
                    <a:pt x="10" y="5"/>
                  </a:lnTo>
                  <a:lnTo>
                    <a:pt x="8" y="5"/>
                  </a:lnTo>
                  <a:lnTo>
                    <a:pt x="6" y="7"/>
                  </a:lnTo>
                  <a:lnTo>
                    <a:pt x="4" y="7"/>
                  </a:lnTo>
                  <a:lnTo>
                    <a:pt x="4" y="5"/>
                  </a:lnTo>
                  <a:lnTo>
                    <a:pt x="2" y="5"/>
                  </a:lnTo>
                  <a:lnTo>
                    <a:pt x="0" y="5"/>
                  </a:lnTo>
                  <a:lnTo>
                    <a:pt x="2" y="5"/>
                  </a:lnTo>
                  <a:lnTo>
                    <a:pt x="0" y="3"/>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47" name="Freeform 514">
              <a:extLst>
                <a:ext uri="{FF2B5EF4-FFF2-40B4-BE49-F238E27FC236}">
                  <a16:creationId xmlns:a16="http://schemas.microsoft.com/office/drawing/2014/main" id="{76A2EDC3-8CE8-3A94-18F1-78271F0E5826}"/>
                </a:ext>
              </a:extLst>
            </p:cNvPr>
            <p:cNvSpPr>
              <a:spLocks noChangeAspect="1"/>
            </p:cNvSpPr>
            <p:nvPr/>
          </p:nvSpPr>
          <p:spPr bwMode="auto">
            <a:xfrm>
              <a:off x="4667867" y="2311829"/>
              <a:ext cx="15206" cy="12166"/>
            </a:xfrm>
            <a:custGeom>
              <a:avLst/>
              <a:gdLst>
                <a:gd name="T0" fmla="*/ 0 w 10"/>
                <a:gd name="T1" fmla="*/ 8 h 8"/>
                <a:gd name="T2" fmla="*/ 0 w 10"/>
                <a:gd name="T3" fmla="*/ 6 h 8"/>
                <a:gd name="T4" fmla="*/ 2 w 10"/>
                <a:gd name="T5" fmla="*/ 4 h 8"/>
                <a:gd name="T6" fmla="*/ 4 w 10"/>
                <a:gd name="T7" fmla="*/ 4 h 8"/>
                <a:gd name="T8" fmla="*/ 6 w 10"/>
                <a:gd name="T9" fmla="*/ 4 h 8"/>
                <a:gd name="T10" fmla="*/ 6 w 10"/>
                <a:gd name="T11" fmla="*/ 2 h 8"/>
                <a:gd name="T12" fmla="*/ 10 w 10"/>
                <a:gd name="T13" fmla="*/ 0 h 8"/>
                <a:gd name="T14" fmla="*/ 10 w 10"/>
                <a:gd name="T15" fmla="*/ 0 h 8"/>
                <a:gd name="T16" fmla="*/ 10 w 10"/>
                <a:gd name="T17" fmla="*/ 2 h 8"/>
                <a:gd name="T18" fmla="*/ 10 w 10"/>
                <a:gd name="T19" fmla="*/ 4 h 8"/>
                <a:gd name="T20" fmla="*/ 8 w 10"/>
                <a:gd name="T21" fmla="*/ 4 h 8"/>
                <a:gd name="T22" fmla="*/ 8 w 10"/>
                <a:gd name="T23" fmla="*/ 6 h 8"/>
                <a:gd name="T24" fmla="*/ 4 w 10"/>
                <a:gd name="T25" fmla="*/ 6 h 8"/>
                <a:gd name="T26" fmla="*/ 2 w 10"/>
                <a:gd name="T27" fmla="*/ 6 h 8"/>
                <a:gd name="T28" fmla="*/ 4 w 10"/>
                <a:gd name="T29" fmla="*/ 8 h 8"/>
                <a:gd name="T30" fmla="*/ 2 w 10"/>
                <a:gd name="T31" fmla="*/ 8 h 8"/>
                <a:gd name="T32" fmla="*/ 0 w 10"/>
                <a:gd name="T33" fmla="*/ 8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8">
                  <a:moveTo>
                    <a:pt x="0" y="8"/>
                  </a:moveTo>
                  <a:lnTo>
                    <a:pt x="0" y="6"/>
                  </a:lnTo>
                  <a:lnTo>
                    <a:pt x="2" y="4"/>
                  </a:lnTo>
                  <a:lnTo>
                    <a:pt x="4" y="4"/>
                  </a:lnTo>
                  <a:lnTo>
                    <a:pt x="6" y="4"/>
                  </a:lnTo>
                  <a:lnTo>
                    <a:pt x="6" y="2"/>
                  </a:lnTo>
                  <a:lnTo>
                    <a:pt x="10" y="0"/>
                  </a:lnTo>
                  <a:lnTo>
                    <a:pt x="10" y="2"/>
                  </a:lnTo>
                  <a:lnTo>
                    <a:pt x="10" y="4"/>
                  </a:lnTo>
                  <a:lnTo>
                    <a:pt x="8" y="4"/>
                  </a:lnTo>
                  <a:lnTo>
                    <a:pt x="8" y="6"/>
                  </a:lnTo>
                  <a:lnTo>
                    <a:pt x="4" y="6"/>
                  </a:lnTo>
                  <a:lnTo>
                    <a:pt x="2" y="6"/>
                  </a:lnTo>
                  <a:lnTo>
                    <a:pt x="4" y="8"/>
                  </a:lnTo>
                  <a:lnTo>
                    <a:pt x="2" y="8"/>
                  </a:lnTo>
                  <a:lnTo>
                    <a:pt x="0"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48" name="Freeform 515">
              <a:extLst>
                <a:ext uri="{FF2B5EF4-FFF2-40B4-BE49-F238E27FC236}">
                  <a16:creationId xmlns:a16="http://schemas.microsoft.com/office/drawing/2014/main" id="{FF15813D-2657-1FA7-D324-B67B4C5F670F}"/>
                </a:ext>
              </a:extLst>
            </p:cNvPr>
            <p:cNvSpPr>
              <a:spLocks noChangeAspect="1"/>
            </p:cNvSpPr>
            <p:nvPr/>
          </p:nvSpPr>
          <p:spPr bwMode="auto">
            <a:xfrm>
              <a:off x="4667867" y="2311829"/>
              <a:ext cx="15206" cy="12166"/>
            </a:xfrm>
            <a:custGeom>
              <a:avLst/>
              <a:gdLst>
                <a:gd name="T0" fmla="*/ 0 w 10"/>
                <a:gd name="T1" fmla="*/ 8 h 8"/>
                <a:gd name="T2" fmla="*/ 0 w 10"/>
                <a:gd name="T3" fmla="*/ 6 h 8"/>
                <a:gd name="T4" fmla="*/ 2 w 10"/>
                <a:gd name="T5" fmla="*/ 4 h 8"/>
                <a:gd name="T6" fmla="*/ 4 w 10"/>
                <a:gd name="T7" fmla="*/ 4 h 8"/>
                <a:gd name="T8" fmla="*/ 6 w 10"/>
                <a:gd name="T9" fmla="*/ 4 h 8"/>
                <a:gd name="T10" fmla="*/ 6 w 10"/>
                <a:gd name="T11" fmla="*/ 2 h 8"/>
                <a:gd name="T12" fmla="*/ 10 w 10"/>
                <a:gd name="T13" fmla="*/ 0 h 8"/>
                <a:gd name="T14" fmla="*/ 10 w 10"/>
                <a:gd name="T15" fmla="*/ 0 h 8"/>
                <a:gd name="T16" fmla="*/ 10 w 10"/>
                <a:gd name="T17" fmla="*/ 2 h 8"/>
                <a:gd name="T18" fmla="*/ 10 w 10"/>
                <a:gd name="T19" fmla="*/ 4 h 8"/>
                <a:gd name="T20" fmla="*/ 8 w 10"/>
                <a:gd name="T21" fmla="*/ 4 h 8"/>
                <a:gd name="T22" fmla="*/ 8 w 10"/>
                <a:gd name="T23" fmla="*/ 6 h 8"/>
                <a:gd name="T24" fmla="*/ 4 w 10"/>
                <a:gd name="T25" fmla="*/ 6 h 8"/>
                <a:gd name="T26" fmla="*/ 2 w 10"/>
                <a:gd name="T27" fmla="*/ 6 h 8"/>
                <a:gd name="T28" fmla="*/ 4 w 10"/>
                <a:gd name="T29" fmla="*/ 8 h 8"/>
                <a:gd name="T30" fmla="*/ 2 w 10"/>
                <a:gd name="T31" fmla="*/ 8 h 8"/>
                <a:gd name="T32" fmla="*/ 0 w 10"/>
                <a:gd name="T33" fmla="*/ 8 h 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 h="8">
                  <a:moveTo>
                    <a:pt x="0" y="8"/>
                  </a:moveTo>
                  <a:lnTo>
                    <a:pt x="0" y="6"/>
                  </a:lnTo>
                  <a:lnTo>
                    <a:pt x="2" y="4"/>
                  </a:lnTo>
                  <a:lnTo>
                    <a:pt x="4" y="4"/>
                  </a:lnTo>
                  <a:lnTo>
                    <a:pt x="6" y="4"/>
                  </a:lnTo>
                  <a:lnTo>
                    <a:pt x="6" y="2"/>
                  </a:lnTo>
                  <a:lnTo>
                    <a:pt x="10" y="0"/>
                  </a:lnTo>
                  <a:lnTo>
                    <a:pt x="10" y="2"/>
                  </a:lnTo>
                  <a:lnTo>
                    <a:pt x="10" y="4"/>
                  </a:lnTo>
                  <a:lnTo>
                    <a:pt x="8" y="4"/>
                  </a:lnTo>
                  <a:lnTo>
                    <a:pt x="8" y="6"/>
                  </a:lnTo>
                  <a:lnTo>
                    <a:pt x="4" y="6"/>
                  </a:lnTo>
                  <a:lnTo>
                    <a:pt x="2" y="6"/>
                  </a:lnTo>
                  <a:lnTo>
                    <a:pt x="4" y="8"/>
                  </a:lnTo>
                  <a:lnTo>
                    <a:pt x="2" y="8"/>
                  </a:lnTo>
                  <a:lnTo>
                    <a:pt x="0" y="8"/>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49" name="Freeform 516">
              <a:extLst>
                <a:ext uri="{FF2B5EF4-FFF2-40B4-BE49-F238E27FC236}">
                  <a16:creationId xmlns:a16="http://schemas.microsoft.com/office/drawing/2014/main" id="{2AD2563E-235C-9A5A-EEE3-3C2BBCB7BB82}"/>
                </a:ext>
              </a:extLst>
            </p:cNvPr>
            <p:cNvSpPr>
              <a:spLocks noChangeAspect="1"/>
            </p:cNvSpPr>
            <p:nvPr/>
          </p:nvSpPr>
          <p:spPr bwMode="auto">
            <a:xfrm>
              <a:off x="4646578" y="2336161"/>
              <a:ext cx="18246" cy="9123"/>
            </a:xfrm>
            <a:custGeom>
              <a:avLst/>
              <a:gdLst>
                <a:gd name="T0" fmla="*/ 4 w 12"/>
                <a:gd name="T1" fmla="*/ 2 h 6"/>
                <a:gd name="T2" fmla="*/ 6 w 12"/>
                <a:gd name="T3" fmla="*/ 0 h 6"/>
                <a:gd name="T4" fmla="*/ 8 w 12"/>
                <a:gd name="T5" fmla="*/ 0 h 6"/>
                <a:gd name="T6" fmla="*/ 8 w 12"/>
                <a:gd name="T7" fmla="*/ 2 h 6"/>
                <a:gd name="T8" fmla="*/ 8 w 12"/>
                <a:gd name="T9" fmla="*/ 0 h 6"/>
                <a:gd name="T10" fmla="*/ 12 w 12"/>
                <a:gd name="T11" fmla="*/ 0 h 6"/>
                <a:gd name="T12" fmla="*/ 12 w 12"/>
                <a:gd name="T13" fmla="*/ 2 h 6"/>
                <a:gd name="T14" fmla="*/ 10 w 12"/>
                <a:gd name="T15" fmla="*/ 2 h 6"/>
                <a:gd name="T16" fmla="*/ 10 w 12"/>
                <a:gd name="T17" fmla="*/ 2 h 6"/>
                <a:gd name="T18" fmla="*/ 10 w 12"/>
                <a:gd name="T19" fmla="*/ 2 h 6"/>
                <a:gd name="T20" fmla="*/ 8 w 12"/>
                <a:gd name="T21" fmla="*/ 4 h 6"/>
                <a:gd name="T22" fmla="*/ 8 w 12"/>
                <a:gd name="T23" fmla="*/ 4 h 6"/>
                <a:gd name="T24" fmla="*/ 8 w 12"/>
                <a:gd name="T25" fmla="*/ 2 h 6"/>
                <a:gd name="T26" fmla="*/ 6 w 12"/>
                <a:gd name="T27" fmla="*/ 4 h 6"/>
                <a:gd name="T28" fmla="*/ 4 w 12"/>
                <a:gd name="T29" fmla="*/ 6 h 6"/>
                <a:gd name="T30" fmla="*/ 0 w 12"/>
                <a:gd name="T31" fmla="*/ 6 h 6"/>
                <a:gd name="T32" fmla="*/ 0 w 12"/>
                <a:gd name="T33" fmla="*/ 4 h 6"/>
                <a:gd name="T34" fmla="*/ 2 w 12"/>
                <a:gd name="T35" fmla="*/ 4 h 6"/>
                <a:gd name="T36" fmla="*/ 0 w 12"/>
                <a:gd name="T37" fmla="*/ 4 h 6"/>
                <a:gd name="T38" fmla="*/ 2 w 12"/>
                <a:gd name="T39" fmla="*/ 4 h 6"/>
                <a:gd name="T40" fmla="*/ 2 w 12"/>
                <a:gd name="T41" fmla="*/ 2 h 6"/>
                <a:gd name="T42" fmla="*/ 2 w 12"/>
                <a:gd name="T43" fmla="*/ 2 h 6"/>
                <a:gd name="T44" fmla="*/ 4 w 12"/>
                <a:gd name="T45" fmla="*/ 2 h 6"/>
                <a:gd name="T46" fmla="*/ 4 w 12"/>
                <a:gd name="T47" fmla="*/ 2 h 6"/>
                <a:gd name="T48" fmla="*/ 4 w 12"/>
                <a:gd name="T49" fmla="*/ 2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6">
                  <a:moveTo>
                    <a:pt x="4" y="2"/>
                  </a:moveTo>
                  <a:lnTo>
                    <a:pt x="6" y="0"/>
                  </a:lnTo>
                  <a:lnTo>
                    <a:pt x="8" y="0"/>
                  </a:lnTo>
                  <a:lnTo>
                    <a:pt x="8" y="2"/>
                  </a:lnTo>
                  <a:lnTo>
                    <a:pt x="8" y="0"/>
                  </a:lnTo>
                  <a:lnTo>
                    <a:pt x="12" y="0"/>
                  </a:lnTo>
                  <a:lnTo>
                    <a:pt x="12" y="2"/>
                  </a:lnTo>
                  <a:lnTo>
                    <a:pt x="10" y="2"/>
                  </a:lnTo>
                  <a:lnTo>
                    <a:pt x="8" y="4"/>
                  </a:lnTo>
                  <a:lnTo>
                    <a:pt x="8" y="2"/>
                  </a:lnTo>
                  <a:lnTo>
                    <a:pt x="6" y="4"/>
                  </a:lnTo>
                  <a:lnTo>
                    <a:pt x="4" y="6"/>
                  </a:lnTo>
                  <a:lnTo>
                    <a:pt x="0" y="6"/>
                  </a:lnTo>
                  <a:lnTo>
                    <a:pt x="0" y="4"/>
                  </a:lnTo>
                  <a:lnTo>
                    <a:pt x="2" y="4"/>
                  </a:lnTo>
                  <a:lnTo>
                    <a:pt x="0" y="4"/>
                  </a:lnTo>
                  <a:lnTo>
                    <a:pt x="2" y="4"/>
                  </a:lnTo>
                  <a:lnTo>
                    <a:pt x="2" y="2"/>
                  </a:lnTo>
                  <a:lnTo>
                    <a:pt x="4"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50" name="Freeform 517">
              <a:extLst>
                <a:ext uri="{FF2B5EF4-FFF2-40B4-BE49-F238E27FC236}">
                  <a16:creationId xmlns:a16="http://schemas.microsoft.com/office/drawing/2014/main" id="{71CCD052-4E12-31AA-629E-91844447DFFC}"/>
                </a:ext>
              </a:extLst>
            </p:cNvPr>
            <p:cNvSpPr>
              <a:spLocks noChangeAspect="1"/>
            </p:cNvSpPr>
            <p:nvPr/>
          </p:nvSpPr>
          <p:spPr bwMode="auto">
            <a:xfrm>
              <a:off x="4646578" y="2336161"/>
              <a:ext cx="18246" cy="9123"/>
            </a:xfrm>
            <a:custGeom>
              <a:avLst/>
              <a:gdLst>
                <a:gd name="T0" fmla="*/ 4 w 12"/>
                <a:gd name="T1" fmla="*/ 2 h 6"/>
                <a:gd name="T2" fmla="*/ 6 w 12"/>
                <a:gd name="T3" fmla="*/ 0 h 6"/>
                <a:gd name="T4" fmla="*/ 8 w 12"/>
                <a:gd name="T5" fmla="*/ 0 h 6"/>
                <a:gd name="T6" fmla="*/ 8 w 12"/>
                <a:gd name="T7" fmla="*/ 2 h 6"/>
                <a:gd name="T8" fmla="*/ 8 w 12"/>
                <a:gd name="T9" fmla="*/ 0 h 6"/>
                <a:gd name="T10" fmla="*/ 12 w 12"/>
                <a:gd name="T11" fmla="*/ 0 h 6"/>
                <a:gd name="T12" fmla="*/ 12 w 12"/>
                <a:gd name="T13" fmla="*/ 2 h 6"/>
                <a:gd name="T14" fmla="*/ 10 w 12"/>
                <a:gd name="T15" fmla="*/ 2 h 6"/>
                <a:gd name="T16" fmla="*/ 10 w 12"/>
                <a:gd name="T17" fmla="*/ 2 h 6"/>
                <a:gd name="T18" fmla="*/ 10 w 12"/>
                <a:gd name="T19" fmla="*/ 2 h 6"/>
                <a:gd name="T20" fmla="*/ 8 w 12"/>
                <a:gd name="T21" fmla="*/ 4 h 6"/>
                <a:gd name="T22" fmla="*/ 8 w 12"/>
                <a:gd name="T23" fmla="*/ 4 h 6"/>
                <a:gd name="T24" fmla="*/ 8 w 12"/>
                <a:gd name="T25" fmla="*/ 2 h 6"/>
                <a:gd name="T26" fmla="*/ 6 w 12"/>
                <a:gd name="T27" fmla="*/ 4 h 6"/>
                <a:gd name="T28" fmla="*/ 4 w 12"/>
                <a:gd name="T29" fmla="*/ 6 h 6"/>
                <a:gd name="T30" fmla="*/ 0 w 12"/>
                <a:gd name="T31" fmla="*/ 6 h 6"/>
                <a:gd name="T32" fmla="*/ 0 w 12"/>
                <a:gd name="T33" fmla="*/ 4 h 6"/>
                <a:gd name="T34" fmla="*/ 2 w 12"/>
                <a:gd name="T35" fmla="*/ 4 h 6"/>
                <a:gd name="T36" fmla="*/ 0 w 12"/>
                <a:gd name="T37" fmla="*/ 4 h 6"/>
                <a:gd name="T38" fmla="*/ 2 w 12"/>
                <a:gd name="T39" fmla="*/ 4 h 6"/>
                <a:gd name="T40" fmla="*/ 2 w 12"/>
                <a:gd name="T41" fmla="*/ 2 h 6"/>
                <a:gd name="T42" fmla="*/ 2 w 12"/>
                <a:gd name="T43" fmla="*/ 2 h 6"/>
                <a:gd name="T44" fmla="*/ 4 w 12"/>
                <a:gd name="T45" fmla="*/ 2 h 6"/>
                <a:gd name="T46" fmla="*/ 4 w 12"/>
                <a:gd name="T47" fmla="*/ 2 h 6"/>
                <a:gd name="T48" fmla="*/ 4 w 12"/>
                <a:gd name="T49" fmla="*/ 2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 h="6">
                  <a:moveTo>
                    <a:pt x="4" y="2"/>
                  </a:moveTo>
                  <a:lnTo>
                    <a:pt x="6" y="0"/>
                  </a:lnTo>
                  <a:lnTo>
                    <a:pt x="8" y="0"/>
                  </a:lnTo>
                  <a:lnTo>
                    <a:pt x="8" y="2"/>
                  </a:lnTo>
                  <a:lnTo>
                    <a:pt x="8" y="0"/>
                  </a:lnTo>
                  <a:lnTo>
                    <a:pt x="12" y="0"/>
                  </a:lnTo>
                  <a:lnTo>
                    <a:pt x="12" y="2"/>
                  </a:lnTo>
                  <a:lnTo>
                    <a:pt x="10" y="2"/>
                  </a:lnTo>
                  <a:lnTo>
                    <a:pt x="8" y="4"/>
                  </a:lnTo>
                  <a:lnTo>
                    <a:pt x="8" y="2"/>
                  </a:lnTo>
                  <a:lnTo>
                    <a:pt x="6" y="4"/>
                  </a:lnTo>
                  <a:lnTo>
                    <a:pt x="4" y="6"/>
                  </a:lnTo>
                  <a:lnTo>
                    <a:pt x="0" y="6"/>
                  </a:lnTo>
                  <a:lnTo>
                    <a:pt x="0" y="4"/>
                  </a:lnTo>
                  <a:lnTo>
                    <a:pt x="2" y="4"/>
                  </a:lnTo>
                  <a:lnTo>
                    <a:pt x="0" y="4"/>
                  </a:lnTo>
                  <a:lnTo>
                    <a:pt x="2" y="4"/>
                  </a:lnTo>
                  <a:lnTo>
                    <a:pt x="2" y="2"/>
                  </a:lnTo>
                  <a:lnTo>
                    <a:pt x="4"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51" name="Freeform 518">
              <a:extLst>
                <a:ext uri="{FF2B5EF4-FFF2-40B4-BE49-F238E27FC236}">
                  <a16:creationId xmlns:a16="http://schemas.microsoft.com/office/drawing/2014/main" id="{788829B3-747E-9713-7050-BFD4BFD8AC87}"/>
                </a:ext>
              </a:extLst>
            </p:cNvPr>
            <p:cNvSpPr>
              <a:spLocks noChangeAspect="1"/>
            </p:cNvSpPr>
            <p:nvPr/>
          </p:nvSpPr>
          <p:spPr bwMode="auto">
            <a:xfrm>
              <a:off x="4859463" y="2261642"/>
              <a:ext cx="18246" cy="6083"/>
            </a:xfrm>
            <a:custGeom>
              <a:avLst/>
              <a:gdLst>
                <a:gd name="T0" fmla="*/ 0 w 12"/>
                <a:gd name="T1" fmla="*/ 2 h 4"/>
                <a:gd name="T2" fmla="*/ 0 w 12"/>
                <a:gd name="T3" fmla="*/ 2 h 4"/>
                <a:gd name="T4" fmla="*/ 2 w 12"/>
                <a:gd name="T5" fmla="*/ 2 h 4"/>
                <a:gd name="T6" fmla="*/ 4 w 12"/>
                <a:gd name="T7" fmla="*/ 2 h 4"/>
                <a:gd name="T8" fmla="*/ 4 w 12"/>
                <a:gd name="T9" fmla="*/ 2 h 4"/>
                <a:gd name="T10" fmla="*/ 6 w 12"/>
                <a:gd name="T11" fmla="*/ 2 h 4"/>
                <a:gd name="T12" fmla="*/ 6 w 12"/>
                <a:gd name="T13" fmla="*/ 2 h 4"/>
                <a:gd name="T14" fmla="*/ 6 w 12"/>
                <a:gd name="T15" fmla="*/ 2 h 4"/>
                <a:gd name="T16" fmla="*/ 4 w 12"/>
                <a:gd name="T17" fmla="*/ 0 h 4"/>
                <a:gd name="T18" fmla="*/ 4 w 12"/>
                <a:gd name="T19" fmla="*/ 0 h 4"/>
                <a:gd name="T20" fmla="*/ 6 w 12"/>
                <a:gd name="T21" fmla="*/ 0 h 4"/>
                <a:gd name="T22" fmla="*/ 6 w 12"/>
                <a:gd name="T23" fmla="*/ 0 h 4"/>
                <a:gd name="T24" fmla="*/ 6 w 12"/>
                <a:gd name="T25" fmla="*/ 0 h 4"/>
                <a:gd name="T26" fmla="*/ 8 w 12"/>
                <a:gd name="T27" fmla="*/ 0 h 4"/>
                <a:gd name="T28" fmla="*/ 6 w 12"/>
                <a:gd name="T29" fmla="*/ 2 h 4"/>
                <a:gd name="T30" fmla="*/ 8 w 12"/>
                <a:gd name="T31" fmla="*/ 2 h 4"/>
                <a:gd name="T32" fmla="*/ 8 w 12"/>
                <a:gd name="T33" fmla="*/ 2 h 4"/>
                <a:gd name="T34" fmla="*/ 10 w 12"/>
                <a:gd name="T35" fmla="*/ 0 h 4"/>
                <a:gd name="T36" fmla="*/ 10 w 12"/>
                <a:gd name="T37" fmla="*/ 2 h 4"/>
                <a:gd name="T38" fmla="*/ 10 w 12"/>
                <a:gd name="T39" fmla="*/ 0 h 4"/>
                <a:gd name="T40" fmla="*/ 10 w 12"/>
                <a:gd name="T41" fmla="*/ 2 h 4"/>
                <a:gd name="T42" fmla="*/ 8 w 12"/>
                <a:gd name="T43" fmla="*/ 2 h 4"/>
                <a:gd name="T44" fmla="*/ 8 w 12"/>
                <a:gd name="T45" fmla="*/ 2 h 4"/>
                <a:gd name="T46" fmla="*/ 10 w 12"/>
                <a:gd name="T47" fmla="*/ 2 h 4"/>
                <a:gd name="T48" fmla="*/ 10 w 12"/>
                <a:gd name="T49" fmla="*/ 2 h 4"/>
                <a:gd name="T50" fmla="*/ 10 w 12"/>
                <a:gd name="T51" fmla="*/ 2 h 4"/>
                <a:gd name="T52" fmla="*/ 10 w 12"/>
                <a:gd name="T53" fmla="*/ 4 h 4"/>
                <a:gd name="T54" fmla="*/ 12 w 12"/>
                <a:gd name="T55" fmla="*/ 4 h 4"/>
                <a:gd name="T56" fmla="*/ 12 w 12"/>
                <a:gd name="T57" fmla="*/ 2 h 4"/>
                <a:gd name="T58" fmla="*/ 12 w 12"/>
                <a:gd name="T59" fmla="*/ 2 h 4"/>
                <a:gd name="T60" fmla="*/ 10 w 12"/>
                <a:gd name="T61" fmla="*/ 4 h 4"/>
                <a:gd name="T62" fmla="*/ 10 w 12"/>
                <a:gd name="T63" fmla="*/ 4 h 4"/>
                <a:gd name="T64" fmla="*/ 8 w 12"/>
                <a:gd name="T65" fmla="*/ 4 h 4"/>
                <a:gd name="T66" fmla="*/ 8 w 12"/>
                <a:gd name="T67" fmla="*/ 4 h 4"/>
                <a:gd name="T68" fmla="*/ 6 w 12"/>
                <a:gd name="T69" fmla="*/ 4 h 4"/>
                <a:gd name="T70" fmla="*/ 8 w 12"/>
                <a:gd name="T71" fmla="*/ 4 h 4"/>
                <a:gd name="T72" fmla="*/ 6 w 12"/>
                <a:gd name="T73" fmla="*/ 4 h 4"/>
                <a:gd name="T74" fmla="*/ 4 w 12"/>
                <a:gd name="T75" fmla="*/ 4 h 4"/>
                <a:gd name="T76" fmla="*/ 2 w 12"/>
                <a:gd name="T77" fmla="*/ 4 h 4"/>
                <a:gd name="T78" fmla="*/ 4 w 12"/>
                <a:gd name="T79" fmla="*/ 2 h 4"/>
                <a:gd name="T80" fmla="*/ 2 w 12"/>
                <a:gd name="T81" fmla="*/ 2 h 4"/>
                <a:gd name="T82" fmla="*/ 0 w 12"/>
                <a:gd name="T83" fmla="*/ 4 h 4"/>
                <a:gd name="T84" fmla="*/ 0 w 12"/>
                <a:gd name="T85" fmla="*/ 2 h 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 h="4">
                  <a:moveTo>
                    <a:pt x="0" y="2"/>
                  </a:moveTo>
                  <a:lnTo>
                    <a:pt x="0" y="2"/>
                  </a:lnTo>
                  <a:lnTo>
                    <a:pt x="2" y="2"/>
                  </a:lnTo>
                  <a:lnTo>
                    <a:pt x="4" y="2"/>
                  </a:lnTo>
                  <a:lnTo>
                    <a:pt x="6" y="2"/>
                  </a:lnTo>
                  <a:lnTo>
                    <a:pt x="4" y="0"/>
                  </a:lnTo>
                  <a:lnTo>
                    <a:pt x="6" y="0"/>
                  </a:lnTo>
                  <a:lnTo>
                    <a:pt x="8" y="0"/>
                  </a:lnTo>
                  <a:lnTo>
                    <a:pt x="6" y="2"/>
                  </a:lnTo>
                  <a:lnTo>
                    <a:pt x="8" y="2"/>
                  </a:lnTo>
                  <a:lnTo>
                    <a:pt x="10" y="0"/>
                  </a:lnTo>
                  <a:lnTo>
                    <a:pt x="10" y="2"/>
                  </a:lnTo>
                  <a:lnTo>
                    <a:pt x="10" y="0"/>
                  </a:lnTo>
                  <a:lnTo>
                    <a:pt x="10" y="2"/>
                  </a:lnTo>
                  <a:lnTo>
                    <a:pt x="8" y="2"/>
                  </a:lnTo>
                  <a:lnTo>
                    <a:pt x="10" y="2"/>
                  </a:lnTo>
                  <a:lnTo>
                    <a:pt x="10" y="4"/>
                  </a:lnTo>
                  <a:lnTo>
                    <a:pt x="12" y="4"/>
                  </a:lnTo>
                  <a:lnTo>
                    <a:pt x="12" y="2"/>
                  </a:lnTo>
                  <a:lnTo>
                    <a:pt x="10" y="4"/>
                  </a:lnTo>
                  <a:lnTo>
                    <a:pt x="8" y="4"/>
                  </a:lnTo>
                  <a:lnTo>
                    <a:pt x="6" y="4"/>
                  </a:lnTo>
                  <a:lnTo>
                    <a:pt x="8" y="4"/>
                  </a:lnTo>
                  <a:lnTo>
                    <a:pt x="6" y="4"/>
                  </a:lnTo>
                  <a:lnTo>
                    <a:pt x="4" y="4"/>
                  </a:lnTo>
                  <a:lnTo>
                    <a:pt x="2" y="4"/>
                  </a:lnTo>
                  <a:lnTo>
                    <a:pt x="4" y="2"/>
                  </a:lnTo>
                  <a:lnTo>
                    <a:pt x="2" y="2"/>
                  </a:lnTo>
                  <a:lnTo>
                    <a:pt x="0"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52" name="Freeform 519">
              <a:extLst>
                <a:ext uri="{FF2B5EF4-FFF2-40B4-BE49-F238E27FC236}">
                  <a16:creationId xmlns:a16="http://schemas.microsoft.com/office/drawing/2014/main" id="{DD7C1D45-7CC3-16C0-53E4-BC909C41F21F}"/>
                </a:ext>
              </a:extLst>
            </p:cNvPr>
            <p:cNvSpPr>
              <a:spLocks noChangeAspect="1"/>
            </p:cNvSpPr>
            <p:nvPr/>
          </p:nvSpPr>
          <p:spPr bwMode="auto">
            <a:xfrm>
              <a:off x="4859463" y="2261642"/>
              <a:ext cx="18246" cy="6083"/>
            </a:xfrm>
            <a:custGeom>
              <a:avLst/>
              <a:gdLst>
                <a:gd name="T0" fmla="*/ 0 w 12"/>
                <a:gd name="T1" fmla="*/ 2 h 4"/>
                <a:gd name="T2" fmla="*/ 0 w 12"/>
                <a:gd name="T3" fmla="*/ 2 h 4"/>
                <a:gd name="T4" fmla="*/ 2 w 12"/>
                <a:gd name="T5" fmla="*/ 2 h 4"/>
                <a:gd name="T6" fmla="*/ 4 w 12"/>
                <a:gd name="T7" fmla="*/ 2 h 4"/>
                <a:gd name="T8" fmla="*/ 4 w 12"/>
                <a:gd name="T9" fmla="*/ 2 h 4"/>
                <a:gd name="T10" fmla="*/ 6 w 12"/>
                <a:gd name="T11" fmla="*/ 2 h 4"/>
                <a:gd name="T12" fmla="*/ 6 w 12"/>
                <a:gd name="T13" fmla="*/ 2 h 4"/>
                <a:gd name="T14" fmla="*/ 6 w 12"/>
                <a:gd name="T15" fmla="*/ 2 h 4"/>
                <a:gd name="T16" fmla="*/ 4 w 12"/>
                <a:gd name="T17" fmla="*/ 0 h 4"/>
                <a:gd name="T18" fmla="*/ 4 w 12"/>
                <a:gd name="T19" fmla="*/ 0 h 4"/>
                <a:gd name="T20" fmla="*/ 6 w 12"/>
                <a:gd name="T21" fmla="*/ 0 h 4"/>
                <a:gd name="T22" fmla="*/ 6 w 12"/>
                <a:gd name="T23" fmla="*/ 0 h 4"/>
                <a:gd name="T24" fmla="*/ 6 w 12"/>
                <a:gd name="T25" fmla="*/ 0 h 4"/>
                <a:gd name="T26" fmla="*/ 8 w 12"/>
                <a:gd name="T27" fmla="*/ 0 h 4"/>
                <a:gd name="T28" fmla="*/ 6 w 12"/>
                <a:gd name="T29" fmla="*/ 2 h 4"/>
                <a:gd name="T30" fmla="*/ 8 w 12"/>
                <a:gd name="T31" fmla="*/ 2 h 4"/>
                <a:gd name="T32" fmla="*/ 8 w 12"/>
                <a:gd name="T33" fmla="*/ 2 h 4"/>
                <a:gd name="T34" fmla="*/ 10 w 12"/>
                <a:gd name="T35" fmla="*/ 0 h 4"/>
                <a:gd name="T36" fmla="*/ 10 w 12"/>
                <a:gd name="T37" fmla="*/ 2 h 4"/>
                <a:gd name="T38" fmla="*/ 10 w 12"/>
                <a:gd name="T39" fmla="*/ 0 h 4"/>
                <a:gd name="T40" fmla="*/ 10 w 12"/>
                <a:gd name="T41" fmla="*/ 2 h 4"/>
                <a:gd name="T42" fmla="*/ 8 w 12"/>
                <a:gd name="T43" fmla="*/ 2 h 4"/>
                <a:gd name="T44" fmla="*/ 8 w 12"/>
                <a:gd name="T45" fmla="*/ 2 h 4"/>
                <a:gd name="T46" fmla="*/ 10 w 12"/>
                <a:gd name="T47" fmla="*/ 2 h 4"/>
                <a:gd name="T48" fmla="*/ 10 w 12"/>
                <a:gd name="T49" fmla="*/ 2 h 4"/>
                <a:gd name="T50" fmla="*/ 10 w 12"/>
                <a:gd name="T51" fmla="*/ 2 h 4"/>
                <a:gd name="T52" fmla="*/ 10 w 12"/>
                <a:gd name="T53" fmla="*/ 4 h 4"/>
                <a:gd name="T54" fmla="*/ 12 w 12"/>
                <a:gd name="T55" fmla="*/ 4 h 4"/>
                <a:gd name="T56" fmla="*/ 12 w 12"/>
                <a:gd name="T57" fmla="*/ 2 h 4"/>
                <a:gd name="T58" fmla="*/ 12 w 12"/>
                <a:gd name="T59" fmla="*/ 2 h 4"/>
                <a:gd name="T60" fmla="*/ 10 w 12"/>
                <a:gd name="T61" fmla="*/ 4 h 4"/>
                <a:gd name="T62" fmla="*/ 10 w 12"/>
                <a:gd name="T63" fmla="*/ 4 h 4"/>
                <a:gd name="T64" fmla="*/ 8 w 12"/>
                <a:gd name="T65" fmla="*/ 4 h 4"/>
                <a:gd name="T66" fmla="*/ 8 w 12"/>
                <a:gd name="T67" fmla="*/ 4 h 4"/>
                <a:gd name="T68" fmla="*/ 6 w 12"/>
                <a:gd name="T69" fmla="*/ 4 h 4"/>
                <a:gd name="T70" fmla="*/ 8 w 12"/>
                <a:gd name="T71" fmla="*/ 4 h 4"/>
                <a:gd name="T72" fmla="*/ 6 w 12"/>
                <a:gd name="T73" fmla="*/ 4 h 4"/>
                <a:gd name="T74" fmla="*/ 4 w 12"/>
                <a:gd name="T75" fmla="*/ 4 h 4"/>
                <a:gd name="T76" fmla="*/ 2 w 12"/>
                <a:gd name="T77" fmla="*/ 4 h 4"/>
                <a:gd name="T78" fmla="*/ 4 w 12"/>
                <a:gd name="T79" fmla="*/ 2 h 4"/>
                <a:gd name="T80" fmla="*/ 2 w 12"/>
                <a:gd name="T81" fmla="*/ 2 h 4"/>
                <a:gd name="T82" fmla="*/ 0 w 12"/>
                <a:gd name="T83" fmla="*/ 4 h 4"/>
                <a:gd name="T84" fmla="*/ 0 w 12"/>
                <a:gd name="T85" fmla="*/ 2 h 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 h="4">
                  <a:moveTo>
                    <a:pt x="0" y="2"/>
                  </a:moveTo>
                  <a:lnTo>
                    <a:pt x="0" y="2"/>
                  </a:lnTo>
                  <a:lnTo>
                    <a:pt x="2" y="2"/>
                  </a:lnTo>
                  <a:lnTo>
                    <a:pt x="4" y="2"/>
                  </a:lnTo>
                  <a:lnTo>
                    <a:pt x="6" y="2"/>
                  </a:lnTo>
                  <a:lnTo>
                    <a:pt x="4" y="0"/>
                  </a:lnTo>
                  <a:lnTo>
                    <a:pt x="6" y="0"/>
                  </a:lnTo>
                  <a:lnTo>
                    <a:pt x="8" y="0"/>
                  </a:lnTo>
                  <a:lnTo>
                    <a:pt x="6" y="2"/>
                  </a:lnTo>
                  <a:lnTo>
                    <a:pt x="8" y="2"/>
                  </a:lnTo>
                  <a:lnTo>
                    <a:pt x="10" y="0"/>
                  </a:lnTo>
                  <a:lnTo>
                    <a:pt x="10" y="2"/>
                  </a:lnTo>
                  <a:lnTo>
                    <a:pt x="10" y="0"/>
                  </a:lnTo>
                  <a:lnTo>
                    <a:pt x="10" y="2"/>
                  </a:lnTo>
                  <a:lnTo>
                    <a:pt x="8" y="2"/>
                  </a:lnTo>
                  <a:lnTo>
                    <a:pt x="10" y="2"/>
                  </a:lnTo>
                  <a:lnTo>
                    <a:pt x="10" y="4"/>
                  </a:lnTo>
                  <a:lnTo>
                    <a:pt x="12" y="4"/>
                  </a:lnTo>
                  <a:lnTo>
                    <a:pt x="12" y="2"/>
                  </a:lnTo>
                  <a:lnTo>
                    <a:pt x="10" y="4"/>
                  </a:lnTo>
                  <a:lnTo>
                    <a:pt x="8" y="4"/>
                  </a:lnTo>
                  <a:lnTo>
                    <a:pt x="6" y="4"/>
                  </a:lnTo>
                  <a:lnTo>
                    <a:pt x="8" y="4"/>
                  </a:lnTo>
                  <a:lnTo>
                    <a:pt x="6" y="4"/>
                  </a:lnTo>
                  <a:lnTo>
                    <a:pt x="4" y="4"/>
                  </a:lnTo>
                  <a:lnTo>
                    <a:pt x="2" y="4"/>
                  </a:lnTo>
                  <a:lnTo>
                    <a:pt x="4" y="2"/>
                  </a:lnTo>
                  <a:lnTo>
                    <a:pt x="2" y="2"/>
                  </a:lnTo>
                  <a:lnTo>
                    <a:pt x="0" y="4"/>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53" name="Freeform 520">
              <a:extLst>
                <a:ext uri="{FF2B5EF4-FFF2-40B4-BE49-F238E27FC236}">
                  <a16:creationId xmlns:a16="http://schemas.microsoft.com/office/drawing/2014/main" id="{6DF9DF2D-C6FA-07F5-A30C-77578D52070B}"/>
                </a:ext>
              </a:extLst>
            </p:cNvPr>
            <p:cNvSpPr>
              <a:spLocks noChangeAspect="1"/>
            </p:cNvSpPr>
            <p:nvPr/>
          </p:nvSpPr>
          <p:spPr bwMode="auto">
            <a:xfrm>
              <a:off x="4531013" y="2469983"/>
              <a:ext cx="18246" cy="9123"/>
            </a:xfrm>
            <a:custGeom>
              <a:avLst/>
              <a:gdLst>
                <a:gd name="T0" fmla="*/ 0 w 12"/>
                <a:gd name="T1" fmla="*/ 4 h 6"/>
                <a:gd name="T2" fmla="*/ 2 w 12"/>
                <a:gd name="T3" fmla="*/ 4 h 6"/>
                <a:gd name="T4" fmla="*/ 2 w 12"/>
                <a:gd name="T5" fmla="*/ 2 h 6"/>
                <a:gd name="T6" fmla="*/ 6 w 12"/>
                <a:gd name="T7" fmla="*/ 2 h 6"/>
                <a:gd name="T8" fmla="*/ 4 w 12"/>
                <a:gd name="T9" fmla="*/ 2 h 6"/>
                <a:gd name="T10" fmla="*/ 4 w 12"/>
                <a:gd name="T11" fmla="*/ 2 h 6"/>
                <a:gd name="T12" fmla="*/ 8 w 12"/>
                <a:gd name="T13" fmla="*/ 0 h 6"/>
                <a:gd name="T14" fmla="*/ 10 w 12"/>
                <a:gd name="T15" fmla="*/ 2 h 6"/>
                <a:gd name="T16" fmla="*/ 10 w 12"/>
                <a:gd name="T17" fmla="*/ 0 h 6"/>
                <a:gd name="T18" fmla="*/ 10 w 12"/>
                <a:gd name="T19" fmla="*/ 0 h 6"/>
                <a:gd name="T20" fmla="*/ 10 w 12"/>
                <a:gd name="T21" fmla="*/ 2 h 6"/>
                <a:gd name="T22" fmla="*/ 12 w 12"/>
                <a:gd name="T23" fmla="*/ 2 h 6"/>
                <a:gd name="T24" fmla="*/ 12 w 12"/>
                <a:gd name="T25" fmla="*/ 2 h 6"/>
                <a:gd name="T26" fmla="*/ 12 w 12"/>
                <a:gd name="T27" fmla="*/ 2 h 6"/>
                <a:gd name="T28" fmla="*/ 12 w 12"/>
                <a:gd name="T29" fmla="*/ 4 h 6"/>
                <a:gd name="T30" fmla="*/ 8 w 12"/>
                <a:gd name="T31" fmla="*/ 4 h 6"/>
                <a:gd name="T32" fmla="*/ 6 w 12"/>
                <a:gd name="T33" fmla="*/ 4 h 6"/>
                <a:gd name="T34" fmla="*/ 4 w 12"/>
                <a:gd name="T35" fmla="*/ 4 h 6"/>
                <a:gd name="T36" fmla="*/ 2 w 12"/>
                <a:gd name="T37" fmla="*/ 6 h 6"/>
                <a:gd name="T38" fmla="*/ 2 w 12"/>
                <a:gd name="T39" fmla="*/ 4 h 6"/>
                <a:gd name="T40" fmla="*/ 0 w 12"/>
                <a:gd name="T41" fmla="*/ 4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 h="6">
                  <a:moveTo>
                    <a:pt x="0" y="4"/>
                  </a:moveTo>
                  <a:lnTo>
                    <a:pt x="2" y="4"/>
                  </a:lnTo>
                  <a:lnTo>
                    <a:pt x="2" y="2"/>
                  </a:lnTo>
                  <a:lnTo>
                    <a:pt x="6" y="2"/>
                  </a:lnTo>
                  <a:lnTo>
                    <a:pt x="4" y="2"/>
                  </a:lnTo>
                  <a:lnTo>
                    <a:pt x="8" y="0"/>
                  </a:lnTo>
                  <a:lnTo>
                    <a:pt x="10" y="2"/>
                  </a:lnTo>
                  <a:lnTo>
                    <a:pt x="10" y="0"/>
                  </a:lnTo>
                  <a:lnTo>
                    <a:pt x="10" y="2"/>
                  </a:lnTo>
                  <a:lnTo>
                    <a:pt x="12" y="2"/>
                  </a:lnTo>
                  <a:lnTo>
                    <a:pt x="12" y="4"/>
                  </a:lnTo>
                  <a:lnTo>
                    <a:pt x="8" y="4"/>
                  </a:lnTo>
                  <a:lnTo>
                    <a:pt x="6" y="4"/>
                  </a:lnTo>
                  <a:lnTo>
                    <a:pt x="4" y="4"/>
                  </a:lnTo>
                  <a:lnTo>
                    <a:pt x="2" y="6"/>
                  </a:lnTo>
                  <a:lnTo>
                    <a:pt x="2"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54" name="Freeform 521">
              <a:extLst>
                <a:ext uri="{FF2B5EF4-FFF2-40B4-BE49-F238E27FC236}">
                  <a16:creationId xmlns:a16="http://schemas.microsoft.com/office/drawing/2014/main" id="{15CF88FD-A272-18FF-22F0-52595271C4BD}"/>
                </a:ext>
              </a:extLst>
            </p:cNvPr>
            <p:cNvSpPr>
              <a:spLocks noChangeAspect="1"/>
            </p:cNvSpPr>
            <p:nvPr/>
          </p:nvSpPr>
          <p:spPr bwMode="auto">
            <a:xfrm>
              <a:off x="4531013" y="2469983"/>
              <a:ext cx="18246" cy="9123"/>
            </a:xfrm>
            <a:custGeom>
              <a:avLst/>
              <a:gdLst>
                <a:gd name="T0" fmla="*/ 0 w 12"/>
                <a:gd name="T1" fmla="*/ 4 h 6"/>
                <a:gd name="T2" fmla="*/ 2 w 12"/>
                <a:gd name="T3" fmla="*/ 4 h 6"/>
                <a:gd name="T4" fmla="*/ 2 w 12"/>
                <a:gd name="T5" fmla="*/ 2 h 6"/>
                <a:gd name="T6" fmla="*/ 6 w 12"/>
                <a:gd name="T7" fmla="*/ 2 h 6"/>
                <a:gd name="T8" fmla="*/ 4 w 12"/>
                <a:gd name="T9" fmla="*/ 2 h 6"/>
                <a:gd name="T10" fmla="*/ 4 w 12"/>
                <a:gd name="T11" fmla="*/ 2 h 6"/>
                <a:gd name="T12" fmla="*/ 8 w 12"/>
                <a:gd name="T13" fmla="*/ 0 h 6"/>
                <a:gd name="T14" fmla="*/ 10 w 12"/>
                <a:gd name="T15" fmla="*/ 2 h 6"/>
                <a:gd name="T16" fmla="*/ 10 w 12"/>
                <a:gd name="T17" fmla="*/ 0 h 6"/>
                <a:gd name="T18" fmla="*/ 10 w 12"/>
                <a:gd name="T19" fmla="*/ 0 h 6"/>
                <a:gd name="T20" fmla="*/ 10 w 12"/>
                <a:gd name="T21" fmla="*/ 2 h 6"/>
                <a:gd name="T22" fmla="*/ 12 w 12"/>
                <a:gd name="T23" fmla="*/ 2 h 6"/>
                <a:gd name="T24" fmla="*/ 12 w 12"/>
                <a:gd name="T25" fmla="*/ 2 h 6"/>
                <a:gd name="T26" fmla="*/ 12 w 12"/>
                <a:gd name="T27" fmla="*/ 2 h 6"/>
                <a:gd name="T28" fmla="*/ 12 w 12"/>
                <a:gd name="T29" fmla="*/ 4 h 6"/>
                <a:gd name="T30" fmla="*/ 8 w 12"/>
                <a:gd name="T31" fmla="*/ 4 h 6"/>
                <a:gd name="T32" fmla="*/ 6 w 12"/>
                <a:gd name="T33" fmla="*/ 4 h 6"/>
                <a:gd name="T34" fmla="*/ 4 w 12"/>
                <a:gd name="T35" fmla="*/ 4 h 6"/>
                <a:gd name="T36" fmla="*/ 2 w 12"/>
                <a:gd name="T37" fmla="*/ 6 h 6"/>
                <a:gd name="T38" fmla="*/ 2 w 12"/>
                <a:gd name="T39" fmla="*/ 4 h 6"/>
                <a:gd name="T40" fmla="*/ 0 w 12"/>
                <a:gd name="T41" fmla="*/ 4 h 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 h="6">
                  <a:moveTo>
                    <a:pt x="0" y="4"/>
                  </a:moveTo>
                  <a:lnTo>
                    <a:pt x="2" y="4"/>
                  </a:lnTo>
                  <a:lnTo>
                    <a:pt x="2" y="2"/>
                  </a:lnTo>
                  <a:lnTo>
                    <a:pt x="6" y="2"/>
                  </a:lnTo>
                  <a:lnTo>
                    <a:pt x="4" y="2"/>
                  </a:lnTo>
                  <a:lnTo>
                    <a:pt x="8" y="0"/>
                  </a:lnTo>
                  <a:lnTo>
                    <a:pt x="10" y="2"/>
                  </a:lnTo>
                  <a:lnTo>
                    <a:pt x="10" y="0"/>
                  </a:lnTo>
                  <a:lnTo>
                    <a:pt x="10" y="2"/>
                  </a:lnTo>
                  <a:lnTo>
                    <a:pt x="12" y="2"/>
                  </a:lnTo>
                  <a:lnTo>
                    <a:pt x="12" y="4"/>
                  </a:lnTo>
                  <a:lnTo>
                    <a:pt x="8" y="4"/>
                  </a:lnTo>
                  <a:lnTo>
                    <a:pt x="6" y="4"/>
                  </a:lnTo>
                  <a:lnTo>
                    <a:pt x="4" y="4"/>
                  </a:lnTo>
                  <a:lnTo>
                    <a:pt x="2" y="6"/>
                  </a:lnTo>
                  <a:lnTo>
                    <a:pt x="2" y="4"/>
                  </a:lnTo>
                  <a:lnTo>
                    <a:pt x="0"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55" name="Freeform 522">
              <a:extLst>
                <a:ext uri="{FF2B5EF4-FFF2-40B4-BE49-F238E27FC236}">
                  <a16:creationId xmlns:a16="http://schemas.microsoft.com/office/drawing/2014/main" id="{B71EEFE4-30BA-129E-9213-19674DE66F95}"/>
                </a:ext>
              </a:extLst>
            </p:cNvPr>
            <p:cNvSpPr>
              <a:spLocks noChangeAspect="1"/>
            </p:cNvSpPr>
            <p:nvPr/>
          </p:nvSpPr>
          <p:spPr bwMode="auto">
            <a:xfrm>
              <a:off x="4829051" y="2270768"/>
              <a:ext cx="12166" cy="10645"/>
            </a:xfrm>
            <a:custGeom>
              <a:avLst/>
              <a:gdLst>
                <a:gd name="T0" fmla="*/ 0 w 8"/>
                <a:gd name="T1" fmla="*/ 4 h 7"/>
                <a:gd name="T2" fmla="*/ 2 w 8"/>
                <a:gd name="T3" fmla="*/ 2 h 7"/>
                <a:gd name="T4" fmla="*/ 0 w 8"/>
                <a:gd name="T5" fmla="*/ 2 h 7"/>
                <a:gd name="T6" fmla="*/ 0 w 8"/>
                <a:gd name="T7" fmla="*/ 2 h 7"/>
                <a:gd name="T8" fmla="*/ 0 w 8"/>
                <a:gd name="T9" fmla="*/ 0 h 7"/>
                <a:gd name="T10" fmla="*/ 2 w 8"/>
                <a:gd name="T11" fmla="*/ 0 h 7"/>
                <a:gd name="T12" fmla="*/ 2 w 8"/>
                <a:gd name="T13" fmla="*/ 2 h 7"/>
                <a:gd name="T14" fmla="*/ 4 w 8"/>
                <a:gd name="T15" fmla="*/ 2 h 7"/>
                <a:gd name="T16" fmla="*/ 4 w 8"/>
                <a:gd name="T17" fmla="*/ 2 h 7"/>
                <a:gd name="T18" fmla="*/ 6 w 8"/>
                <a:gd name="T19" fmla="*/ 2 h 7"/>
                <a:gd name="T20" fmla="*/ 6 w 8"/>
                <a:gd name="T21" fmla="*/ 2 h 7"/>
                <a:gd name="T22" fmla="*/ 8 w 8"/>
                <a:gd name="T23" fmla="*/ 2 h 7"/>
                <a:gd name="T24" fmla="*/ 8 w 8"/>
                <a:gd name="T25" fmla="*/ 4 h 7"/>
                <a:gd name="T26" fmla="*/ 6 w 8"/>
                <a:gd name="T27" fmla="*/ 4 h 7"/>
                <a:gd name="T28" fmla="*/ 6 w 8"/>
                <a:gd name="T29" fmla="*/ 4 h 7"/>
                <a:gd name="T30" fmla="*/ 6 w 8"/>
                <a:gd name="T31" fmla="*/ 7 h 7"/>
                <a:gd name="T32" fmla="*/ 4 w 8"/>
                <a:gd name="T33" fmla="*/ 7 h 7"/>
                <a:gd name="T34" fmla="*/ 2 w 8"/>
                <a:gd name="T35" fmla="*/ 4 h 7"/>
                <a:gd name="T36" fmla="*/ 2 w 8"/>
                <a:gd name="T37" fmla="*/ 4 h 7"/>
                <a:gd name="T38" fmla="*/ 0 w 8"/>
                <a:gd name="T39" fmla="*/ 4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 h="7">
                  <a:moveTo>
                    <a:pt x="0" y="4"/>
                  </a:moveTo>
                  <a:lnTo>
                    <a:pt x="2" y="2"/>
                  </a:lnTo>
                  <a:lnTo>
                    <a:pt x="0" y="2"/>
                  </a:lnTo>
                  <a:lnTo>
                    <a:pt x="0" y="0"/>
                  </a:lnTo>
                  <a:lnTo>
                    <a:pt x="2" y="0"/>
                  </a:lnTo>
                  <a:lnTo>
                    <a:pt x="2" y="2"/>
                  </a:lnTo>
                  <a:lnTo>
                    <a:pt x="4" y="2"/>
                  </a:lnTo>
                  <a:lnTo>
                    <a:pt x="6" y="2"/>
                  </a:lnTo>
                  <a:lnTo>
                    <a:pt x="8" y="2"/>
                  </a:lnTo>
                  <a:lnTo>
                    <a:pt x="8" y="4"/>
                  </a:lnTo>
                  <a:lnTo>
                    <a:pt x="6" y="4"/>
                  </a:lnTo>
                  <a:lnTo>
                    <a:pt x="6" y="7"/>
                  </a:lnTo>
                  <a:lnTo>
                    <a:pt x="4" y="7"/>
                  </a:lnTo>
                  <a:lnTo>
                    <a:pt x="2"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56" name="Freeform 523">
              <a:extLst>
                <a:ext uri="{FF2B5EF4-FFF2-40B4-BE49-F238E27FC236}">
                  <a16:creationId xmlns:a16="http://schemas.microsoft.com/office/drawing/2014/main" id="{DD7ABDA9-5339-CDE3-17AE-9C76F1B4FA83}"/>
                </a:ext>
              </a:extLst>
            </p:cNvPr>
            <p:cNvSpPr>
              <a:spLocks noChangeAspect="1"/>
            </p:cNvSpPr>
            <p:nvPr/>
          </p:nvSpPr>
          <p:spPr bwMode="auto">
            <a:xfrm>
              <a:off x="4829051" y="2270768"/>
              <a:ext cx="12166" cy="10645"/>
            </a:xfrm>
            <a:custGeom>
              <a:avLst/>
              <a:gdLst>
                <a:gd name="T0" fmla="*/ 0 w 8"/>
                <a:gd name="T1" fmla="*/ 4 h 7"/>
                <a:gd name="T2" fmla="*/ 2 w 8"/>
                <a:gd name="T3" fmla="*/ 2 h 7"/>
                <a:gd name="T4" fmla="*/ 0 w 8"/>
                <a:gd name="T5" fmla="*/ 2 h 7"/>
                <a:gd name="T6" fmla="*/ 0 w 8"/>
                <a:gd name="T7" fmla="*/ 2 h 7"/>
                <a:gd name="T8" fmla="*/ 0 w 8"/>
                <a:gd name="T9" fmla="*/ 0 h 7"/>
                <a:gd name="T10" fmla="*/ 2 w 8"/>
                <a:gd name="T11" fmla="*/ 0 h 7"/>
                <a:gd name="T12" fmla="*/ 2 w 8"/>
                <a:gd name="T13" fmla="*/ 2 h 7"/>
                <a:gd name="T14" fmla="*/ 4 w 8"/>
                <a:gd name="T15" fmla="*/ 2 h 7"/>
                <a:gd name="T16" fmla="*/ 4 w 8"/>
                <a:gd name="T17" fmla="*/ 2 h 7"/>
                <a:gd name="T18" fmla="*/ 6 w 8"/>
                <a:gd name="T19" fmla="*/ 2 h 7"/>
                <a:gd name="T20" fmla="*/ 6 w 8"/>
                <a:gd name="T21" fmla="*/ 2 h 7"/>
                <a:gd name="T22" fmla="*/ 8 w 8"/>
                <a:gd name="T23" fmla="*/ 2 h 7"/>
                <a:gd name="T24" fmla="*/ 8 w 8"/>
                <a:gd name="T25" fmla="*/ 4 h 7"/>
                <a:gd name="T26" fmla="*/ 6 w 8"/>
                <a:gd name="T27" fmla="*/ 4 h 7"/>
                <a:gd name="T28" fmla="*/ 6 w 8"/>
                <a:gd name="T29" fmla="*/ 4 h 7"/>
                <a:gd name="T30" fmla="*/ 6 w 8"/>
                <a:gd name="T31" fmla="*/ 7 h 7"/>
                <a:gd name="T32" fmla="*/ 4 w 8"/>
                <a:gd name="T33" fmla="*/ 7 h 7"/>
                <a:gd name="T34" fmla="*/ 2 w 8"/>
                <a:gd name="T35" fmla="*/ 4 h 7"/>
                <a:gd name="T36" fmla="*/ 2 w 8"/>
                <a:gd name="T37" fmla="*/ 4 h 7"/>
                <a:gd name="T38" fmla="*/ 0 w 8"/>
                <a:gd name="T39" fmla="*/ 4 h 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 h="7">
                  <a:moveTo>
                    <a:pt x="0" y="4"/>
                  </a:moveTo>
                  <a:lnTo>
                    <a:pt x="2" y="2"/>
                  </a:lnTo>
                  <a:lnTo>
                    <a:pt x="0" y="2"/>
                  </a:lnTo>
                  <a:lnTo>
                    <a:pt x="0" y="0"/>
                  </a:lnTo>
                  <a:lnTo>
                    <a:pt x="2" y="0"/>
                  </a:lnTo>
                  <a:lnTo>
                    <a:pt x="2" y="2"/>
                  </a:lnTo>
                  <a:lnTo>
                    <a:pt x="4" y="2"/>
                  </a:lnTo>
                  <a:lnTo>
                    <a:pt x="6" y="2"/>
                  </a:lnTo>
                  <a:lnTo>
                    <a:pt x="8" y="2"/>
                  </a:lnTo>
                  <a:lnTo>
                    <a:pt x="8" y="4"/>
                  </a:lnTo>
                  <a:lnTo>
                    <a:pt x="6" y="4"/>
                  </a:lnTo>
                  <a:lnTo>
                    <a:pt x="6" y="7"/>
                  </a:lnTo>
                  <a:lnTo>
                    <a:pt x="4" y="7"/>
                  </a:lnTo>
                  <a:lnTo>
                    <a:pt x="2" y="4"/>
                  </a:lnTo>
                  <a:lnTo>
                    <a:pt x="0"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57" name="Freeform 524">
              <a:extLst>
                <a:ext uri="{FF2B5EF4-FFF2-40B4-BE49-F238E27FC236}">
                  <a16:creationId xmlns:a16="http://schemas.microsoft.com/office/drawing/2014/main" id="{0C11C9AF-C950-9676-EEB1-10D0D036E686}"/>
                </a:ext>
              </a:extLst>
            </p:cNvPr>
            <p:cNvSpPr>
              <a:spLocks noChangeAspect="1"/>
            </p:cNvSpPr>
            <p:nvPr/>
          </p:nvSpPr>
          <p:spPr bwMode="auto">
            <a:xfrm>
              <a:off x="4768227" y="2287496"/>
              <a:ext cx="6083" cy="6083"/>
            </a:xfrm>
            <a:custGeom>
              <a:avLst/>
              <a:gdLst>
                <a:gd name="T0" fmla="*/ 0 w 4"/>
                <a:gd name="T1" fmla="*/ 2 h 4"/>
                <a:gd name="T2" fmla="*/ 0 w 4"/>
                <a:gd name="T3" fmla="*/ 2 h 4"/>
                <a:gd name="T4" fmla="*/ 0 w 4"/>
                <a:gd name="T5" fmla="*/ 2 h 4"/>
                <a:gd name="T6" fmla="*/ 2 w 4"/>
                <a:gd name="T7" fmla="*/ 0 h 4"/>
                <a:gd name="T8" fmla="*/ 2 w 4"/>
                <a:gd name="T9" fmla="*/ 0 h 4"/>
                <a:gd name="T10" fmla="*/ 4 w 4"/>
                <a:gd name="T11" fmla="*/ 0 h 4"/>
                <a:gd name="T12" fmla="*/ 4 w 4"/>
                <a:gd name="T13" fmla="*/ 2 h 4"/>
                <a:gd name="T14" fmla="*/ 4 w 4"/>
                <a:gd name="T15" fmla="*/ 2 h 4"/>
                <a:gd name="T16" fmla="*/ 4 w 4"/>
                <a:gd name="T17" fmla="*/ 4 h 4"/>
                <a:gd name="T18" fmla="*/ 2 w 4"/>
                <a:gd name="T19" fmla="*/ 4 h 4"/>
                <a:gd name="T20" fmla="*/ 2 w 4"/>
                <a:gd name="T21" fmla="*/ 4 h 4"/>
                <a:gd name="T22" fmla="*/ 0 w 4"/>
                <a:gd name="T23" fmla="*/ 4 h 4"/>
                <a:gd name="T24" fmla="*/ 2 w 4"/>
                <a:gd name="T25" fmla="*/ 2 h 4"/>
                <a:gd name="T26" fmla="*/ 0 w 4"/>
                <a:gd name="T27" fmla="*/ 2 h 4"/>
                <a:gd name="T28" fmla="*/ 0 w 4"/>
                <a:gd name="T29" fmla="*/ 4 h 4"/>
                <a:gd name="T30" fmla="*/ 0 w 4"/>
                <a:gd name="T31" fmla="*/ 4 h 4"/>
                <a:gd name="T32" fmla="*/ 0 w 4"/>
                <a:gd name="T33" fmla="*/ 4 h 4"/>
                <a:gd name="T34" fmla="*/ 0 w 4"/>
                <a:gd name="T35" fmla="*/ 2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4">
                  <a:moveTo>
                    <a:pt x="0" y="2"/>
                  </a:moveTo>
                  <a:lnTo>
                    <a:pt x="0" y="2"/>
                  </a:lnTo>
                  <a:lnTo>
                    <a:pt x="2" y="0"/>
                  </a:lnTo>
                  <a:lnTo>
                    <a:pt x="4" y="0"/>
                  </a:lnTo>
                  <a:lnTo>
                    <a:pt x="4" y="2"/>
                  </a:lnTo>
                  <a:lnTo>
                    <a:pt x="4" y="4"/>
                  </a:lnTo>
                  <a:lnTo>
                    <a:pt x="2" y="4"/>
                  </a:lnTo>
                  <a:lnTo>
                    <a:pt x="0" y="4"/>
                  </a:lnTo>
                  <a:lnTo>
                    <a:pt x="2" y="2"/>
                  </a:lnTo>
                  <a:lnTo>
                    <a:pt x="0" y="2"/>
                  </a:lnTo>
                  <a:lnTo>
                    <a:pt x="0" y="4"/>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58" name="Freeform 525">
              <a:extLst>
                <a:ext uri="{FF2B5EF4-FFF2-40B4-BE49-F238E27FC236}">
                  <a16:creationId xmlns:a16="http://schemas.microsoft.com/office/drawing/2014/main" id="{46495AD6-A4BC-7978-0A16-3B126D3DCC96}"/>
                </a:ext>
              </a:extLst>
            </p:cNvPr>
            <p:cNvSpPr>
              <a:spLocks noChangeAspect="1"/>
            </p:cNvSpPr>
            <p:nvPr/>
          </p:nvSpPr>
          <p:spPr bwMode="auto">
            <a:xfrm>
              <a:off x="4768227" y="2287496"/>
              <a:ext cx="6083" cy="6083"/>
            </a:xfrm>
            <a:custGeom>
              <a:avLst/>
              <a:gdLst>
                <a:gd name="T0" fmla="*/ 0 w 4"/>
                <a:gd name="T1" fmla="*/ 2 h 4"/>
                <a:gd name="T2" fmla="*/ 0 w 4"/>
                <a:gd name="T3" fmla="*/ 2 h 4"/>
                <a:gd name="T4" fmla="*/ 0 w 4"/>
                <a:gd name="T5" fmla="*/ 2 h 4"/>
                <a:gd name="T6" fmla="*/ 2 w 4"/>
                <a:gd name="T7" fmla="*/ 0 h 4"/>
                <a:gd name="T8" fmla="*/ 2 w 4"/>
                <a:gd name="T9" fmla="*/ 0 h 4"/>
                <a:gd name="T10" fmla="*/ 4 w 4"/>
                <a:gd name="T11" fmla="*/ 0 h 4"/>
                <a:gd name="T12" fmla="*/ 4 w 4"/>
                <a:gd name="T13" fmla="*/ 2 h 4"/>
                <a:gd name="T14" fmla="*/ 4 w 4"/>
                <a:gd name="T15" fmla="*/ 2 h 4"/>
                <a:gd name="T16" fmla="*/ 4 w 4"/>
                <a:gd name="T17" fmla="*/ 4 h 4"/>
                <a:gd name="T18" fmla="*/ 2 w 4"/>
                <a:gd name="T19" fmla="*/ 4 h 4"/>
                <a:gd name="T20" fmla="*/ 2 w 4"/>
                <a:gd name="T21" fmla="*/ 4 h 4"/>
                <a:gd name="T22" fmla="*/ 0 w 4"/>
                <a:gd name="T23" fmla="*/ 4 h 4"/>
                <a:gd name="T24" fmla="*/ 2 w 4"/>
                <a:gd name="T25" fmla="*/ 2 h 4"/>
                <a:gd name="T26" fmla="*/ 0 w 4"/>
                <a:gd name="T27" fmla="*/ 2 h 4"/>
                <a:gd name="T28" fmla="*/ 0 w 4"/>
                <a:gd name="T29" fmla="*/ 4 h 4"/>
                <a:gd name="T30" fmla="*/ 0 w 4"/>
                <a:gd name="T31" fmla="*/ 4 h 4"/>
                <a:gd name="T32" fmla="*/ 0 w 4"/>
                <a:gd name="T33" fmla="*/ 4 h 4"/>
                <a:gd name="T34" fmla="*/ 0 w 4"/>
                <a:gd name="T35" fmla="*/ 2 h 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 h="4">
                  <a:moveTo>
                    <a:pt x="0" y="2"/>
                  </a:moveTo>
                  <a:lnTo>
                    <a:pt x="0" y="2"/>
                  </a:lnTo>
                  <a:lnTo>
                    <a:pt x="2" y="0"/>
                  </a:lnTo>
                  <a:lnTo>
                    <a:pt x="4" y="0"/>
                  </a:lnTo>
                  <a:lnTo>
                    <a:pt x="4" y="2"/>
                  </a:lnTo>
                  <a:lnTo>
                    <a:pt x="4" y="4"/>
                  </a:lnTo>
                  <a:lnTo>
                    <a:pt x="2" y="4"/>
                  </a:lnTo>
                  <a:lnTo>
                    <a:pt x="0" y="4"/>
                  </a:lnTo>
                  <a:lnTo>
                    <a:pt x="2" y="2"/>
                  </a:lnTo>
                  <a:lnTo>
                    <a:pt x="0" y="2"/>
                  </a:lnTo>
                  <a:lnTo>
                    <a:pt x="0" y="4"/>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59" name="Freeform 526">
              <a:extLst>
                <a:ext uri="{FF2B5EF4-FFF2-40B4-BE49-F238E27FC236}">
                  <a16:creationId xmlns:a16="http://schemas.microsoft.com/office/drawing/2014/main" id="{C254ACCB-1FD7-0C65-F42B-183B50B4A6C5}"/>
                </a:ext>
              </a:extLst>
            </p:cNvPr>
            <p:cNvSpPr>
              <a:spLocks noChangeAspect="1"/>
            </p:cNvSpPr>
            <p:nvPr/>
          </p:nvSpPr>
          <p:spPr bwMode="auto">
            <a:xfrm>
              <a:off x="4804722" y="2284456"/>
              <a:ext cx="15206" cy="3040"/>
            </a:xfrm>
            <a:custGeom>
              <a:avLst/>
              <a:gdLst>
                <a:gd name="T0" fmla="*/ 0 w 10"/>
                <a:gd name="T1" fmla="*/ 0 h 2"/>
                <a:gd name="T2" fmla="*/ 0 w 10"/>
                <a:gd name="T3" fmla="*/ 0 h 2"/>
                <a:gd name="T4" fmla="*/ 2 w 10"/>
                <a:gd name="T5" fmla="*/ 0 h 2"/>
                <a:gd name="T6" fmla="*/ 2 w 10"/>
                <a:gd name="T7" fmla="*/ 0 h 2"/>
                <a:gd name="T8" fmla="*/ 2 w 10"/>
                <a:gd name="T9" fmla="*/ 0 h 2"/>
                <a:gd name="T10" fmla="*/ 2 w 10"/>
                <a:gd name="T11" fmla="*/ 0 h 2"/>
                <a:gd name="T12" fmla="*/ 4 w 10"/>
                <a:gd name="T13" fmla="*/ 0 h 2"/>
                <a:gd name="T14" fmla="*/ 4 w 10"/>
                <a:gd name="T15" fmla="*/ 0 h 2"/>
                <a:gd name="T16" fmla="*/ 4 w 10"/>
                <a:gd name="T17" fmla="*/ 0 h 2"/>
                <a:gd name="T18" fmla="*/ 4 w 10"/>
                <a:gd name="T19" fmla="*/ 0 h 2"/>
                <a:gd name="T20" fmla="*/ 4 w 10"/>
                <a:gd name="T21" fmla="*/ 0 h 2"/>
                <a:gd name="T22" fmla="*/ 4 w 10"/>
                <a:gd name="T23" fmla="*/ 0 h 2"/>
                <a:gd name="T24" fmla="*/ 4 w 10"/>
                <a:gd name="T25" fmla="*/ 0 h 2"/>
                <a:gd name="T26" fmla="*/ 6 w 10"/>
                <a:gd name="T27" fmla="*/ 0 h 2"/>
                <a:gd name="T28" fmla="*/ 4 w 10"/>
                <a:gd name="T29" fmla="*/ 0 h 2"/>
                <a:gd name="T30" fmla="*/ 6 w 10"/>
                <a:gd name="T31" fmla="*/ 0 h 2"/>
                <a:gd name="T32" fmla="*/ 6 w 10"/>
                <a:gd name="T33" fmla="*/ 0 h 2"/>
                <a:gd name="T34" fmla="*/ 6 w 10"/>
                <a:gd name="T35" fmla="*/ 0 h 2"/>
                <a:gd name="T36" fmla="*/ 8 w 10"/>
                <a:gd name="T37" fmla="*/ 0 h 2"/>
                <a:gd name="T38" fmla="*/ 8 w 10"/>
                <a:gd name="T39" fmla="*/ 0 h 2"/>
                <a:gd name="T40" fmla="*/ 8 w 10"/>
                <a:gd name="T41" fmla="*/ 2 h 2"/>
                <a:gd name="T42" fmla="*/ 8 w 10"/>
                <a:gd name="T43" fmla="*/ 2 h 2"/>
                <a:gd name="T44" fmla="*/ 10 w 10"/>
                <a:gd name="T45" fmla="*/ 2 h 2"/>
                <a:gd name="T46" fmla="*/ 10 w 10"/>
                <a:gd name="T47" fmla="*/ 2 h 2"/>
                <a:gd name="T48" fmla="*/ 6 w 10"/>
                <a:gd name="T49" fmla="*/ 2 h 2"/>
                <a:gd name="T50" fmla="*/ 4 w 10"/>
                <a:gd name="T51" fmla="*/ 2 h 2"/>
                <a:gd name="T52" fmla="*/ 2 w 10"/>
                <a:gd name="T53" fmla="*/ 2 h 2"/>
                <a:gd name="T54" fmla="*/ 2 w 10"/>
                <a:gd name="T55" fmla="*/ 2 h 2"/>
                <a:gd name="T56" fmla="*/ 0 w 10"/>
                <a:gd name="T57" fmla="*/ 2 h 2"/>
                <a:gd name="T58" fmla="*/ 0 w 10"/>
                <a:gd name="T59" fmla="*/ 0 h 2"/>
                <a:gd name="T60" fmla="*/ 0 w 10"/>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 h="2">
                  <a:moveTo>
                    <a:pt x="0" y="0"/>
                  </a:moveTo>
                  <a:lnTo>
                    <a:pt x="0" y="0"/>
                  </a:lnTo>
                  <a:lnTo>
                    <a:pt x="2" y="0"/>
                  </a:lnTo>
                  <a:lnTo>
                    <a:pt x="4" y="0"/>
                  </a:lnTo>
                  <a:lnTo>
                    <a:pt x="6" y="0"/>
                  </a:lnTo>
                  <a:lnTo>
                    <a:pt x="4" y="0"/>
                  </a:lnTo>
                  <a:lnTo>
                    <a:pt x="6" y="0"/>
                  </a:lnTo>
                  <a:lnTo>
                    <a:pt x="8" y="0"/>
                  </a:lnTo>
                  <a:lnTo>
                    <a:pt x="8" y="2"/>
                  </a:lnTo>
                  <a:lnTo>
                    <a:pt x="10" y="2"/>
                  </a:lnTo>
                  <a:lnTo>
                    <a:pt x="6" y="2"/>
                  </a:lnTo>
                  <a:lnTo>
                    <a:pt x="4" y="2"/>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60" name="Freeform 527">
              <a:extLst>
                <a:ext uri="{FF2B5EF4-FFF2-40B4-BE49-F238E27FC236}">
                  <a16:creationId xmlns:a16="http://schemas.microsoft.com/office/drawing/2014/main" id="{79C81C81-88DF-6FC8-8F21-E333EE216B53}"/>
                </a:ext>
              </a:extLst>
            </p:cNvPr>
            <p:cNvSpPr>
              <a:spLocks noChangeAspect="1"/>
            </p:cNvSpPr>
            <p:nvPr/>
          </p:nvSpPr>
          <p:spPr bwMode="auto">
            <a:xfrm>
              <a:off x="4804722" y="2284456"/>
              <a:ext cx="15206" cy="3040"/>
            </a:xfrm>
            <a:custGeom>
              <a:avLst/>
              <a:gdLst>
                <a:gd name="T0" fmla="*/ 0 w 10"/>
                <a:gd name="T1" fmla="*/ 0 h 2"/>
                <a:gd name="T2" fmla="*/ 0 w 10"/>
                <a:gd name="T3" fmla="*/ 0 h 2"/>
                <a:gd name="T4" fmla="*/ 2 w 10"/>
                <a:gd name="T5" fmla="*/ 0 h 2"/>
                <a:gd name="T6" fmla="*/ 2 w 10"/>
                <a:gd name="T7" fmla="*/ 0 h 2"/>
                <a:gd name="T8" fmla="*/ 2 w 10"/>
                <a:gd name="T9" fmla="*/ 0 h 2"/>
                <a:gd name="T10" fmla="*/ 2 w 10"/>
                <a:gd name="T11" fmla="*/ 0 h 2"/>
                <a:gd name="T12" fmla="*/ 4 w 10"/>
                <a:gd name="T13" fmla="*/ 0 h 2"/>
                <a:gd name="T14" fmla="*/ 4 w 10"/>
                <a:gd name="T15" fmla="*/ 0 h 2"/>
                <a:gd name="T16" fmla="*/ 4 w 10"/>
                <a:gd name="T17" fmla="*/ 0 h 2"/>
                <a:gd name="T18" fmla="*/ 4 w 10"/>
                <a:gd name="T19" fmla="*/ 0 h 2"/>
                <a:gd name="T20" fmla="*/ 4 w 10"/>
                <a:gd name="T21" fmla="*/ 0 h 2"/>
                <a:gd name="T22" fmla="*/ 4 w 10"/>
                <a:gd name="T23" fmla="*/ 0 h 2"/>
                <a:gd name="T24" fmla="*/ 4 w 10"/>
                <a:gd name="T25" fmla="*/ 0 h 2"/>
                <a:gd name="T26" fmla="*/ 6 w 10"/>
                <a:gd name="T27" fmla="*/ 0 h 2"/>
                <a:gd name="T28" fmla="*/ 4 w 10"/>
                <a:gd name="T29" fmla="*/ 0 h 2"/>
                <a:gd name="T30" fmla="*/ 6 w 10"/>
                <a:gd name="T31" fmla="*/ 0 h 2"/>
                <a:gd name="T32" fmla="*/ 6 w 10"/>
                <a:gd name="T33" fmla="*/ 0 h 2"/>
                <a:gd name="T34" fmla="*/ 6 w 10"/>
                <a:gd name="T35" fmla="*/ 0 h 2"/>
                <a:gd name="T36" fmla="*/ 8 w 10"/>
                <a:gd name="T37" fmla="*/ 0 h 2"/>
                <a:gd name="T38" fmla="*/ 8 w 10"/>
                <a:gd name="T39" fmla="*/ 0 h 2"/>
                <a:gd name="T40" fmla="*/ 8 w 10"/>
                <a:gd name="T41" fmla="*/ 2 h 2"/>
                <a:gd name="T42" fmla="*/ 8 w 10"/>
                <a:gd name="T43" fmla="*/ 2 h 2"/>
                <a:gd name="T44" fmla="*/ 10 w 10"/>
                <a:gd name="T45" fmla="*/ 2 h 2"/>
                <a:gd name="T46" fmla="*/ 10 w 10"/>
                <a:gd name="T47" fmla="*/ 2 h 2"/>
                <a:gd name="T48" fmla="*/ 6 w 10"/>
                <a:gd name="T49" fmla="*/ 2 h 2"/>
                <a:gd name="T50" fmla="*/ 4 w 10"/>
                <a:gd name="T51" fmla="*/ 2 h 2"/>
                <a:gd name="T52" fmla="*/ 2 w 10"/>
                <a:gd name="T53" fmla="*/ 2 h 2"/>
                <a:gd name="T54" fmla="*/ 2 w 10"/>
                <a:gd name="T55" fmla="*/ 2 h 2"/>
                <a:gd name="T56" fmla="*/ 0 w 10"/>
                <a:gd name="T57" fmla="*/ 2 h 2"/>
                <a:gd name="T58" fmla="*/ 0 w 10"/>
                <a:gd name="T59" fmla="*/ 0 h 2"/>
                <a:gd name="T60" fmla="*/ 0 w 10"/>
                <a:gd name="T61" fmla="*/ 0 h 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 h="2">
                  <a:moveTo>
                    <a:pt x="0" y="0"/>
                  </a:moveTo>
                  <a:lnTo>
                    <a:pt x="0" y="0"/>
                  </a:lnTo>
                  <a:lnTo>
                    <a:pt x="2" y="0"/>
                  </a:lnTo>
                  <a:lnTo>
                    <a:pt x="4" y="0"/>
                  </a:lnTo>
                  <a:lnTo>
                    <a:pt x="6" y="0"/>
                  </a:lnTo>
                  <a:lnTo>
                    <a:pt x="4" y="0"/>
                  </a:lnTo>
                  <a:lnTo>
                    <a:pt x="6" y="0"/>
                  </a:lnTo>
                  <a:lnTo>
                    <a:pt x="8" y="0"/>
                  </a:lnTo>
                  <a:lnTo>
                    <a:pt x="8" y="2"/>
                  </a:lnTo>
                  <a:lnTo>
                    <a:pt x="10" y="2"/>
                  </a:lnTo>
                  <a:lnTo>
                    <a:pt x="6" y="2"/>
                  </a:lnTo>
                  <a:lnTo>
                    <a:pt x="4" y="2"/>
                  </a:lnTo>
                  <a:lnTo>
                    <a:pt x="2" y="2"/>
                  </a:lnTo>
                  <a:lnTo>
                    <a:pt x="0"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61" name="Freeform 528">
              <a:extLst>
                <a:ext uri="{FF2B5EF4-FFF2-40B4-BE49-F238E27FC236}">
                  <a16:creationId xmlns:a16="http://schemas.microsoft.com/office/drawing/2014/main" id="{F9F789D9-EC7D-469D-0264-FB1F9D3A1018}"/>
                </a:ext>
              </a:extLst>
            </p:cNvPr>
            <p:cNvSpPr>
              <a:spLocks noChangeAspect="1"/>
            </p:cNvSpPr>
            <p:nvPr/>
          </p:nvSpPr>
          <p:spPr bwMode="auto">
            <a:xfrm>
              <a:off x="4746938" y="2287496"/>
              <a:ext cx="15206" cy="6083"/>
            </a:xfrm>
            <a:custGeom>
              <a:avLst/>
              <a:gdLst>
                <a:gd name="T0" fmla="*/ 0 w 10"/>
                <a:gd name="T1" fmla="*/ 0 h 4"/>
                <a:gd name="T2" fmla="*/ 2 w 10"/>
                <a:gd name="T3" fmla="*/ 0 h 4"/>
                <a:gd name="T4" fmla="*/ 2 w 10"/>
                <a:gd name="T5" fmla="*/ 0 h 4"/>
                <a:gd name="T6" fmla="*/ 2 w 10"/>
                <a:gd name="T7" fmla="*/ 0 h 4"/>
                <a:gd name="T8" fmla="*/ 2 w 10"/>
                <a:gd name="T9" fmla="*/ 0 h 4"/>
                <a:gd name="T10" fmla="*/ 4 w 10"/>
                <a:gd name="T11" fmla="*/ 0 h 4"/>
                <a:gd name="T12" fmla="*/ 4 w 10"/>
                <a:gd name="T13" fmla="*/ 2 h 4"/>
                <a:gd name="T14" fmla="*/ 6 w 10"/>
                <a:gd name="T15" fmla="*/ 0 h 4"/>
                <a:gd name="T16" fmla="*/ 6 w 10"/>
                <a:gd name="T17" fmla="*/ 2 h 4"/>
                <a:gd name="T18" fmla="*/ 8 w 10"/>
                <a:gd name="T19" fmla="*/ 2 h 4"/>
                <a:gd name="T20" fmla="*/ 10 w 10"/>
                <a:gd name="T21" fmla="*/ 2 h 4"/>
                <a:gd name="T22" fmla="*/ 8 w 10"/>
                <a:gd name="T23" fmla="*/ 2 h 4"/>
                <a:gd name="T24" fmla="*/ 8 w 10"/>
                <a:gd name="T25" fmla="*/ 4 h 4"/>
                <a:gd name="T26" fmla="*/ 6 w 10"/>
                <a:gd name="T27" fmla="*/ 4 h 4"/>
                <a:gd name="T28" fmla="*/ 6 w 10"/>
                <a:gd name="T29" fmla="*/ 4 h 4"/>
                <a:gd name="T30" fmla="*/ 4 w 10"/>
                <a:gd name="T31" fmla="*/ 4 h 4"/>
                <a:gd name="T32" fmla="*/ 4 w 10"/>
                <a:gd name="T33" fmla="*/ 4 h 4"/>
                <a:gd name="T34" fmla="*/ 4 w 10"/>
                <a:gd name="T35" fmla="*/ 2 h 4"/>
                <a:gd name="T36" fmla="*/ 2 w 10"/>
                <a:gd name="T37" fmla="*/ 2 h 4"/>
                <a:gd name="T38" fmla="*/ 2 w 10"/>
                <a:gd name="T39" fmla="*/ 0 h 4"/>
                <a:gd name="T40" fmla="*/ 0 w 10"/>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4">
                  <a:moveTo>
                    <a:pt x="0" y="0"/>
                  </a:moveTo>
                  <a:lnTo>
                    <a:pt x="2" y="0"/>
                  </a:lnTo>
                  <a:lnTo>
                    <a:pt x="4" y="0"/>
                  </a:lnTo>
                  <a:lnTo>
                    <a:pt x="4" y="2"/>
                  </a:lnTo>
                  <a:lnTo>
                    <a:pt x="6" y="0"/>
                  </a:lnTo>
                  <a:lnTo>
                    <a:pt x="6" y="2"/>
                  </a:lnTo>
                  <a:lnTo>
                    <a:pt x="8" y="2"/>
                  </a:lnTo>
                  <a:lnTo>
                    <a:pt x="10" y="2"/>
                  </a:lnTo>
                  <a:lnTo>
                    <a:pt x="8" y="2"/>
                  </a:lnTo>
                  <a:lnTo>
                    <a:pt x="8" y="4"/>
                  </a:lnTo>
                  <a:lnTo>
                    <a:pt x="6" y="4"/>
                  </a:lnTo>
                  <a:lnTo>
                    <a:pt x="4" y="4"/>
                  </a:lnTo>
                  <a:lnTo>
                    <a:pt x="4" y="2"/>
                  </a:lnTo>
                  <a:lnTo>
                    <a:pt x="2" y="2"/>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62" name="Freeform 529">
              <a:extLst>
                <a:ext uri="{FF2B5EF4-FFF2-40B4-BE49-F238E27FC236}">
                  <a16:creationId xmlns:a16="http://schemas.microsoft.com/office/drawing/2014/main" id="{6C93D7BC-30A7-9822-A030-8D84CFDA97CC}"/>
                </a:ext>
              </a:extLst>
            </p:cNvPr>
            <p:cNvSpPr>
              <a:spLocks noChangeAspect="1"/>
            </p:cNvSpPr>
            <p:nvPr/>
          </p:nvSpPr>
          <p:spPr bwMode="auto">
            <a:xfrm>
              <a:off x="4746938" y="2287496"/>
              <a:ext cx="15206" cy="6083"/>
            </a:xfrm>
            <a:custGeom>
              <a:avLst/>
              <a:gdLst>
                <a:gd name="T0" fmla="*/ 0 w 10"/>
                <a:gd name="T1" fmla="*/ 0 h 4"/>
                <a:gd name="T2" fmla="*/ 2 w 10"/>
                <a:gd name="T3" fmla="*/ 0 h 4"/>
                <a:gd name="T4" fmla="*/ 2 w 10"/>
                <a:gd name="T5" fmla="*/ 0 h 4"/>
                <a:gd name="T6" fmla="*/ 2 w 10"/>
                <a:gd name="T7" fmla="*/ 0 h 4"/>
                <a:gd name="T8" fmla="*/ 2 w 10"/>
                <a:gd name="T9" fmla="*/ 0 h 4"/>
                <a:gd name="T10" fmla="*/ 4 w 10"/>
                <a:gd name="T11" fmla="*/ 0 h 4"/>
                <a:gd name="T12" fmla="*/ 4 w 10"/>
                <a:gd name="T13" fmla="*/ 2 h 4"/>
                <a:gd name="T14" fmla="*/ 6 w 10"/>
                <a:gd name="T15" fmla="*/ 0 h 4"/>
                <a:gd name="T16" fmla="*/ 6 w 10"/>
                <a:gd name="T17" fmla="*/ 2 h 4"/>
                <a:gd name="T18" fmla="*/ 8 w 10"/>
                <a:gd name="T19" fmla="*/ 2 h 4"/>
                <a:gd name="T20" fmla="*/ 10 w 10"/>
                <a:gd name="T21" fmla="*/ 2 h 4"/>
                <a:gd name="T22" fmla="*/ 8 w 10"/>
                <a:gd name="T23" fmla="*/ 2 h 4"/>
                <a:gd name="T24" fmla="*/ 8 w 10"/>
                <a:gd name="T25" fmla="*/ 4 h 4"/>
                <a:gd name="T26" fmla="*/ 6 w 10"/>
                <a:gd name="T27" fmla="*/ 4 h 4"/>
                <a:gd name="T28" fmla="*/ 6 w 10"/>
                <a:gd name="T29" fmla="*/ 4 h 4"/>
                <a:gd name="T30" fmla="*/ 4 w 10"/>
                <a:gd name="T31" fmla="*/ 4 h 4"/>
                <a:gd name="T32" fmla="*/ 4 w 10"/>
                <a:gd name="T33" fmla="*/ 4 h 4"/>
                <a:gd name="T34" fmla="*/ 4 w 10"/>
                <a:gd name="T35" fmla="*/ 2 h 4"/>
                <a:gd name="T36" fmla="*/ 2 w 10"/>
                <a:gd name="T37" fmla="*/ 2 h 4"/>
                <a:gd name="T38" fmla="*/ 2 w 10"/>
                <a:gd name="T39" fmla="*/ 0 h 4"/>
                <a:gd name="T40" fmla="*/ 0 w 10"/>
                <a:gd name="T41" fmla="*/ 0 h 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4">
                  <a:moveTo>
                    <a:pt x="0" y="0"/>
                  </a:moveTo>
                  <a:lnTo>
                    <a:pt x="2" y="0"/>
                  </a:lnTo>
                  <a:lnTo>
                    <a:pt x="4" y="0"/>
                  </a:lnTo>
                  <a:lnTo>
                    <a:pt x="4" y="2"/>
                  </a:lnTo>
                  <a:lnTo>
                    <a:pt x="6" y="0"/>
                  </a:lnTo>
                  <a:lnTo>
                    <a:pt x="6" y="2"/>
                  </a:lnTo>
                  <a:lnTo>
                    <a:pt x="8" y="2"/>
                  </a:lnTo>
                  <a:lnTo>
                    <a:pt x="10" y="2"/>
                  </a:lnTo>
                  <a:lnTo>
                    <a:pt x="8" y="2"/>
                  </a:lnTo>
                  <a:lnTo>
                    <a:pt x="8" y="4"/>
                  </a:lnTo>
                  <a:lnTo>
                    <a:pt x="6" y="4"/>
                  </a:lnTo>
                  <a:lnTo>
                    <a:pt x="4" y="4"/>
                  </a:lnTo>
                  <a:lnTo>
                    <a:pt x="4" y="2"/>
                  </a:lnTo>
                  <a:lnTo>
                    <a:pt x="2" y="2"/>
                  </a:ln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63" name="Freeform 530">
              <a:extLst>
                <a:ext uri="{FF2B5EF4-FFF2-40B4-BE49-F238E27FC236}">
                  <a16:creationId xmlns:a16="http://schemas.microsoft.com/office/drawing/2014/main" id="{D5570110-4175-B58B-86D8-789E75EC624C}"/>
                </a:ext>
              </a:extLst>
            </p:cNvPr>
            <p:cNvSpPr>
              <a:spLocks noChangeAspect="1"/>
            </p:cNvSpPr>
            <p:nvPr/>
          </p:nvSpPr>
          <p:spPr bwMode="auto">
            <a:xfrm>
              <a:off x="4746938" y="2293579"/>
              <a:ext cx="9123" cy="6083"/>
            </a:xfrm>
            <a:custGeom>
              <a:avLst/>
              <a:gdLst>
                <a:gd name="T0" fmla="*/ 0 w 6"/>
                <a:gd name="T1" fmla="*/ 4 h 4"/>
                <a:gd name="T2" fmla="*/ 2 w 6"/>
                <a:gd name="T3" fmla="*/ 2 h 4"/>
                <a:gd name="T4" fmla="*/ 2 w 6"/>
                <a:gd name="T5" fmla="*/ 2 h 4"/>
                <a:gd name="T6" fmla="*/ 4 w 6"/>
                <a:gd name="T7" fmla="*/ 2 h 4"/>
                <a:gd name="T8" fmla="*/ 4 w 6"/>
                <a:gd name="T9" fmla="*/ 0 h 4"/>
                <a:gd name="T10" fmla="*/ 6 w 6"/>
                <a:gd name="T11" fmla="*/ 0 h 4"/>
                <a:gd name="T12" fmla="*/ 6 w 6"/>
                <a:gd name="T13" fmla="*/ 2 h 4"/>
                <a:gd name="T14" fmla="*/ 6 w 6"/>
                <a:gd name="T15" fmla="*/ 2 h 4"/>
                <a:gd name="T16" fmla="*/ 6 w 6"/>
                <a:gd name="T17" fmla="*/ 2 h 4"/>
                <a:gd name="T18" fmla="*/ 4 w 6"/>
                <a:gd name="T19" fmla="*/ 4 h 4"/>
                <a:gd name="T20" fmla="*/ 0 w 6"/>
                <a:gd name="T21" fmla="*/ 4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4">
                  <a:moveTo>
                    <a:pt x="0" y="4"/>
                  </a:moveTo>
                  <a:lnTo>
                    <a:pt x="2" y="2"/>
                  </a:lnTo>
                  <a:lnTo>
                    <a:pt x="4" y="2"/>
                  </a:lnTo>
                  <a:lnTo>
                    <a:pt x="4" y="0"/>
                  </a:lnTo>
                  <a:lnTo>
                    <a:pt x="6" y="0"/>
                  </a:lnTo>
                  <a:lnTo>
                    <a:pt x="6" y="2"/>
                  </a:lnTo>
                  <a:lnTo>
                    <a:pt x="4"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64" name="Freeform 531">
              <a:extLst>
                <a:ext uri="{FF2B5EF4-FFF2-40B4-BE49-F238E27FC236}">
                  <a16:creationId xmlns:a16="http://schemas.microsoft.com/office/drawing/2014/main" id="{0F146977-8172-1AAB-2CCD-EBD63A559533}"/>
                </a:ext>
              </a:extLst>
            </p:cNvPr>
            <p:cNvSpPr>
              <a:spLocks noChangeAspect="1"/>
            </p:cNvSpPr>
            <p:nvPr/>
          </p:nvSpPr>
          <p:spPr bwMode="auto">
            <a:xfrm>
              <a:off x="4746938" y="2293579"/>
              <a:ext cx="9123" cy="6083"/>
            </a:xfrm>
            <a:custGeom>
              <a:avLst/>
              <a:gdLst>
                <a:gd name="T0" fmla="*/ 0 w 6"/>
                <a:gd name="T1" fmla="*/ 4 h 4"/>
                <a:gd name="T2" fmla="*/ 2 w 6"/>
                <a:gd name="T3" fmla="*/ 2 h 4"/>
                <a:gd name="T4" fmla="*/ 2 w 6"/>
                <a:gd name="T5" fmla="*/ 2 h 4"/>
                <a:gd name="T6" fmla="*/ 4 w 6"/>
                <a:gd name="T7" fmla="*/ 2 h 4"/>
                <a:gd name="T8" fmla="*/ 4 w 6"/>
                <a:gd name="T9" fmla="*/ 0 h 4"/>
                <a:gd name="T10" fmla="*/ 6 w 6"/>
                <a:gd name="T11" fmla="*/ 0 h 4"/>
                <a:gd name="T12" fmla="*/ 6 w 6"/>
                <a:gd name="T13" fmla="*/ 2 h 4"/>
                <a:gd name="T14" fmla="*/ 6 w 6"/>
                <a:gd name="T15" fmla="*/ 2 h 4"/>
                <a:gd name="T16" fmla="*/ 6 w 6"/>
                <a:gd name="T17" fmla="*/ 2 h 4"/>
                <a:gd name="T18" fmla="*/ 4 w 6"/>
                <a:gd name="T19" fmla="*/ 4 h 4"/>
                <a:gd name="T20" fmla="*/ 0 w 6"/>
                <a:gd name="T21" fmla="*/ 4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4">
                  <a:moveTo>
                    <a:pt x="0" y="4"/>
                  </a:moveTo>
                  <a:lnTo>
                    <a:pt x="2" y="2"/>
                  </a:lnTo>
                  <a:lnTo>
                    <a:pt x="4" y="2"/>
                  </a:lnTo>
                  <a:lnTo>
                    <a:pt x="4" y="0"/>
                  </a:lnTo>
                  <a:lnTo>
                    <a:pt x="6" y="0"/>
                  </a:lnTo>
                  <a:lnTo>
                    <a:pt x="6" y="2"/>
                  </a:lnTo>
                  <a:lnTo>
                    <a:pt x="4" y="4"/>
                  </a:lnTo>
                  <a:lnTo>
                    <a:pt x="0"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65" name="Freeform 532">
              <a:extLst>
                <a:ext uri="{FF2B5EF4-FFF2-40B4-BE49-F238E27FC236}">
                  <a16:creationId xmlns:a16="http://schemas.microsoft.com/office/drawing/2014/main" id="{6C814AED-21D2-B340-7595-571761C2B770}"/>
                </a:ext>
              </a:extLst>
            </p:cNvPr>
            <p:cNvSpPr>
              <a:spLocks noChangeAspect="1"/>
            </p:cNvSpPr>
            <p:nvPr/>
          </p:nvSpPr>
          <p:spPr bwMode="auto">
            <a:xfrm>
              <a:off x="4704363" y="2323995"/>
              <a:ext cx="9123" cy="3040"/>
            </a:xfrm>
            <a:custGeom>
              <a:avLst/>
              <a:gdLst>
                <a:gd name="T0" fmla="*/ 0 w 6"/>
                <a:gd name="T1" fmla="*/ 0 h 2"/>
                <a:gd name="T2" fmla="*/ 0 w 6"/>
                <a:gd name="T3" fmla="*/ 0 h 2"/>
                <a:gd name="T4" fmla="*/ 2 w 6"/>
                <a:gd name="T5" fmla="*/ 0 h 2"/>
                <a:gd name="T6" fmla="*/ 2 w 6"/>
                <a:gd name="T7" fmla="*/ 0 h 2"/>
                <a:gd name="T8" fmla="*/ 4 w 6"/>
                <a:gd name="T9" fmla="*/ 0 h 2"/>
                <a:gd name="T10" fmla="*/ 4 w 6"/>
                <a:gd name="T11" fmla="*/ 0 h 2"/>
                <a:gd name="T12" fmla="*/ 6 w 6"/>
                <a:gd name="T13" fmla="*/ 0 h 2"/>
                <a:gd name="T14" fmla="*/ 4 w 6"/>
                <a:gd name="T15" fmla="*/ 0 h 2"/>
                <a:gd name="T16" fmla="*/ 4 w 6"/>
                <a:gd name="T17" fmla="*/ 2 h 2"/>
                <a:gd name="T18" fmla="*/ 4 w 6"/>
                <a:gd name="T19" fmla="*/ 2 h 2"/>
                <a:gd name="T20" fmla="*/ 2 w 6"/>
                <a:gd name="T21" fmla="*/ 2 h 2"/>
                <a:gd name="T22" fmla="*/ 2 w 6"/>
                <a:gd name="T23" fmla="*/ 2 h 2"/>
                <a:gd name="T24" fmla="*/ 0 w 6"/>
                <a:gd name="T25" fmla="*/ 2 h 2"/>
                <a:gd name="T26" fmla="*/ 0 w 6"/>
                <a:gd name="T27" fmla="*/ 0 h 2"/>
                <a:gd name="T28" fmla="*/ 0 w 6"/>
                <a:gd name="T29" fmla="*/ 0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2">
                  <a:moveTo>
                    <a:pt x="0" y="0"/>
                  </a:moveTo>
                  <a:lnTo>
                    <a:pt x="0" y="0"/>
                  </a:lnTo>
                  <a:lnTo>
                    <a:pt x="2" y="0"/>
                  </a:lnTo>
                  <a:lnTo>
                    <a:pt x="4" y="0"/>
                  </a:lnTo>
                  <a:lnTo>
                    <a:pt x="6" y="0"/>
                  </a:lnTo>
                  <a:lnTo>
                    <a:pt x="4" y="0"/>
                  </a:lnTo>
                  <a:lnTo>
                    <a:pt x="4" y="2"/>
                  </a:lnTo>
                  <a:lnTo>
                    <a:pt x="2" y="2"/>
                  </a:lnTo>
                  <a:lnTo>
                    <a:pt x="0" y="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66" name="Freeform 533">
              <a:extLst>
                <a:ext uri="{FF2B5EF4-FFF2-40B4-BE49-F238E27FC236}">
                  <a16:creationId xmlns:a16="http://schemas.microsoft.com/office/drawing/2014/main" id="{7B50DF0C-5EDB-8543-CC68-77FE13919839}"/>
                </a:ext>
              </a:extLst>
            </p:cNvPr>
            <p:cNvSpPr>
              <a:spLocks noChangeAspect="1"/>
            </p:cNvSpPr>
            <p:nvPr/>
          </p:nvSpPr>
          <p:spPr bwMode="auto">
            <a:xfrm>
              <a:off x="4704363" y="2323995"/>
              <a:ext cx="9123" cy="3040"/>
            </a:xfrm>
            <a:custGeom>
              <a:avLst/>
              <a:gdLst>
                <a:gd name="T0" fmla="*/ 0 w 6"/>
                <a:gd name="T1" fmla="*/ 0 h 2"/>
                <a:gd name="T2" fmla="*/ 0 w 6"/>
                <a:gd name="T3" fmla="*/ 0 h 2"/>
                <a:gd name="T4" fmla="*/ 2 w 6"/>
                <a:gd name="T5" fmla="*/ 0 h 2"/>
                <a:gd name="T6" fmla="*/ 2 w 6"/>
                <a:gd name="T7" fmla="*/ 0 h 2"/>
                <a:gd name="T8" fmla="*/ 4 w 6"/>
                <a:gd name="T9" fmla="*/ 0 h 2"/>
                <a:gd name="T10" fmla="*/ 4 w 6"/>
                <a:gd name="T11" fmla="*/ 0 h 2"/>
                <a:gd name="T12" fmla="*/ 6 w 6"/>
                <a:gd name="T13" fmla="*/ 0 h 2"/>
                <a:gd name="T14" fmla="*/ 4 w 6"/>
                <a:gd name="T15" fmla="*/ 0 h 2"/>
                <a:gd name="T16" fmla="*/ 4 w 6"/>
                <a:gd name="T17" fmla="*/ 2 h 2"/>
                <a:gd name="T18" fmla="*/ 4 w 6"/>
                <a:gd name="T19" fmla="*/ 2 h 2"/>
                <a:gd name="T20" fmla="*/ 2 w 6"/>
                <a:gd name="T21" fmla="*/ 2 h 2"/>
                <a:gd name="T22" fmla="*/ 2 w 6"/>
                <a:gd name="T23" fmla="*/ 2 h 2"/>
                <a:gd name="T24" fmla="*/ 0 w 6"/>
                <a:gd name="T25" fmla="*/ 2 h 2"/>
                <a:gd name="T26" fmla="*/ 0 w 6"/>
                <a:gd name="T27" fmla="*/ 0 h 2"/>
                <a:gd name="T28" fmla="*/ 0 w 6"/>
                <a:gd name="T29" fmla="*/ 0 h 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2">
                  <a:moveTo>
                    <a:pt x="0" y="0"/>
                  </a:moveTo>
                  <a:lnTo>
                    <a:pt x="0" y="0"/>
                  </a:lnTo>
                  <a:lnTo>
                    <a:pt x="2" y="0"/>
                  </a:lnTo>
                  <a:lnTo>
                    <a:pt x="4" y="0"/>
                  </a:lnTo>
                  <a:lnTo>
                    <a:pt x="6" y="0"/>
                  </a:lnTo>
                  <a:lnTo>
                    <a:pt x="4" y="0"/>
                  </a:lnTo>
                  <a:lnTo>
                    <a:pt x="4" y="2"/>
                  </a:lnTo>
                  <a:lnTo>
                    <a:pt x="2" y="2"/>
                  </a:lnTo>
                  <a:lnTo>
                    <a:pt x="0" y="2"/>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67" name="Freeform 534">
              <a:extLst>
                <a:ext uri="{FF2B5EF4-FFF2-40B4-BE49-F238E27FC236}">
                  <a16:creationId xmlns:a16="http://schemas.microsoft.com/office/drawing/2014/main" id="{5229D8B7-E6F1-5A09-1A76-B39A304C65F2}"/>
                </a:ext>
              </a:extLst>
            </p:cNvPr>
            <p:cNvSpPr>
              <a:spLocks noChangeAspect="1"/>
            </p:cNvSpPr>
            <p:nvPr/>
          </p:nvSpPr>
          <p:spPr bwMode="auto">
            <a:xfrm>
              <a:off x="4521890" y="2476066"/>
              <a:ext cx="9123" cy="3040"/>
            </a:xfrm>
            <a:custGeom>
              <a:avLst/>
              <a:gdLst>
                <a:gd name="T0" fmla="*/ 0 w 6"/>
                <a:gd name="T1" fmla="*/ 2 h 2"/>
                <a:gd name="T2" fmla="*/ 0 w 6"/>
                <a:gd name="T3" fmla="*/ 2 h 2"/>
                <a:gd name="T4" fmla="*/ 0 w 6"/>
                <a:gd name="T5" fmla="*/ 0 h 2"/>
                <a:gd name="T6" fmla="*/ 2 w 6"/>
                <a:gd name="T7" fmla="*/ 0 h 2"/>
                <a:gd name="T8" fmla="*/ 4 w 6"/>
                <a:gd name="T9" fmla="*/ 0 h 2"/>
                <a:gd name="T10" fmla="*/ 6 w 6"/>
                <a:gd name="T11" fmla="*/ 2 h 2"/>
                <a:gd name="T12" fmla="*/ 4 w 6"/>
                <a:gd name="T13" fmla="*/ 2 h 2"/>
                <a:gd name="T14" fmla="*/ 2 w 6"/>
                <a:gd name="T15" fmla="*/ 2 h 2"/>
                <a:gd name="T16" fmla="*/ 2 w 6"/>
                <a:gd name="T17" fmla="*/ 2 h 2"/>
                <a:gd name="T18" fmla="*/ 0 w 6"/>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2">
                  <a:moveTo>
                    <a:pt x="0" y="2"/>
                  </a:moveTo>
                  <a:lnTo>
                    <a:pt x="0" y="2"/>
                  </a:lnTo>
                  <a:lnTo>
                    <a:pt x="0" y="0"/>
                  </a:lnTo>
                  <a:lnTo>
                    <a:pt x="2" y="0"/>
                  </a:lnTo>
                  <a:lnTo>
                    <a:pt x="4" y="0"/>
                  </a:lnTo>
                  <a:lnTo>
                    <a:pt x="6" y="2"/>
                  </a:lnTo>
                  <a:lnTo>
                    <a:pt x="4" y="2"/>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68" name="Freeform 535">
              <a:extLst>
                <a:ext uri="{FF2B5EF4-FFF2-40B4-BE49-F238E27FC236}">
                  <a16:creationId xmlns:a16="http://schemas.microsoft.com/office/drawing/2014/main" id="{5D94C8E9-165A-CD66-96DF-78D7063E68BB}"/>
                </a:ext>
              </a:extLst>
            </p:cNvPr>
            <p:cNvSpPr>
              <a:spLocks noChangeAspect="1"/>
            </p:cNvSpPr>
            <p:nvPr/>
          </p:nvSpPr>
          <p:spPr bwMode="auto">
            <a:xfrm>
              <a:off x="4521890" y="2476066"/>
              <a:ext cx="9123" cy="3040"/>
            </a:xfrm>
            <a:custGeom>
              <a:avLst/>
              <a:gdLst>
                <a:gd name="T0" fmla="*/ 0 w 6"/>
                <a:gd name="T1" fmla="*/ 2 h 2"/>
                <a:gd name="T2" fmla="*/ 0 w 6"/>
                <a:gd name="T3" fmla="*/ 2 h 2"/>
                <a:gd name="T4" fmla="*/ 0 w 6"/>
                <a:gd name="T5" fmla="*/ 0 h 2"/>
                <a:gd name="T6" fmla="*/ 2 w 6"/>
                <a:gd name="T7" fmla="*/ 0 h 2"/>
                <a:gd name="T8" fmla="*/ 4 w 6"/>
                <a:gd name="T9" fmla="*/ 0 h 2"/>
                <a:gd name="T10" fmla="*/ 6 w 6"/>
                <a:gd name="T11" fmla="*/ 2 h 2"/>
                <a:gd name="T12" fmla="*/ 4 w 6"/>
                <a:gd name="T13" fmla="*/ 2 h 2"/>
                <a:gd name="T14" fmla="*/ 2 w 6"/>
                <a:gd name="T15" fmla="*/ 2 h 2"/>
                <a:gd name="T16" fmla="*/ 2 w 6"/>
                <a:gd name="T17" fmla="*/ 2 h 2"/>
                <a:gd name="T18" fmla="*/ 0 w 6"/>
                <a:gd name="T19" fmla="*/ 2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2">
                  <a:moveTo>
                    <a:pt x="0" y="2"/>
                  </a:moveTo>
                  <a:lnTo>
                    <a:pt x="0" y="2"/>
                  </a:lnTo>
                  <a:lnTo>
                    <a:pt x="0" y="0"/>
                  </a:lnTo>
                  <a:lnTo>
                    <a:pt x="2" y="0"/>
                  </a:lnTo>
                  <a:lnTo>
                    <a:pt x="4" y="0"/>
                  </a:lnTo>
                  <a:lnTo>
                    <a:pt x="6" y="2"/>
                  </a:lnTo>
                  <a:lnTo>
                    <a:pt x="4" y="2"/>
                  </a:lnTo>
                  <a:lnTo>
                    <a:pt x="2" y="2"/>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69" name="Freeform 536">
              <a:extLst>
                <a:ext uri="{FF2B5EF4-FFF2-40B4-BE49-F238E27FC236}">
                  <a16:creationId xmlns:a16="http://schemas.microsoft.com/office/drawing/2014/main" id="{4DF05061-91AC-5CEA-C4FC-E77CE7269DC0}"/>
                </a:ext>
              </a:extLst>
            </p:cNvPr>
            <p:cNvSpPr>
              <a:spLocks noChangeAspect="1"/>
            </p:cNvSpPr>
            <p:nvPr/>
          </p:nvSpPr>
          <p:spPr bwMode="auto">
            <a:xfrm>
              <a:off x="4698280" y="2323995"/>
              <a:ext cx="9123" cy="6083"/>
            </a:xfrm>
            <a:custGeom>
              <a:avLst/>
              <a:gdLst>
                <a:gd name="T0" fmla="*/ 0 w 6"/>
                <a:gd name="T1" fmla="*/ 4 h 4"/>
                <a:gd name="T2" fmla="*/ 0 w 6"/>
                <a:gd name="T3" fmla="*/ 2 h 4"/>
                <a:gd name="T4" fmla="*/ 2 w 6"/>
                <a:gd name="T5" fmla="*/ 2 h 4"/>
                <a:gd name="T6" fmla="*/ 2 w 6"/>
                <a:gd name="T7" fmla="*/ 2 h 4"/>
                <a:gd name="T8" fmla="*/ 2 w 6"/>
                <a:gd name="T9" fmla="*/ 0 h 4"/>
                <a:gd name="T10" fmla="*/ 2 w 6"/>
                <a:gd name="T11" fmla="*/ 2 h 4"/>
                <a:gd name="T12" fmla="*/ 4 w 6"/>
                <a:gd name="T13" fmla="*/ 2 h 4"/>
                <a:gd name="T14" fmla="*/ 4 w 6"/>
                <a:gd name="T15" fmla="*/ 2 h 4"/>
                <a:gd name="T16" fmla="*/ 4 w 6"/>
                <a:gd name="T17" fmla="*/ 2 h 4"/>
                <a:gd name="T18" fmla="*/ 6 w 6"/>
                <a:gd name="T19" fmla="*/ 2 h 4"/>
                <a:gd name="T20" fmla="*/ 4 w 6"/>
                <a:gd name="T21" fmla="*/ 2 h 4"/>
                <a:gd name="T22" fmla="*/ 4 w 6"/>
                <a:gd name="T23" fmla="*/ 2 h 4"/>
                <a:gd name="T24" fmla="*/ 2 w 6"/>
                <a:gd name="T25" fmla="*/ 2 h 4"/>
                <a:gd name="T26" fmla="*/ 2 w 6"/>
                <a:gd name="T27" fmla="*/ 2 h 4"/>
                <a:gd name="T28" fmla="*/ 2 w 6"/>
                <a:gd name="T29" fmla="*/ 4 h 4"/>
                <a:gd name="T30" fmla="*/ 0 w 6"/>
                <a:gd name="T31" fmla="*/ 4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 h="4">
                  <a:moveTo>
                    <a:pt x="0" y="4"/>
                  </a:moveTo>
                  <a:lnTo>
                    <a:pt x="0" y="2"/>
                  </a:lnTo>
                  <a:lnTo>
                    <a:pt x="2" y="2"/>
                  </a:lnTo>
                  <a:lnTo>
                    <a:pt x="2" y="0"/>
                  </a:lnTo>
                  <a:lnTo>
                    <a:pt x="2" y="2"/>
                  </a:lnTo>
                  <a:lnTo>
                    <a:pt x="4" y="2"/>
                  </a:lnTo>
                  <a:lnTo>
                    <a:pt x="6" y="2"/>
                  </a:lnTo>
                  <a:lnTo>
                    <a:pt x="4" y="2"/>
                  </a:lnTo>
                  <a:lnTo>
                    <a:pt x="2" y="2"/>
                  </a:lnTo>
                  <a:lnTo>
                    <a:pt x="2" y="4"/>
                  </a:lnTo>
                  <a:lnTo>
                    <a:pt x="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70" name="Freeform 537">
              <a:extLst>
                <a:ext uri="{FF2B5EF4-FFF2-40B4-BE49-F238E27FC236}">
                  <a16:creationId xmlns:a16="http://schemas.microsoft.com/office/drawing/2014/main" id="{BEFA60D7-2F73-6172-073E-D95A38A727AA}"/>
                </a:ext>
              </a:extLst>
            </p:cNvPr>
            <p:cNvSpPr>
              <a:spLocks noChangeAspect="1"/>
            </p:cNvSpPr>
            <p:nvPr/>
          </p:nvSpPr>
          <p:spPr bwMode="auto">
            <a:xfrm>
              <a:off x="4698280" y="2323995"/>
              <a:ext cx="9123" cy="6083"/>
            </a:xfrm>
            <a:custGeom>
              <a:avLst/>
              <a:gdLst>
                <a:gd name="T0" fmla="*/ 0 w 6"/>
                <a:gd name="T1" fmla="*/ 4 h 4"/>
                <a:gd name="T2" fmla="*/ 0 w 6"/>
                <a:gd name="T3" fmla="*/ 2 h 4"/>
                <a:gd name="T4" fmla="*/ 2 w 6"/>
                <a:gd name="T5" fmla="*/ 2 h 4"/>
                <a:gd name="T6" fmla="*/ 2 w 6"/>
                <a:gd name="T7" fmla="*/ 2 h 4"/>
                <a:gd name="T8" fmla="*/ 2 w 6"/>
                <a:gd name="T9" fmla="*/ 0 h 4"/>
                <a:gd name="T10" fmla="*/ 2 w 6"/>
                <a:gd name="T11" fmla="*/ 2 h 4"/>
                <a:gd name="T12" fmla="*/ 4 w 6"/>
                <a:gd name="T13" fmla="*/ 2 h 4"/>
                <a:gd name="T14" fmla="*/ 4 w 6"/>
                <a:gd name="T15" fmla="*/ 2 h 4"/>
                <a:gd name="T16" fmla="*/ 4 w 6"/>
                <a:gd name="T17" fmla="*/ 2 h 4"/>
                <a:gd name="T18" fmla="*/ 6 w 6"/>
                <a:gd name="T19" fmla="*/ 2 h 4"/>
                <a:gd name="T20" fmla="*/ 4 w 6"/>
                <a:gd name="T21" fmla="*/ 2 h 4"/>
                <a:gd name="T22" fmla="*/ 4 w 6"/>
                <a:gd name="T23" fmla="*/ 2 h 4"/>
                <a:gd name="T24" fmla="*/ 2 w 6"/>
                <a:gd name="T25" fmla="*/ 2 h 4"/>
                <a:gd name="T26" fmla="*/ 2 w 6"/>
                <a:gd name="T27" fmla="*/ 2 h 4"/>
                <a:gd name="T28" fmla="*/ 2 w 6"/>
                <a:gd name="T29" fmla="*/ 4 h 4"/>
                <a:gd name="T30" fmla="*/ 0 w 6"/>
                <a:gd name="T31" fmla="*/ 4 h 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 h="4">
                  <a:moveTo>
                    <a:pt x="0" y="4"/>
                  </a:moveTo>
                  <a:lnTo>
                    <a:pt x="0" y="2"/>
                  </a:lnTo>
                  <a:lnTo>
                    <a:pt x="2" y="2"/>
                  </a:lnTo>
                  <a:lnTo>
                    <a:pt x="2" y="0"/>
                  </a:lnTo>
                  <a:lnTo>
                    <a:pt x="2" y="2"/>
                  </a:lnTo>
                  <a:lnTo>
                    <a:pt x="4" y="2"/>
                  </a:lnTo>
                  <a:lnTo>
                    <a:pt x="6" y="2"/>
                  </a:lnTo>
                  <a:lnTo>
                    <a:pt x="4" y="2"/>
                  </a:lnTo>
                  <a:lnTo>
                    <a:pt x="2" y="2"/>
                  </a:lnTo>
                  <a:lnTo>
                    <a:pt x="2" y="4"/>
                  </a:lnTo>
                  <a:lnTo>
                    <a:pt x="0" y="4"/>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71" name="Freeform 538">
              <a:extLst>
                <a:ext uri="{FF2B5EF4-FFF2-40B4-BE49-F238E27FC236}">
                  <a16:creationId xmlns:a16="http://schemas.microsoft.com/office/drawing/2014/main" id="{A0427A9A-5EC5-F3E9-C417-BF30E5C555D9}"/>
                </a:ext>
              </a:extLst>
            </p:cNvPr>
            <p:cNvSpPr>
              <a:spLocks noChangeAspect="1"/>
            </p:cNvSpPr>
            <p:nvPr/>
          </p:nvSpPr>
          <p:spPr bwMode="auto">
            <a:xfrm>
              <a:off x="4832091" y="2264685"/>
              <a:ext cx="9123" cy="3040"/>
            </a:xfrm>
            <a:custGeom>
              <a:avLst/>
              <a:gdLst>
                <a:gd name="T0" fmla="*/ 0 w 6"/>
                <a:gd name="T1" fmla="*/ 2 h 2"/>
                <a:gd name="T2" fmla="*/ 2 w 6"/>
                <a:gd name="T3" fmla="*/ 2 h 2"/>
                <a:gd name="T4" fmla="*/ 0 w 6"/>
                <a:gd name="T5" fmla="*/ 0 h 2"/>
                <a:gd name="T6" fmla="*/ 2 w 6"/>
                <a:gd name="T7" fmla="*/ 0 h 2"/>
                <a:gd name="T8" fmla="*/ 2 w 6"/>
                <a:gd name="T9" fmla="*/ 0 h 2"/>
                <a:gd name="T10" fmla="*/ 4 w 6"/>
                <a:gd name="T11" fmla="*/ 0 h 2"/>
                <a:gd name="T12" fmla="*/ 2 w 6"/>
                <a:gd name="T13" fmla="*/ 2 h 2"/>
                <a:gd name="T14" fmla="*/ 4 w 6"/>
                <a:gd name="T15" fmla="*/ 2 h 2"/>
                <a:gd name="T16" fmla="*/ 4 w 6"/>
                <a:gd name="T17" fmla="*/ 2 h 2"/>
                <a:gd name="T18" fmla="*/ 6 w 6"/>
                <a:gd name="T19" fmla="*/ 2 h 2"/>
                <a:gd name="T20" fmla="*/ 4 w 6"/>
                <a:gd name="T21" fmla="*/ 2 h 2"/>
                <a:gd name="T22" fmla="*/ 4 w 6"/>
                <a:gd name="T23" fmla="*/ 2 h 2"/>
                <a:gd name="T24" fmla="*/ 2 w 6"/>
                <a:gd name="T25" fmla="*/ 2 h 2"/>
                <a:gd name="T26" fmla="*/ 4 w 6"/>
                <a:gd name="T27" fmla="*/ 2 h 2"/>
                <a:gd name="T28" fmla="*/ 4 w 6"/>
                <a:gd name="T29" fmla="*/ 2 h 2"/>
                <a:gd name="T30" fmla="*/ 6 w 6"/>
                <a:gd name="T31" fmla="*/ 2 h 2"/>
                <a:gd name="T32" fmla="*/ 4 w 6"/>
                <a:gd name="T33" fmla="*/ 2 h 2"/>
                <a:gd name="T34" fmla="*/ 6 w 6"/>
                <a:gd name="T35" fmla="*/ 2 h 2"/>
                <a:gd name="T36" fmla="*/ 4 w 6"/>
                <a:gd name="T37" fmla="*/ 2 h 2"/>
                <a:gd name="T38" fmla="*/ 4 w 6"/>
                <a:gd name="T39" fmla="*/ 2 h 2"/>
                <a:gd name="T40" fmla="*/ 2 w 6"/>
                <a:gd name="T41" fmla="*/ 2 h 2"/>
                <a:gd name="T42" fmla="*/ 2 w 6"/>
                <a:gd name="T43" fmla="*/ 2 h 2"/>
                <a:gd name="T44" fmla="*/ 0 w 6"/>
                <a:gd name="T45" fmla="*/ 2 h 2"/>
                <a:gd name="T46" fmla="*/ 0 w 6"/>
                <a:gd name="T47" fmla="*/ 2 h 2"/>
                <a:gd name="T48" fmla="*/ 2 w 6"/>
                <a:gd name="T49" fmla="*/ 2 h 2"/>
                <a:gd name="T50" fmla="*/ 2 w 6"/>
                <a:gd name="T51" fmla="*/ 2 h 2"/>
                <a:gd name="T52" fmla="*/ 2 w 6"/>
                <a:gd name="T53" fmla="*/ 2 h 2"/>
                <a:gd name="T54" fmla="*/ 0 w 6"/>
                <a:gd name="T55" fmla="*/ 2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0" y="2"/>
                  </a:moveTo>
                  <a:lnTo>
                    <a:pt x="2" y="2"/>
                  </a:lnTo>
                  <a:lnTo>
                    <a:pt x="0" y="0"/>
                  </a:lnTo>
                  <a:lnTo>
                    <a:pt x="2" y="0"/>
                  </a:lnTo>
                  <a:lnTo>
                    <a:pt x="4" y="0"/>
                  </a:lnTo>
                  <a:lnTo>
                    <a:pt x="2" y="2"/>
                  </a:lnTo>
                  <a:lnTo>
                    <a:pt x="4" y="2"/>
                  </a:lnTo>
                  <a:lnTo>
                    <a:pt x="6" y="2"/>
                  </a:lnTo>
                  <a:lnTo>
                    <a:pt x="4" y="2"/>
                  </a:lnTo>
                  <a:lnTo>
                    <a:pt x="2" y="2"/>
                  </a:lnTo>
                  <a:lnTo>
                    <a:pt x="4" y="2"/>
                  </a:lnTo>
                  <a:lnTo>
                    <a:pt x="6" y="2"/>
                  </a:lnTo>
                  <a:lnTo>
                    <a:pt x="4" y="2"/>
                  </a:lnTo>
                  <a:lnTo>
                    <a:pt x="6" y="2"/>
                  </a:lnTo>
                  <a:lnTo>
                    <a:pt x="4" y="2"/>
                  </a:lnTo>
                  <a:lnTo>
                    <a:pt x="2" y="2"/>
                  </a:lnTo>
                  <a:lnTo>
                    <a:pt x="0" y="2"/>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72" name="Freeform 539">
              <a:extLst>
                <a:ext uri="{FF2B5EF4-FFF2-40B4-BE49-F238E27FC236}">
                  <a16:creationId xmlns:a16="http://schemas.microsoft.com/office/drawing/2014/main" id="{7247E25E-1BF9-32F5-987A-47C91916EDCE}"/>
                </a:ext>
              </a:extLst>
            </p:cNvPr>
            <p:cNvSpPr>
              <a:spLocks noChangeAspect="1"/>
            </p:cNvSpPr>
            <p:nvPr/>
          </p:nvSpPr>
          <p:spPr bwMode="auto">
            <a:xfrm>
              <a:off x="4832091" y="2264685"/>
              <a:ext cx="9123" cy="3040"/>
            </a:xfrm>
            <a:custGeom>
              <a:avLst/>
              <a:gdLst>
                <a:gd name="T0" fmla="*/ 0 w 6"/>
                <a:gd name="T1" fmla="*/ 2 h 2"/>
                <a:gd name="T2" fmla="*/ 2 w 6"/>
                <a:gd name="T3" fmla="*/ 2 h 2"/>
                <a:gd name="T4" fmla="*/ 0 w 6"/>
                <a:gd name="T5" fmla="*/ 0 h 2"/>
                <a:gd name="T6" fmla="*/ 2 w 6"/>
                <a:gd name="T7" fmla="*/ 0 h 2"/>
                <a:gd name="T8" fmla="*/ 2 w 6"/>
                <a:gd name="T9" fmla="*/ 0 h 2"/>
                <a:gd name="T10" fmla="*/ 4 w 6"/>
                <a:gd name="T11" fmla="*/ 0 h 2"/>
                <a:gd name="T12" fmla="*/ 2 w 6"/>
                <a:gd name="T13" fmla="*/ 2 h 2"/>
                <a:gd name="T14" fmla="*/ 4 w 6"/>
                <a:gd name="T15" fmla="*/ 2 h 2"/>
                <a:gd name="T16" fmla="*/ 4 w 6"/>
                <a:gd name="T17" fmla="*/ 2 h 2"/>
                <a:gd name="T18" fmla="*/ 6 w 6"/>
                <a:gd name="T19" fmla="*/ 2 h 2"/>
                <a:gd name="T20" fmla="*/ 4 w 6"/>
                <a:gd name="T21" fmla="*/ 2 h 2"/>
                <a:gd name="T22" fmla="*/ 4 w 6"/>
                <a:gd name="T23" fmla="*/ 2 h 2"/>
                <a:gd name="T24" fmla="*/ 2 w 6"/>
                <a:gd name="T25" fmla="*/ 2 h 2"/>
                <a:gd name="T26" fmla="*/ 4 w 6"/>
                <a:gd name="T27" fmla="*/ 2 h 2"/>
                <a:gd name="T28" fmla="*/ 4 w 6"/>
                <a:gd name="T29" fmla="*/ 2 h 2"/>
                <a:gd name="T30" fmla="*/ 6 w 6"/>
                <a:gd name="T31" fmla="*/ 2 h 2"/>
                <a:gd name="T32" fmla="*/ 4 w 6"/>
                <a:gd name="T33" fmla="*/ 2 h 2"/>
                <a:gd name="T34" fmla="*/ 6 w 6"/>
                <a:gd name="T35" fmla="*/ 2 h 2"/>
                <a:gd name="T36" fmla="*/ 4 w 6"/>
                <a:gd name="T37" fmla="*/ 2 h 2"/>
                <a:gd name="T38" fmla="*/ 4 w 6"/>
                <a:gd name="T39" fmla="*/ 2 h 2"/>
                <a:gd name="T40" fmla="*/ 2 w 6"/>
                <a:gd name="T41" fmla="*/ 2 h 2"/>
                <a:gd name="T42" fmla="*/ 2 w 6"/>
                <a:gd name="T43" fmla="*/ 2 h 2"/>
                <a:gd name="T44" fmla="*/ 0 w 6"/>
                <a:gd name="T45" fmla="*/ 2 h 2"/>
                <a:gd name="T46" fmla="*/ 0 w 6"/>
                <a:gd name="T47" fmla="*/ 2 h 2"/>
                <a:gd name="T48" fmla="*/ 2 w 6"/>
                <a:gd name="T49" fmla="*/ 2 h 2"/>
                <a:gd name="T50" fmla="*/ 2 w 6"/>
                <a:gd name="T51" fmla="*/ 2 h 2"/>
                <a:gd name="T52" fmla="*/ 2 w 6"/>
                <a:gd name="T53" fmla="*/ 2 h 2"/>
                <a:gd name="T54" fmla="*/ 0 w 6"/>
                <a:gd name="T55" fmla="*/ 2 h 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 h="2">
                  <a:moveTo>
                    <a:pt x="0" y="2"/>
                  </a:moveTo>
                  <a:lnTo>
                    <a:pt x="2" y="2"/>
                  </a:lnTo>
                  <a:lnTo>
                    <a:pt x="0" y="0"/>
                  </a:lnTo>
                  <a:lnTo>
                    <a:pt x="2" y="0"/>
                  </a:lnTo>
                  <a:lnTo>
                    <a:pt x="4" y="0"/>
                  </a:lnTo>
                  <a:lnTo>
                    <a:pt x="2" y="2"/>
                  </a:lnTo>
                  <a:lnTo>
                    <a:pt x="4" y="2"/>
                  </a:lnTo>
                  <a:lnTo>
                    <a:pt x="6" y="2"/>
                  </a:lnTo>
                  <a:lnTo>
                    <a:pt x="4" y="2"/>
                  </a:lnTo>
                  <a:lnTo>
                    <a:pt x="2" y="2"/>
                  </a:lnTo>
                  <a:lnTo>
                    <a:pt x="4" y="2"/>
                  </a:lnTo>
                  <a:lnTo>
                    <a:pt x="6" y="2"/>
                  </a:lnTo>
                  <a:lnTo>
                    <a:pt x="4" y="2"/>
                  </a:lnTo>
                  <a:lnTo>
                    <a:pt x="6" y="2"/>
                  </a:lnTo>
                  <a:lnTo>
                    <a:pt x="4" y="2"/>
                  </a:lnTo>
                  <a:lnTo>
                    <a:pt x="2" y="2"/>
                  </a:lnTo>
                  <a:lnTo>
                    <a:pt x="0" y="2"/>
                  </a:lnTo>
                  <a:lnTo>
                    <a:pt x="2" y="2"/>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73" name="Freeform 540">
              <a:extLst>
                <a:ext uri="{FF2B5EF4-FFF2-40B4-BE49-F238E27FC236}">
                  <a16:creationId xmlns:a16="http://schemas.microsoft.com/office/drawing/2014/main" id="{E86CFDF3-359E-2A2F-8A54-D2641CCBE074}"/>
                </a:ext>
              </a:extLst>
            </p:cNvPr>
            <p:cNvSpPr>
              <a:spLocks noChangeAspect="1"/>
            </p:cNvSpPr>
            <p:nvPr/>
          </p:nvSpPr>
          <p:spPr bwMode="auto">
            <a:xfrm>
              <a:off x="4771267" y="2293579"/>
              <a:ext cx="9123" cy="3040"/>
            </a:xfrm>
            <a:custGeom>
              <a:avLst/>
              <a:gdLst>
                <a:gd name="T0" fmla="*/ 0 w 6"/>
                <a:gd name="T1" fmla="*/ 0 h 2"/>
                <a:gd name="T2" fmla="*/ 2 w 6"/>
                <a:gd name="T3" fmla="*/ 0 h 2"/>
                <a:gd name="T4" fmla="*/ 2 w 6"/>
                <a:gd name="T5" fmla="*/ 0 h 2"/>
                <a:gd name="T6" fmla="*/ 4 w 6"/>
                <a:gd name="T7" fmla="*/ 0 h 2"/>
                <a:gd name="T8" fmla="*/ 4 w 6"/>
                <a:gd name="T9" fmla="*/ 0 h 2"/>
                <a:gd name="T10" fmla="*/ 6 w 6"/>
                <a:gd name="T11" fmla="*/ 0 h 2"/>
                <a:gd name="T12" fmla="*/ 6 w 6"/>
                <a:gd name="T13" fmla="*/ 2 h 2"/>
                <a:gd name="T14" fmla="*/ 4 w 6"/>
                <a:gd name="T15" fmla="*/ 2 h 2"/>
                <a:gd name="T16" fmla="*/ 4 w 6"/>
                <a:gd name="T17" fmla="*/ 2 h 2"/>
                <a:gd name="T18" fmla="*/ 2 w 6"/>
                <a:gd name="T19" fmla="*/ 2 h 2"/>
                <a:gd name="T20" fmla="*/ 2 w 6"/>
                <a:gd name="T21" fmla="*/ 2 h 2"/>
                <a:gd name="T22" fmla="*/ 2 w 6"/>
                <a:gd name="T23" fmla="*/ 0 h 2"/>
                <a:gd name="T24" fmla="*/ 0 w 6"/>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2">
                  <a:moveTo>
                    <a:pt x="0" y="0"/>
                  </a:moveTo>
                  <a:lnTo>
                    <a:pt x="2" y="0"/>
                  </a:lnTo>
                  <a:lnTo>
                    <a:pt x="4" y="0"/>
                  </a:lnTo>
                  <a:lnTo>
                    <a:pt x="6" y="0"/>
                  </a:lnTo>
                  <a:lnTo>
                    <a:pt x="6" y="2"/>
                  </a:lnTo>
                  <a:lnTo>
                    <a:pt x="4" y="2"/>
                  </a:lnTo>
                  <a:lnTo>
                    <a:pt x="2" y="2"/>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74" name="Freeform 541">
              <a:extLst>
                <a:ext uri="{FF2B5EF4-FFF2-40B4-BE49-F238E27FC236}">
                  <a16:creationId xmlns:a16="http://schemas.microsoft.com/office/drawing/2014/main" id="{D2907859-FB36-50D4-FEA1-90563D61AD1C}"/>
                </a:ext>
              </a:extLst>
            </p:cNvPr>
            <p:cNvSpPr>
              <a:spLocks noChangeAspect="1"/>
            </p:cNvSpPr>
            <p:nvPr/>
          </p:nvSpPr>
          <p:spPr bwMode="auto">
            <a:xfrm>
              <a:off x="4771267" y="2293579"/>
              <a:ext cx="9123" cy="3040"/>
            </a:xfrm>
            <a:custGeom>
              <a:avLst/>
              <a:gdLst>
                <a:gd name="T0" fmla="*/ 0 w 6"/>
                <a:gd name="T1" fmla="*/ 0 h 2"/>
                <a:gd name="T2" fmla="*/ 2 w 6"/>
                <a:gd name="T3" fmla="*/ 0 h 2"/>
                <a:gd name="T4" fmla="*/ 2 w 6"/>
                <a:gd name="T5" fmla="*/ 0 h 2"/>
                <a:gd name="T6" fmla="*/ 4 w 6"/>
                <a:gd name="T7" fmla="*/ 0 h 2"/>
                <a:gd name="T8" fmla="*/ 4 w 6"/>
                <a:gd name="T9" fmla="*/ 0 h 2"/>
                <a:gd name="T10" fmla="*/ 6 w 6"/>
                <a:gd name="T11" fmla="*/ 0 h 2"/>
                <a:gd name="T12" fmla="*/ 6 w 6"/>
                <a:gd name="T13" fmla="*/ 2 h 2"/>
                <a:gd name="T14" fmla="*/ 4 w 6"/>
                <a:gd name="T15" fmla="*/ 2 h 2"/>
                <a:gd name="T16" fmla="*/ 4 w 6"/>
                <a:gd name="T17" fmla="*/ 2 h 2"/>
                <a:gd name="T18" fmla="*/ 2 w 6"/>
                <a:gd name="T19" fmla="*/ 2 h 2"/>
                <a:gd name="T20" fmla="*/ 2 w 6"/>
                <a:gd name="T21" fmla="*/ 2 h 2"/>
                <a:gd name="T22" fmla="*/ 2 w 6"/>
                <a:gd name="T23" fmla="*/ 0 h 2"/>
                <a:gd name="T24" fmla="*/ 0 w 6"/>
                <a:gd name="T25" fmla="*/ 0 h 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2">
                  <a:moveTo>
                    <a:pt x="0" y="0"/>
                  </a:moveTo>
                  <a:lnTo>
                    <a:pt x="2" y="0"/>
                  </a:lnTo>
                  <a:lnTo>
                    <a:pt x="4" y="0"/>
                  </a:lnTo>
                  <a:lnTo>
                    <a:pt x="6" y="0"/>
                  </a:lnTo>
                  <a:lnTo>
                    <a:pt x="6" y="2"/>
                  </a:lnTo>
                  <a:lnTo>
                    <a:pt x="4" y="2"/>
                  </a:lnTo>
                  <a:lnTo>
                    <a:pt x="2" y="2"/>
                  </a:ln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75" name="Freeform 542">
              <a:extLst>
                <a:ext uri="{FF2B5EF4-FFF2-40B4-BE49-F238E27FC236}">
                  <a16:creationId xmlns:a16="http://schemas.microsoft.com/office/drawing/2014/main" id="{B6A1D9B3-13BA-40E5-B638-41ED4638131B}"/>
                </a:ext>
              </a:extLst>
            </p:cNvPr>
            <p:cNvSpPr>
              <a:spLocks noChangeAspect="1"/>
            </p:cNvSpPr>
            <p:nvPr/>
          </p:nvSpPr>
          <p:spPr bwMode="auto">
            <a:xfrm>
              <a:off x="4531013" y="2466943"/>
              <a:ext cx="12166" cy="3040"/>
            </a:xfrm>
            <a:custGeom>
              <a:avLst/>
              <a:gdLst>
                <a:gd name="T0" fmla="*/ 0 w 8"/>
                <a:gd name="T1" fmla="*/ 2 h 2"/>
                <a:gd name="T2" fmla="*/ 4 w 8"/>
                <a:gd name="T3" fmla="*/ 2 h 2"/>
                <a:gd name="T4" fmla="*/ 6 w 8"/>
                <a:gd name="T5" fmla="*/ 0 h 2"/>
                <a:gd name="T6" fmla="*/ 8 w 8"/>
                <a:gd name="T7" fmla="*/ 0 h 2"/>
                <a:gd name="T8" fmla="*/ 8 w 8"/>
                <a:gd name="T9" fmla="*/ 2 h 2"/>
                <a:gd name="T10" fmla="*/ 8 w 8"/>
                <a:gd name="T11" fmla="*/ 2 h 2"/>
                <a:gd name="T12" fmla="*/ 4 w 8"/>
                <a:gd name="T13" fmla="*/ 2 h 2"/>
                <a:gd name="T14" fmla="*/ 2 w 8"/>
                <a:gd name="T15" fmla="*/ 2 h 2"/>
                <a:gd name="T16" fmla="*/ 0 w 8"/>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2">
                  <a:moveTo>
                    <a:pt x="0" y="2"/>
                  </a:moveTo>
                  <a:lnTo>
                    <a:pt x="4" y="2"/>
                  </a:lnTo>
                  <a:lnTo>
                    <a:pt x="6" y="0"/>
                  </a:lnTo>
                  <a:lnTo>
                    <a:pt x="8" y="0"/>
                  </a:lnTo>
                  <a:lnTo>
                    <a:pt x="8" y="2"/>
                  </a:lnTo>
                  <a:lnTo>
                    <a:pt x="4" y="2"/>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76" name="Freeform 543">
              <a:extLst>
                <a:ext uri="{FF2B5EF4-FFF2-40B4-BE49-F238E27FC236}">
                  <a16:creationId xmlns:a16="http://schemas.microsoft.com/office/drawing/2014/main" id="{EF699777-129E-5907-99C3-71E6454F4AB5}"/>
                </a:ext>
              </a:extLst>
            </p:cNvPr>
            <p:cNvSpPr>
              <a:spLocks noChangeAspect="1"/>
            </p:cNvSpPr>
            <p:nvPr/>
          </p:nvSpPr>
          <p:spPr bwMode="auto">
            <a:xfrm>
              <a:off x="4531013" y="2466943"/>
              <a:ext cx="12166" cy="3040"/>
            </a:xfrm>
            <a:custGeom>
              <a:avLst/>
              <a:gdLst>
                <a:gd name="T0" fmla="*/ 0 w 8"/>
                <a:gd name="T1" fmla="*/ 2 h 2"/>
                <a:gd name="T2" fmla="*/ 4 w 8"/>
                <a:gd name="T3" fmla="*/ 2 h 2"/>
                <a:gd name="T4" fmla="*/ 6 w 8"/>
                <a:gd name="T5" fmla="*/ 0 h 2"/>
                <a:gd name="T6" fmla="*/ 8 w 8"/>
                <a:gd name="T7" fmla="*/ 0 h 2"/>
                <a:gd name="T8" fmla="*/ 8 w 8"/>
                <a:gd name="T9" fmla="*/ 2 h 2"/>
                <a:gd name="T10" fmla="*/ 8 w 8"/>
                <a:gd name="T11" fmla="*/ 2 h 2"/>
                <a:gd name="T12" fmla="*/ 4 w 8"/>
                <a:gd name="T13" fmla="*/ 2 h 2"/>
                <a:gd name="T14" fmla="*/ 2 w 8"/>
                <a:gd name="T15" fmla="*/ 2 h 2"/>
                <a:gd name="T16" fmla="*/ 0 w 8"/>
                <a:gd name="T17" fmla="*/ 2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2">
                  <a:moveTo>
                    <a:pt x="0" y="2"/>
                  </a:moveTo>
                  <a:lnTo>
                    <a:pt x="4" y="2"/>
                  </a:lnTo>
                  <a:lnTo>
                    <a:pt x="6" y="0"/>
                  </a:lnTo>
                  <a:lnTo>
                    <a:pt x="8" y="0"/>
                  </a:lnTo>
                  <a:lnTo>
                    <a:pt x="8" y="2"/>
                  </a:lnTo>
                  <a:lnTo>
                    <a:pt x="4" y="2"/>
                  </a:lnTo>
                  <a:lnTo>
                    <a:pt x="2" y="2"/>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77" name="Freeform 544">
              <a:extLst>
                <a:ext uri="{FF2B5EF4-FFF2-40B4-BE49-F238E27FC236}">
                  <a16:creationId xmlns:a16="http://schemas.microsoft.com/office/drawing/2014/main" id="{CE2127FE-12CB-CB35-D6FC-E46640727D26}"/>
                </a:ext>
              </a:extLst>
            </p:cNvPr>
            <p:cNvSpPr>
              <a:spLocks noChangeAspect="1"/>
            </p:cNvSpPr>
            <p:nvPr/>
          </p:nvSpPr>
          <p:spPr bwMode="auto">
            <a:xfrm>
              <a:off x="4847297" y="2264685"/>
              <a:ext cx="3040" cy="0"/>
            </a:xfrm>
            <a:custGeom>
              <a:avLst/>
              <a:gdLst>
                <a:gd name="T0" fmla="*/ 0 w 2"/>
                <a:gd name="T1" fmla="*/ 0 w 2"/>
                <a:gd name="T2" fmla="*/ 0 w 2"/>
                <a:gd name="T3" fmla="*/ 0 w 2"/>
                <a:gd name="T4" fmla="*/ 2 w 2"/>
                <a:gd name="T5" fmla="*/ 0 w 2"/>
                <a:gd name="T6" fmla="*/ 2 w 2"/>
                <a:gd name="T7" fmla="*/ 0 w 2"/>
                <a:gd name="T8" fmla="*/ 2 w 2"/>
                <a:gd name="T9" fmla="*/ 2 w 2"/>
                <a:gd name="T10" fmla="*/ 2 w 2"/>
                <a:gd name="T11" fmla="*/ 2 w 2"/>
                <a:gd name="T12" fmla="*/ 0 w 2"/>
                <a:gd name="T13" fmla="*/ 0 w 2"/>
                <a:gd name="T14" fmla="*/ 0 60000 65536"/>
                <a:gd name="T15" fmla="*/ 0 60000 65536"/>
                <a:gd name="T16" fmla="*/ 0 60000 65536"/>
                <a:gd name="T17" fmla="*/ 0 60000 65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Lst>
              <a:ahLst/>
              <a:cxnLst>
                <a:cxn ang="T14">
                  <a:pos x="T0" y="0"/>
                </a:cxn>
                <a:cxn ang="T15">
                  <a:pos x="T1" y="0"/>
                </a:cxn>
                <a:cxn ang="T16">
                  <a:pos x="T2" y="0"/>
                </a:cxn>
                <a:cxn ang="T17">
                  <a:pos x="T3" y="0"/>
                </a:cxn>
                <a:cxn ang="T18">
                  <a:pos x="T4" y="0"/>
                </a:cxn>
                <a:cxn ang="T19">
                  <a:pos x="T5" y="0"/>
                </a:cxn>
                <a:cxn ang="T20">
                  <a:pos x="T6" y="0"/>
                </a:cxn>
                <a:cxn ang="T21">
                  <a:pos x="T7" y="0"/>
                </a:cxn>
                <a:cxn ang="T22">
                  <a:pos x="T8" y="0"/>
                </a:cxn>
                <a:cxn ang="T23">
                  <a:pos x="T9" y="0"/>
                </a:cxn>
                <a:cxn ang="T24">
                  <a:pos x="T10" y="0"/>
                </a:cxn>
                <a:cxn ang="T25">
                  <a:pos x="T11" y="0"/>
                </a:cxn>
                <a:cxn ang="T26">
                  <a:pos x="T12" y="0"/>
                </a:cxn>
                <a:cxn ang="T27">
                  <a:pos x="T13" y="0"/>
                </a:cxn>
              </a:cxnLst>
              <a:rect l="0" t="0" r="r" b="b"/>
              <a:pathLst>
                <a:path w="2">
                  <a:moveTo>
                    <a:pt x="0" y="0"/>
                  </a:moveTo>
                  <a:lnTo>
                    <a:pt x="0" y="0"/>
                  </a:lnTo>
                  <a:lnTo>
                    <a:pt x="2" y="0"/>
                  </a:lnTo>
                  <a:lnTo>
                    <a:pt x="0" y="0"/>
                  </a:lnTo>
                  <a:lnTo>
                    <a:pt x="2" y="0"/>
                  </a:lnTo>
                  <a:lnTo>
                    <a:pt x="0"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78" name="Freeform 545">
              <a:extLst>
                <a:ext uri="{FF2B5EF4-FFF2-40B4-BE49-F238E27FC236}">
                  <a16:creationId xmlns:a16="http://schemas.microsoft.com/office/drawing/2014/main" id="{A8AAA802-69DA-CD41-6368-DF8D13D32D40}"/>
                </a:ext>
              </a:extLst>
            </p:cNvPr>
            <p:cNvSpPr>
              <a:spLocks noChangeAspect="1"/>
            </p:cNvSpPr>
            <p:nvPr/>
          </p:nvSpPr>
          <p:spPr bwMode="auto">
            <a:xfrm>
              <a:off x="4847297" y="2264685"/>
              <a:ext cx="3040" cy="0"/>
            </a:xfrm>
            <a:custGeom>
              <a:avLst/>
              <a:gdLst>
                <a:gd name="T0" fmla="*/ 0 w 2"/>
                <a:gd name="T1" fmla="*/ 0 w 2"/>
                <a:gd name="T2" fmla="*/ 0 w 2"/>
                <a:gd name="T3" fmla="*/ 0 w 2"/>
                <a:gd name="T4" fmla="*/ 2 w 2"/>
                <a:gd name="T5" fmla="*/ 0 w 2"/>
                <a:gd name="T6" fmla="*/ 2 w 2"/>
                <a:gd name="T7" fmla="*/ 0 w 2"/>
                <a:gd name="T8" fmla="*/ 2 w 2"/>
                <a:gd name="T9" fmla="*/ 2 w 2"/>
                <a:gd name="T10" fmla="*/ 2 w 2"/>
                <a:gd name="T11" fmla="*/ 2 w 2"/>
                <a:gd name="T12" fmla="*/ 0 w 2"/>
                <a:gd name="T13" fmla="*/ 0 w 2"/>
                <a:gd name="T14" fmla="*/ 0 60000 65536"/>
                <a:gd name="T15" fmla="*/ 0 60000 65536"/>
                <a:gd name="T16" fmla="*/ 0 60000 65536"/>
                <a:gd name="T17" fmla="*/ 0 60000 65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60000 65536"/>
              </a:gdLst>
              <a:ahLst/>
              <a:cxnLst>
                <a:cxn ang="T14">
                  <a:pos x="T0" y="0"/>
                </a:cxn>
                <a:cxn ang="T15">
                  <a:pos x="T1" y="0"/>
                </a:cxn>
                <a:cxn ang="T16">
                  <a:pos x="T2" y="0"/>
                </a:cxn>
                <a:cxn ang="T17">
                  <a:pos x="T3" y="0"/>
                </a:cxn>
                <a:cxn ang="T18">
                  <a:pos x="T4" y="0"/>
                </a:cxn>
                <a:cxn ang="T19">
                  <a:pos x="T5" y="0"/>
                </a:cxn>
                <a:cxn ang="T20">
                  <a:pos x="T6" y="0"/>
                </a:cxn>
                <a:cxn ang="T21">
                  <a:pos x="T7" y="0"/>
                </a:cxn>
                <a:cxn ang="T22">
                  <a:pos x="T8" y="0"/>
                </a:cxn>
                <a:cxn ang="T23">
                  <a:pos x="T9" y="0"/>
                </a:cxn>
                <a:cxn ang="T24">
                  <a:pos x="T10" y="0"/>
                </a:cxn>
                <a:cxn ang="T25">
                  <a:pos x="T11" y="0"/>
                </a:cxn>
                <a:cxn ang="T26">
                  <a:pos x="T12" y="0"/>
                </a:cxn>
                <a:cxn ang="T27">
                  <a:pos x="T13" y="0"/>
                </a:cxn>
              </a:cxnLst>
              <a:rect l="0" t="0" r="r" b="b"/>
              <a:pathLst>
                <a:path w="2">
                  <a:moveTo>
                    <a:pt x="0" y="0"/>
                  </a:moveTo>
                  <a:lnTo>
                    <a:pt x="0" y="0"/>
                  </a:lnTo>
                  <a:lnTo>
                    <a:pt x="2" y="0"/>
                  </a:lnTo>
                  <a:lnTo>
                    <a:pt x="0" y="0"/>
                  </a:lnTo>
                  <a:lnTo>
                    <a:pt x="2" y="0"/>
                  </a:lnTo>
                  <a:lnTo>
                    <a:pt x="0" y="0"/>
                  </a:ln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79" name="Freeform 546">
              <a:extLst>
                <a:ext uri="{FF2B5EF4-FFF2-40B4-BE49-F238E27FC236}">
                  <a16:creationId xmlns:a16="http://schemas.microsoft.com/office/drawing/2014/main" id="{4F38BFAA-C90B-5B8B-9121-44985BA7C931}"/>
                </a:ext>
              </a:extLst>
            </p:cNvPr>
            <p:cNvSpPr>
              <a:spLocks noChangeAspect="1"/>
            </p:cNvSpPr>
            <p:nvPr/>
          </p:nvSpPr>
          <p:spPr bwMode="auto">
            <a:xfrm>
              <a:off x="4832091" y="2264685"/>
              <a:ext cx="6083" cy="0"/>
            </a:xfrm>
            <a:custGeom>
              <a:avLst/>
              <a:gdLst>
                <a:gd name="T0" fmla="*/ 0 w 4"/>
                <a:gd name="T1" fmla="*/ 2 w 4"/>
                <a:gd name="T2" fmla="*/ 2 w 4"/>
                <a:gd name="T3" fmla="*/ 2 w 4"/>
                <a:gd name="T4" fmla="*/ 2 w 4"/>
                <a:gd name="T5" fmla="*/ 4 w 4"/>
                <a:gd name="T6" fmla="*/ 2 w 4"/>
                <a:gd name="T7" fmla="*/ 4 w 4"/>
                <a:gd name="T8" fmla="*/ 2 w 4"/>
                <a:gd name="T9" fmla="*/ 2 w 4"/>
                <a:gd name="T10" fmla="*/ 0 w 4"/>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Lst>
              <a:ahLst/>
              <a:cxnLst>
                <a:cxn ang="T11">
                  <a:pos x="T0" y="0"/>
                </a:cxn>
                <a:cxn ang="T12">
                  <a:pos x="T1" y="0"/>
                </a:cxn>
                <a:cxn ang="T13">
                  <a:pos x="T2" y="0"/>
                </a:cxn>
                <a:cxn ang="T14">
                  <a:pos x="T3" y="0"/>
                </a:cxn>
                <a:cxn ang="T15">
                  <a:pos x="T4" y="0"/>
                </a:cxn>
                <a:cxn ang="T16">
                  <a:pos x="T5" y="0"/>
                </a:cxn>
                <a:cxn ang="T17">
                  <a:pos x="T6" y="0"/>
                </a:cxn>
                <a:cxn ang="T18">
                  <a:pos x="T7" y="0"/>
                </a:cxn>
                <a:cxn ang="T19">
                  <a:pos x="T8" y="0"/>
                </a:cxn>
                <a:cxn ang="T20">
                  <a:pos x="T9" y="0"/>
                </a:cxn>
                <a:cxn ang="T21">
                  <a:pos x="T10" y="0"/>
                </a:cxn>
              </a:cxnLst>
              <a:rect l="0" t="0" r="r" b="b"/>
              <a:pathLst>
                <a:path w="4">
                  <a:moveTo>
                    <a:pt x="0" y="0"/>
                  </a:moveTo>
                  <a:lnTo>
                    <a:pt x="2" y="0"/>
                  </a:lnTo>
                  <a:lnTo>
                    <a:pt x="4" y="0"/>
                  </a:lnTo>
                  <a:lnTo>
                    <a:pt x="2" y="0"/>
                  </a:lnTo>
                  <a:lnTo>
                    <a:pt x="4" y="0"/>
                  </a:lnTo>
                  <a:lnTo>
                    <a:pt x="2"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80" name="Freeform 547">
              <a:extLst>
                <a:ext uri="{FF2B5EF4-FFF2-40B4-BE49-F238E27FC236}">
                  <a16:creationId xmlns:a16="http://schemas.microsoft.com/office/drawing/2014/main" id="{D56A890D-8C1B-B35F-003A-302B1B2699B3}"/>
                </a:ext>
              </a:extLst>
            </p:cNvPr>
            <p:cNvSpPr>
              <a:spLocks noChangeAspect="1"/>
            </p:cNvSpPr>
            <p:nvPr/>
          </p:nvSpPr>
          <p:spPr bwMode="auto">
            <a:xfrm>
              <a:off x="4832091" y="2264685"/>
              <a:ext cx="6083" cy="0"/>
            </a:xfrm>
            <a:custGeom>
              <a:avLst/>
              <a:gdLst>
                <a:gd name="T0" fmla="*/ 0 w 4"/>
                <a:gd name="T1" fmla="*/ 2 w 4"/>
                <a:gd name="T2" fmla="*/ 2 w 4"/>
                <a:gd name="T3" fmla="*/ 2 w 4"/>
                <a:gd name="T4" fmla="*/ 2 w 4"/>
                <a:gd name="T5" fmla="*/ 4 w 4"/>
                <a:gd name="T6" fmla="*/ 2 w 4"/>
                <a:gd name="T7" fmla="*/ 4 w 4"/>
                <a:gd name="T8" fmla="*/ 2 w 4"/>
                <a:gd name="T9" fmla="*/ 2 w 4"/>
                <a:gd name="T10" fmla="*/ 0 w 4"/>
                <a:gd name="T11" fmla="*/ 0 60000 65536"/>
                <a:gd name="T12" fmla="*/ 0 60000 65536"/>
                <a:gd name="T13" fmla="*/ 0 60000 65536"/>
                <a:gd name="T14" fmla="*/ 0 60000 65536"/>
                <a:gd name="T15" fmla="*/ 0 60000 65536"/>
                <a:gd name="T16" fmla="*/ 0 60000 65536"/>
                <a:gd name="T17" fmla="*/ 0 60000 65536"/>
                <a:gd name="T18" fmla="*/ 0 60000 65536"/>
                <a:gd name="T19" fmla="*/ 0 60000 65536"/>
                <a:gd name="T20" fmla="*/ 0 60000 65536"/>
                <a:gd name="T21" fmla="*/ 0 60000 65536"/>
              </a:gdLst>
              <a:ahLst/>
              <a:cxnLst>
                <a:cxn ang="T11">
                  <a:pos x="T0" y="0"/>
                </a:cxn>
                <a:cxn ang="T12">
                  <a:pos x="T1" y="0"/>
                </a:cxn>
                <a:cxn ang="T13">
                  <a:pos x="T2" y="0"/>
                </a:cxn>
                <a:cxn ang="T14">
                  <a:pos x="T3" y="0"/>
                </a:cxn>
                <a:cxn ang="T15">
                  <a:pos x="T4" y="0"/>
                </a:cxn>
                <a:cxn ang="T16">
                  <a:pos x="T5" y="0"/>
                </a:cxn>
                <a:cxn ang="T17">
                  <a:pos x="T6" y="0"/>
                </a:cxn>
                <a:cxn ang="T18">
                  <a:pos x="T7" y="0"/>
                </a:cxn>
                <a:cxn ang="T19">
                  <a:pos x="T8" y="0"/>
                </a:cxn>
                <a:cxn ang="T20">
                  <a:pos x="T9" y="0"/>
                </a:cxn>
                <a:cxn ang="T21">
                  <a:pos x="T10" y="0"/>
                </a:cxn>
              </a:cxnLst>
              <a:rect l="0" t="0" r="r" b="b"/>
              <a:pathLst>
                <a:path w="4">
                  <a:moveTo>
                    <a:pt x="0" y="0"/>
                  </a:moveTo>
                  <a:lnTo>
                    <a:pt x="2" y="0"/>
                  </a:lnTo>
                  <a:lnTo>
                    <a:pt x="4" y="0"/>
                  </a:lnTo>
                  <a:lnTo>
                    <a:pt x="2" y="0"/>
                  </a:lnTo>
                  <a:lnTo>
                    <a:pt x="4" y="0"/>
                  </a:lnTo>
                  <a:lnTo>
                    <a:pt x="2" y="0"/>
                  </a:ln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81" name="Freeform 548">
              <a:extLst>
                <a:ext uri="{FF2B5EF4-FFF2-40B4-BE49-F238E27FC236}">
                  <a16:creationId xmlns:a16="http://schemas.microsoft.com/office/drawing/2014/main" id="{7162A6C2-75C0-0151-3C4B-0575E1CA07C9}"/>
                </a:ext>
              </a:extLst>
            </p:cNvPr>
            <p:cNvSpPr>
              <a:spLocks noChangeAspect="1"/>
            </p:cNvSpPr>
            <p:nvPr/>
          </p:nvSpPr>
          <p:spPr bwMode="auto">
            <a:xfrm>
              <a:off x="4844257" y="2264685"/>
              <a:ext cx="3040" cy="3040"/>
            </a:xfrm>
            <a:custGeom>
              <a:avLst/>
              <a:gdLst>
                <a:gd name="T0" fmla="*/ 0 w 2"/>
                <a:gd name="T1" fmla="*/ 2 h 2"/>
                <a:gd name="T2" fmla="*/ 0 w 2"/>
                <a:gd name="T3" fmla="*/ 0 h 2"/>
                <a:gd name="T4" fmla="*/ 2 w 2"/>
                <a:gd name="T5" fmla="*/ 2 h 2"/>
                <a:gd name="T6" fmla="*/ 2 w 2"/>
                <a:gd name="T7" fmla="*/ 2 h 2"/>
                <a:gd name="T8" fmla="*/ 2 w 2"/>
                <a:gd name="T9" fmla="*/ 2 h 2"/>
                <a:gd name="T10" fmla="*/ 0 w 2"/>
                <a:gd name="T11" fmla="*/ 2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2"/>
                  </a:moveTo>
                  <a:lnTo>
                    <a:pt x="0" y="0"/>
                  </a:lnTo>
                  <a:lnTo>
                    <a:pt x="2"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900" b="0" baseline="0">
                <a:solidFill>
                  <a:prstClr val="black"/>
                </a:solidFill>
                <a:ea typeface="+mn-ea"/>
                <a:cs typeface="+mn-cs"/>
              </a:endParaRPr>
            </a:p>
          </p:txBody>
        </p:sp>
        <p:sp>
          <p:nvSpPr>
            <p:cNvPr id="482" name="Freeform 549">
              <a:extLst>
                <a:ext uri="{FF2B5EF4-FFF2-40B4-BE49-F238E27FC236}">
                  <a16:creationId xmlns:a16="http://schemas.microsoft.com/office/drawing/2014/main" id="{CEE3EB06-B990-F126-54A6-F080876742EB}"/>
                </a:ext>
              </a:extLst>
            </p:cNvPr>
            <p:cNvSpPr>
              <a:spLocks noChangeAspect="1"/>
            </p:cNvSpPr>
            <p:nvPr/>
          </p:nvSpPr>
          <p:spPr bwMode="auto">
            <a:xfrm>
              <a:off x="4844257" y="2264685"/>
              <a:ext cx="3040" cy="3040"/>
            </a:xfrm>
            <a:custGeom>
              <a:avLst/>
              <a:gdLst>
                <a:gd name="T0" fmla="*/ 0 w 2"/>
                <a:gd name="T1" fmla="*/ 2 h 2"/>
                <a:gd name="T2" fmla="*/ 0 w 2"/>
                <a:gd name="T3" fmla="*/ 0 h 2"/>
                <a:gd name="T4" fmla="*/ 2 w 2"/>
                <a:gd name="T5" fmla="*/ 2 h 2"/>
                <a:gd name="T6" fmla="*/ 2 w 2"/>
                <a:gd name="T7" fmla="*/ 2 h 2"/>
                <a:gd name="T8" fmla="*/ 2 w 2"/>
                <a:gd name="T9" fmla="*/ 2 h 2"/>
                <a:gd name="T10" fmla="*/ 0 w 2"/>
                <a:gd name="T11" fmla="*/ 2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2">
                  <a:moveTo>
                    <a:pt x="0" y="2"/>
                  </a:moveTo>
                  <a:lnTo>
                    <a:pt x="0" y="0"/>
                  </a:lnTo>
                  <a:lnTo>
                    <a:pt x="2" y="2"/>
                  </a:lnTo>
                  <a:lnTo>
                    <a:pt x="0" y="2"/>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83" name="Rectangle 550">
              <a:extLst>
                <a:ext uri="{FF2B5EF4-FFF2-40B4-BE49-F238E27FC236}">
                  <a16:creationId xmlns:a16="http://schemas.microsoft.com/office/drawing/2014/main" id="{80037DEC-10B8-2702-F6B0-F9F29C577822}"/>
                </a:ext>
              </a:extLst>
            </p:cNvPr>
            <p:cNvSpPr>
              <a:spLocks noChangeAspect="1" noChangeArrowheads="1"/>
            </p:cNvSpPr>
            <p:nvPr/>
          </p:nvSpPr>
          <p:spPr bwMode="auto">
            <a:xfrm>
              <a:off x="4841214" y="2270768"/>
              <a:ext cx="1522" cy="152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900" b="0" baseline="0">
                <a:solidFill>
                  <a:prstClr val="black"/>
                </a:solidFill>
                <a:ea typeface="+mn-ea"/>
                <a:cs typeface="+mn-cs"/>
              </a:endParaRPr>
            </a:p>
          </p:txBody>
        </p:sp>
        <p:sp>
          <p:nvSpPr>
            <p:cNvPr id="484" name="Freeform 551">
              <a:extLst>
                <a:ext uri="{FF2B5EF4-FFF2-40B4-BE49-F238E27FC236}">
                  <a16:creationId xmlns:a16="http://schemas.microsoft.com/office/drawing/2014/main" id="{235AFED6-5131-7B09-B3B1-1D468CDC483D}"/>
                </a:ext>
              </a:extLst>
            </p:cNvPr>
            <p:cNvSpPr>
              <a:spLocks noChangeAspect="1"/>
            </p:cNvSpPr>
            <p:nvPr/>
          </p:nvSpPr>
          <p:spPr bwMode="auto">
            <a:xfrm>
              <a:off x="4841214" y="2270768"/>
              <a:ext cx="0" cy="0"/>
            </a:xfrm>
            <a:custGeom>
              <a:avLst/>
              <a:gdLst>
                <a:gd name="T0" fmla="*/ 0 60000 65536"/>
                <a:gd name="T1" fmla="*/ 0 60000 65536"/>
                <a:gd name="T2" fmla="*/ 0 60000 65536"/>
                <a:gd name="T3" fmla="*/ 0 60000 65536"/>
              </a:gdLst>
              <a:ahLst/>
              <a:cxnLst>
                <a:cxn ang="T0">
                  <a:pos x="0" y="0"/>
                </a:cxn>
                <a:cxn ang="T1">
                  <a:pos x="0" y="0"/>
                </a:cxn>
                <a:cxn ang="T2">
                  <a:pos x="0" y="0"/>
                </a:cxn>
                <a:cxn ang="T3">
                  <a:pos x="0" y="0"/>
                </a:cxn>
              </a:cxnLst>
              <a:rect l="0" t="0" r="r" b="b"/>
              <a:pathLst>
                <a:path>
                  <a:moveTo>
                    <a:pt x="0" y="0"/>
                  </a:moveTo>
                  <a:lnTo>
                    <a:pt x="0" y="0"/>
                  </a:lnTo>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85" name="Freeform 552">
              <a:extLst>
                <a:ext uri="{FF2B5EF4-FFF2-40B4-BE49-F238E27FC236}">
                  <a16:creationId xmlns:a16="http://schemas.microsoft.com/office/drawing/2014/main" id="{80EF25FC-D146-95E1-5E16-2FDB0F0F829B}"/>
                </a:ext>
              </a:extLst>
            </p:cNvPr>
            <p:cNvSpPr>
              <a:spLocks noChangeAspect="1" noEditPoints="1"/>
            </p:cNvSpPr>
            <p:nvPr/>
          </p:nvSpPr>
          <p:spPr bwMode="auto">
            <a:xfrm>
              <a:off x="8159148" y="4240118"/>
              <a:ext cx="12166" cy="27372"/>
            </a:xfrm>
            <a:custGeom>
              <a:avLst/>
              <a:gdLst>
                <a:gd name="T0" fmla="*/ 2 w 8"/>
                <a:gd name="T1" fmla="*/ 16 h 18"/>
                <a:gd name="T2" fmla="*/ 2 w 8"/>
                <a:gd name="T3" fmla="*/ 16 h 18"/>
                <a:gd name="T4" fmla="*/ 2 w 8"/>
                <a:gd name="T5" fmla="*/ 14 h 18"/>
                <a:gd name="T6" fmla="*/ 2 w 8"/>
                <a:gd name="T7" fmla="*/ 16 h 18"/>
                <a:gd name="T8" fmla="*/ 0 w 8"/>
                <a:gd name="T9" fmla="*/ 18 h 18"/>
                <a:gd name="T10" fmla="*/ 0 w 8"/>
                <a:gd name="T11" fmla="*/ 18 h 18"/>
                <a:gd name="T12" fmla="*/ 0 w 8"/>
                <a:gd name="T13" fmla="*/ 18 h 18"/>
                <a:gd name="T14" fmla="*/ 0 w 8"/>
                <a:gd name="T15" fmla="*/ 18 h 18"/>
                <a:gd name="T16" fmla="*/ 6 w 8"/>
                <a:gd name="T17" fmla="*/ 10 h 18"/>
                <a:gd name="T18" fmla="*/ 6 w 8"/>
                <a:gd name="T19" fmla="*/ 8 h 18"/>
                <a:gd name="T20" fmla="*/ 6 w 8"/>
                <a:gd name="T21" fmla="*/ 8 h 18"/>
                <a:gd name="T22" fmla="*/ 6 w 8"/>
                <a:gd name="T23" fmla="*/ 10 h 18"/>
                <a:gd name="T24" fmla="*/ 4 w 8"/>
                <a:gd name="T25" fmla="*/ 10 h 18"/>
                <a:gd name="T26" fmla="*/ 4 w 8"/>
                <a:gd name="T27" fmla="*/ 10 h 18"/>
                <a:gd name="T28" fmla="*/ 6 w 8"/>
                <a:gd name="T29" fmla="*/ 10 h 18"/>
                <a:gd name="T30" fmla="*/ 6 w 8"/>
                <a:gd name="T31" fmla="*/ 10 h 18"/>
                <a:gd name="T32" fmla="*/ 4 w 8"/>
                <a:gd name="T33" fmla="*/ 12 h 18"/>
                <a:gd name="T34" fmla="*/ 4 w 8"/>
                <a:gd name="T35" fmla="*/ 10 h 18"/>
                <a:gd name="T36" fmla="*/ 4 w 8"/>
                <a:gd name="T37" fmla="*/ 10 h 18"/>
                <a:gd name="T38" fmla="*/ 6 w 8"/>
                <a:gd name="T39" fmla="*/ 6 h 18"/>
                <a:gd name="T40" fmla="*/ 6 w 8"/>
                <a:gd name="T41" fmla="*/ 4 h 18"/>
                <a:gd name="T42" fmla="*/ 6 w 8"/>
                <a:gd name="T43" fmla="*/ 4 h 18"/>
                <a:gd name="T44" fmla="*/ 8 w 8"/>
                <a:gd name="T45" fmla="*/ 2 h 18"/>
                <a:gd name="T46" fmla="*/ 8 w 8"/>
                <a:gd name="T47" fmla="*/ 2 h 18"/>
                <a:gd name="T48" fmla="*/ 8 w 8"/>
                <a:gd name="T49" fmla="*/ 0 h 18"/>
                <a:gd name="T50" fmla="*/ 8 w 8"/>
                <a:gd name="T51" fmla="*/ 2 h 18"/>
                <a:gd name="T52" fmla="*/ 8 w 8"/>
                <a:gd name="T53" fmla="*/ 4 h 18"/>
                <a:gd name="T54" fmla="*/ 8 w 8"/>
                <a:gd name="T55" fmla="*/ 6 h 18"/>
                <a:gd name="T56" fmla="*/ 8 w 8"/>
                <a:gd name="T57" fmla="*/ 8 h 18"/>
                <a:gd name="T58" fmla="*/ 8 w 8"/>
                <a:gd name="T59" fmla="*/ 8 h 18"/>
                <a:gd name="T60" fmla="*/ 6 w 8"/>
                <a:gd name="T61" fmla="*/ 8 h 18"/>
                <a:gd name="T62" fmla="*/ 6 w 8"/>
                <a:gd name="T63" fmla="*/ 6 h 18"/>
                <a:gd name="T64" fmla="*/ 6 w 8"/>
                <a:gd name="T65" fmla="*/ 6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 h="18">
                  <a:moveTo>
                    <a:pt x="2" y="16"/>
                  </a:moveTo>
                  <a:lnTo>
                    <a:pt x="2" y="16"/>
                  </a:lnTo>
                  <a:lnTo>
                    <a:pt x="2" y="14"/>
                  </a:lnTo>
                  <a:lnTo>
                    <a:pt x="2" y="16"/>
                  </a:lnTo>
                  <a:close/>
                  <a:moveTo>
                    <a:pt x="0" y="18"/>
                  </a:moveTo>
                  <a:lnTo>
                    <a:pt x="0" y="18"/>
                  </a:lnTo>
                  <a:close/>
                  <a:moveTo>
                    <a:pt x="6" y="10"/>
                  </a:moveTo>
                  <a:lnTo>
                    <a:pt x="6" y="8"/>
                  </a:lnTo>
                  <a:lnTo>
                    <a:pt x="6" y="10"/>
                  </a:lnTo>
                  <a:close/>
                  <a:moveTo>
                    <a:pt x="4" y="10"/>
                  </a:moveTo>
                  <a:lnTo>
                    <a:pt x="4" y="10"/>
                  </a:lnTo>
                  <a:lnTo>
                    <a:pt x="6" y="10"/>
                  </a:lnTo>
                  <a:lnTo>
                    <a:pt x="4" y="12"/>
                  </a:lnTo>
                  <a:lnTo>
                    <a:pt x="4" y="10"/>
                  </a:lnTo>
                  <a:close/>
                  <a:moveTo>
                    <a:pt x="6" y="6"/>
                  </a:moveTo>
                  <a:lnTo>
                    <a:pt x="6" y="4"/>
                  </a:lnTo>
                  <a:lnTo>
                    <a:pt x="8" y="2"/>
                  </a:lnTo>
                  <a:lnTo>
                    <a:pt x="8" y="0"/>
                  </a:lnTo>
                  <a:lnTo>
                    <a:pt x="8" y="2"/>
                  </a:lnTo>
                  <a:lnTo>
                    <a:pt x="8" y="4"/>
                  </a:lnTo>
                  <a:lnTo>
                    <a:pt x="8" y="6"/>
                  </a:lnTo>
                  <a:lnTo>
                    <a:pt x="8" y="8"/>
                  </a:lnTo>
                  <a:lnTo>
                    <a:pt x="6" y="8"/>
                  </a:lnTo>
                  <a:lnTo>
                    <a:pt x="6" y="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86" name="Freeform 553">
              <a:extLst>
                <a:ext uri="{FF2B5EF4-FFF2-40B4-BE49-F238E27FC236}">
                  <a16:creationId xmlns:a16="http://schemas.microsoft.com/office/drawing/2014/main" id="{1F0E2D20-AFCC-9EDE-D8C9-0AC39A502429}"/>
                </a:ext>
              </a:extLst>
            </p:cNvPr>
            <p:cNvSpPr>
              <a:spLocks noChangeAspect="1" noEditPoints="1"/>
            </p:cNvSpPr>
            <p:nvPr/>
          </p:nvSpPr>
          <p:spPr bwMode="auto">
            <a:xfrm>
              <a:off x="8159148" y="4240118"/>
              <a:ext cx="12166" cy="27372"/>
            </a:xfrm>
            <a:custGeom>
              <a:avLst/>
              <a:gdLst>
                <a:gd name="T0" fmla="*/ 2 w 8"/>
                <a:gd name="T1" fmla="*/ 16 h 18"/>
                <a:gd name="T2" fmla="*/ 2 w 8"/>
                <a:gd name="T3" fmla="*/ 16 h 18"/>
                <a:gd name="T4" fmla="*/ 2 w 8"/>
                <a:gd name="T5" fmla="*/ 14 h 18"/>
                <a:gd name="T6" fmla="*/ 2 w 8"/>
                <a:gd name="T7" fmla="*/ 16 h 18"/>
                <a:gd name="T8" fmla="*/ 0 w 8"/>
                <a:gd name="T9" fmla="*/ 18 h 18"/>
                <a:gd name="T10" fmla="*/ 0 w 8"/>
                <a:gd name="T11" fmla="*/ 18 h 18"/>
                <a:gd name="T12" fmla="*/ 0 w 8"/>
                <a:gd name="T13" fmla="*/ 18 h 18"/>
                <a:gd name="T14" fmla="*/ 0 w 8"/>
                <a:gd name="T15" fmla="*/ 18 h 18"/>
                <a:gd name="T16" fmla="*/ 6 w 8"/>
                <a:gd name="T17" fmla="*/ 10 h 18"/>
                <a:gd name="T18" fmla="*/ 6 w 8"/>
                <a:gd name="T19" fmla="*/ 8 h 18"/>
                <a:gd name="T20" fmla="*/ 6 w 8"/>
                <a:gd name="T21" fmla="*/ 8 h 18"/>
                <a:gd name="T22" fmla="*/ 6 w 8"/>
                <a:gd name="T23" fmla="*/ 10 h 18"/>
                <a:gd name="T24" fmla="*/ 4 w 8"/>
                <a:gd name="T25" fmla="*/ 10 h 18"/>
                <a:gd name="T26" fmla="*/ 4 w 8"/>
                <a:gd name="T27" fmla="*/ 10 h 18"/>
                <a:gd name="T28" fmla="*/ 6 w 8"/>
                <a:gd name="T29" fmla="*/ 10 h 18"/>
                <a:gd name="T30" fmla="*/ 6 w 8"/>
                <a:gd name="T31" fmla="*/ 10 h 18"/>
                <a:gd name="T32" fmla="*/ 4 w 8"/>
                <a:gd name="T33" fmla="*/ 12 h 18"/>
                <a:gd name="T34" fmla="*/ 4 w 8"/>
                <a:gd name="T35" fmla="*/ 10 h 18"/>
                <a:gd name="T36" fmla="*/ 4 w 8"/>
                <a:gd name="T37" fmla="*/ 10 h 18"/>
                <a:gd name="T38" fmla="*/ 6 w 8"/>
                <a:gd name="T39" fmla="*/ 6 h 18"/>
                <a:gd name="T40" fmla="*/ 6 w 8"/>
                <a:gd name="T41" fmla="*/ 4 h 18"/>
                <a:gd name="T42" fmla="*/ 6 w 8"/>
                <a:gd name="T43" fmla="*/ 4 h 18"/>
                <a:gd name="T44" fmla="*/ 8 w 8"/>
                <a:gd name="T45" fmla="*/ 2 h 18"/>
                <a:gd name="T46" fmla="*/ 8 w 8"/>
                <a:gd name="T47" fmla="*/ 2 h 18"/>
                <a:gd name="T48" fmla="*/ 8 w 8"/>
                <a:gd name="T49" fmla="*/ 0 h 18"/>
                <a:gd name="T50" fmla="*/ 8 w 8"/>
                <a:gd name="T51" fmla="*/ 2 h 18"/>
                <a:gd name="T52" fmla="*/ 8 w 8"/>
                <a:gd name="T53" fmla="*/ 4 h 18"/>
                <a:gd name="T54" fmla="*/ 8 w 8"/>
                <a:gd name="T55" fmla="*/ 6 h 18"/>
                <a:gd name="T56" fmla="*/ 8 w 8"/>
                <a:gd name="T57" fmla="*/ 8 h 18"/>
                <a:gd name="T58" fmla="*/ 8 w 8"/>
                <a:gd name="T59" fmla="*/ 8 h 18"/>
                <a:gd name="T60" fmla="*/ 6 w 8"/>
                <a:gd name="T61" fmla="*/ 8 h 18"/>
                <a:gd name="T62" fmla="*/ 6 w 8"/>
                <a:gd name="T63" fmla="*/ 6 h 18"/>
                <a:gd name="T64" fmla="*/ 6 w 8"/>
                <a:gd name="T65" fmla="*/ 6 h 1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 h="18">
                  <a:moveTo>
                    <a:pt x="2" y="16"/>
                  </a:moveTo>
                  <a:lnTo>
                    <a:pt x="2" y="16"/>
                  </a:lnTo>
                  <a:lnTo>
                    <a:pt x="2" y="14"/>
                  </a:lnTo>
                  <a:lnTo>
                    <a:pt x="2" y="16"/>
                  </a:lnTo>
                  <a:close/>
                  <a:moveTo>
                    <a:pt x="0" y="18"/>
                  </a:moveTo>
                  <a:lnTo>
                    <a:pt x="0" y="18"/>
                  </a:lnTo>
                  <a:close/>
                  <a:moveTo>
                    <a:pt x="6" y="10"/>
                  </a:moveTo>
                  <a:lnTo>
                    <a:pt x="6" y="8"/>
                  </a:lnTo>
                  <a:lnTo>
                    <a:pt x="6" y="10"/>
                  </a:lnTo>
                  <a:close/>
                  <a:moveTo>
                    <a:pt x="4" y="10"/>
                  </a:moveTo>
                  <a:lnTo>
                    <a:pt x="4" y="10"/>
                  </a:lnTo>
                  <a:lnTo>
                    <a:pt x="6" y="10"/>
                  </a:lnTo>
                  <a:lnTo>
                    <a:pt x="4" y="12"/>
                  </a:lnTo>
                  <a:lnTo>
                    <a:pt x="4" y="10"/>
                  </a:lnTo>
                  <a:close/>
                  <a:moveTo>
                    <a:pt x="6" y="6"/>
                  </a:moveTo>
                  <a:lnTo>
                    <a:pt x="6" y="4"/>
                  </a:lnTo>
                  <a:lnTo>
                    <a:pt x="8" y="2"/>
                  </a:lnTo>
                  <a:lnTo>
                    <a:pt x="8" y="0"/>
                  </a:lnTo>
                  <a:lnTo>
                    <a:pt x="8" y="2"/>
                  </a:lnTo>
                  <a:lnTo>
                    <a:pt x="8" y="4"/>
                  </a:lnTo>
                  <a:lnTo>
                    <a:pt x="8" y="6"/>
                  </a:lnTo>
                  <a:lnTo>
                    <a:pt x="8" y="8"/>
                  </a:lnTo>
                  <a:lnTo>
                    <a:pt x="6" y="8"/>
                  </a:lnTo>
                  <a:lnTo>
                    <a:pt x="6" y="6"/>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87" name="Freeform 554">
              <a:extLst>
                <a:ext uri="{FF2B5EF4-FFF2-40B4-BE49-F238E27FC236}">
                  <a16:creationId xmlns:a16="http://schemas.microsoft.com/office/drawing/2014/main" id="{0A3CAF5D-E3AF-E6B4-E07E-AF2336981704}"/>
                </a:ext>
              </a:extLst>
            </p:cNvPr>
            <p:cNvSpPr>
              <a:spLocks noChangeAspect="1"/>
            </p:cNvSpPr>
            <p:nvPr/>
          </p:nvSpPr>
          <p:spPr bwMode="auto">
            <a:xfrm>
              <a:off x="5175745" y="4567074"/>
              <a:ext cx="51701" cy="66911"/>
            </a:xfrm>
            <a:custGeom>
              <a:avLst/>
              <a:gdLst>
                <a:gd name="T0" fmla="*/ 28 w 34"/>
                <a:gd name="T1" fmla="*/ 12 h 44"/>
                <a:gd name="T2" fmla="*/ 34 w 34"/>
                <a:gd name="T3" fmla="*/ 18 h 44"/>
                <a:gd name="T4" fmla="*/ 22 w 34"/>
                <a:gd name="T5" fmla="*/ 32 h 44"/>
                <a:gd name="T6" fmla="*/ 12 w 34"/>
                <a:gd name="T7" fmla="*/ 44 h 44"/>
                <a:gd name="T8" fmla="*/ 6 w 34"/>
                <a:gd name="T9" fmla="*/ 44 h 44"/>
                <a:gd name="T10" fmla="*/ 4 w 34"/>
                <a:gd name="T11" fmla="*/ 26 h 44"/>
                <a:gd name="T12" fmla="*/ 0 w 34"/>
                <a:gd name="T13" fmla="*/ 10 h 44"/>
                <a:gd name="T14" fmla="*/ 0 w 34"/>
                <a:gd name="T15" fmla="*/ 8 h 44"/>
                <a:gd name="T16" fmla="*/ 0 w 34"/>
                <a:gd name="T17" fmla="*/ 8 h 44"/>
                <a:gd name="T18" fmla="*/ 18 w 34"/>
                <a:gd name="T19" fmla="*/ 6 h 44"/>
                <a:gd name="T20" fmla="*/ 20 w 34"/>
                <a:gd name="T21" fmla="*/ 0 h 44"/>
                <a:gd name="T22" fmla="*/ 28 w 34"/>
                <a:gd name="T23" fmla="*/ 0 h 44"/>
                <a:gd name="T24" fmla="*/ 28 w 34"/>
                <a:gd name="T25" fmla="*/ 12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4" h="44">
                  <a:moveTo>
                    <a:pt x="28" y="12"/>
                  </a:moveTo>
                  <a:lnTo>
                    <a:pt x="34" y="18"/>
                  </a:lnTo>
                  <a:lnTo>
                    <a:pt x="22" y="32"/>
                  </a:lnTo>
                  <a:lnTo>
                    <a:pt x="12" y="44"/>
                  </a:lnTo>
                  <a:lnTo>
                    <a:pt x="6" y="44"/>
                  </a:lnTo>
                  <a:lnTo>
                    <a:pt x="4" y="26"/>
                  </a:lnTo>
                  <a:lnTo>
                    <a:pt x="0" y="10"/>
                  </a:lnTo>
                  <a:lnTo>
                    <a:pt x="0" y="8"/>
                  </a:lnTo>
                  <a:lnTo>
                    <a:pt x="18" y="6"/>
                  </a:lnTo>
                  <a:lnTo>
                    <a:pt x="20" y="0"/>
                  </a:lnTo>
                  <a:lnTo>
                    <a:pt x="28" y="0"/>
                  </a:lnTo>
                  <a:lnTo>
                    <a:pt x="28" y="1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88" name="Freeform 555">
              <a:extLst>
                <a:ext uri="{FF2B5EF4-FFF2-40B4-BE49-F238E27FC236}">
                  <a16:creationId xmlns:a16="http://schemas.microsoft.com/office/drawing/2014/main" id="{C0593674-9F6C-ADEF-048E-46270DCFED59}"/>
                </a:ext>
              </a:extLst>
            </p:cNvPr>
            <p:cNvSpPr>
              <a:spLocks noChangeAspect="1"/>
            </p:cNvSpPr>
            <p:nvPr/>
          </p:nvSpPr>
          <p:spPr bwMode="auto">
            <a:xfrm>
              <a:off x="7684726" y="3669844"/>
              <a:ext cx="45618" cy="114054"/>
            </a:xfrm>
            <a:custGeom>
              <a:avLst/>
              <a:gdLst>
                <a:gd name="T0" fmla="*/ 24 w 30"/>
                <a:gd name="T1" fmla="*/ 75 h 75"/>
                <a:gd name="T2" fmla="*/ 18 w 30"/>
                <a:gd name="T3" fmla="*/ 75 h 75"/>
                <a:gd name="T4" fmla="*/ 16 w 30"/>
                <a:gd name="T5" fmla="*/ 69 h 75"/>
                <a:gd name="T6" fmla="*/ 16 w 30"/>
                <a:gd name="T7" fmla="*/ 65 h 75"/>
                <a:gd name="T8" fmla="*/ 4 w 30"/>
                <a:gd name="T9" fmla="*/ 57 h 75"/>
                <a:gd name="T10" fmla="*/ 0 w 30"/>
                <a:gd name="T11" fmla="*/ 39 h 75"/>
                <a:gd name="T12" fmla="*/ 6 w 30"/>
                <a:gd name="T13" fmla="*/ 18 h 75"/>
                <a:gd name="T14" fmla="*/ 10 w 30"/>
                <a:gd name="T15" fmla="*/ 12 h 75"/>
                <a:gd name="T16" fmla="*/ 18 w 30"/>
                <a:gd name="T17" fmla="*/ 4 h 75"/>
                <a:gd name="T18" fmla="*/ 18 w 30"/>
                <a:gd name="T19" fmla="*/ 0 h 75"/>
                <a:gd name="T20" fmla="*/ 24 w 30"/>
                <a:gd name="T21" fmla="*/ 4 h 75"/>
                <a:gd name="T22" fmla="*/ 30 w 30"/>
                <a:gd name="T23" fmla="*/ 8 h 75"/>
                <a:gd name="T24" fmla="*/ 28 w 30"/>
                <a:gd name="T25" fmla="*/ 20 h 75"/>
                <a:gd name="T26" fmla="*/ 28 w 30"/>
                <a:gd name="T27" fmla="*/ 41 h 75"/>
                <a:gd name="T28" fmla="*/ 22 w 30"/>
                <a:gd name="T29" fmla="*/ 61 h 75"/>
                <a:gd name="T30" fmla="*/ 24 w 30"/>
                <a:gd name="T31" fmla="*/ 75 h 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0" h="75">
                  <a:moveTo>
                    <a:pt x="24" y="75"/>
                  </a:moveTo>
                  <a:lnTo>
                    <a:pt x="18" y="75"/>
                  </a:lnTo>
                  <a:lnTo>
                    <a:pt x="16" y="69"/>
                  </a:lnTo>
                  <a:lnTo>
                    <a:pt x="16" y="65"/>
                  </a:lnTo>
                  <a:lnTo>
                    <a:pt x="4" y="57"/>
                  </a:lnTo>
                  <a:lnTo>
                    <a:pt x="0" y="39"/>
                  </a:lnTo>
                  <a:lnTo>
                    <a:pt x="6" y="18"/>
                  </a:lnTo>
                  <a:lnTo>
                    <a:pt x="10" y="12"/>
                  </a:lnTo>
                  <a:lnTo>
                    <a:pt x="18" y="4"/>
                  </a:lnTo>
                  <a:lnTo>
                    <a:pt x="18" y="0"/>
                  </a:lnTo>
                  <a:lnTo>
                    <a:pt x="24" y="4"/>
                  </a:lnTo>
                  <a:lnTo>
                    <a:pt x="30" y="8"/>
                  </a:lnTo>
                  <a:lnTo>
                    <a:pt x="28" y="20"/>
                  </a:lnTo>
                  <a:lnTo>
                    <a:pt x="28" y="41"/>
                  </a:lnTo>
                  <a:lnTo>
                    <a:pt x="22" y="61"/>
                  </a:lnTo>
                  <a:lnTo>
                    <a:pt x="24" y="75"/>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89" name="Freeform 556">
              <a:extLst>
                <a:ext uri="{FF2B5EF4-FFF2-40B4-BE49-F238E27FC236}">
                  <a16:creationId xmlns:a16="http://schemas.microsoft.com/office/drawing/2014/main" id="{3015C9A1-0F66-EB69-8B0D-429967A7C4BF}"/>
                </a:ext>
              </a:extLst>
            </p:cNvPr>
            <p:cNvSpPr>
              <a:spLocks noChangeAspect="1"/>
            </p:cNvSpPr>
            <p:nvPr/>
          </p:nvSpPr>
          <p:spPr bwMode="auto">
            <a:xfrm>
              <a:off x="4500604" y="2950535"/>
              <a:ext cx="115566" cy="65393"/>
            </a:xfrm>
            <a:custGeom>
              <a:avLst/>
              <a:gdLst>
                <a:gd name="T0" fmla="*/ 4 w 76"/>
                <a:gd name="T1" fmla="*/ 35 h 43"/>
                <a:gd name="T2" fmla="*/ 0 w 76"/>
                <a:gd name="T3" fmla="*/ 33 h 43"/>
                <a:gd name="T4" fmla="*/ 4 w 76"/>
                <a:gd name="T5" fmla="*/ 31 h 43"/>
                <a:gd name="T6" fmla="*/ 2 w 76"/>
                <a:gd name="T7" fmla="*/ 26 h 43"/>
                <a:gd name="T8" fmla="*/ 8 w 76"/>
                <a:gd name="T9" fmla="*/ 20 h 43"/>
                <a:gd name="T10" fmla="*/ 10 w 76"/>
                <a:gd name="T11" fmla="*/ 16 h 43"/>
                <a:gd name="T12" fmla="*/ 14 w 76"/>
                <a:gd name="T13" fmla="*/ 12 h 43"/>
                <a:gd name="T14" fmla="*/ 16 w 76"/>
                <a:gd name="T15" fmla="*/ 8 h 43"/>
                <a:gd name="T16" fmla="*/ 16 w 76"/>
                <a:gd name="T17" fmla="*/ 8 h 43"/>
                <a:gd name="T18" fmla="*/ 18 w 76"/>
                <a:gd name="T19" fmla="*/ 6 h 43"/>
                <a:gd name="T20" fmla="*/ 22 w 76"/>
                <a:gd name="T21" fmla="*/ 8 h 43"/>
                <a:gd name="T22" fmla="*/ 26 w 76"/>
                <a:gd name="T23" fmla="*/ 6 h 43"/>
                <a:gd name="T24" fmla="*/ 28 w 76"/>
                <a:gd name="T25" fmla="*/ 6 h 43"/>
                <a:gd name="T26" fmla="*/ 32 w 76"/>
                <a:gd name="T27" fmla="*/ 6 h 43"/>
                <a:gd name="T28" fmla="*/ 36 w 76"/>
                <a:gd name="T29" fmla="*/ 4 h 43"/>
                <a:gd name="T30" fmla="*/ 40 w 76"/>
                <a:gd name="T31" fmla="*/ 6 h 43"/>
                <a:gd name="T32" fmla="*/ 44 w 76"/>
                <a:gd name="T33" fmla="*/ 4 h 43"/>
                <a:gd name="T34" fmla="*/ 40 w 76"/>
                <a:gd name="T35" fmla="*/ 4 h 43"/>
                <a:gd name="T36" fmla="*/ 42 w 76"/>
                <a:gd name="T37" fmla="*/ 0 h 43"/>
                <a:gd name="T38" fmla="*/ 46 w 76"/>
                <a:gd name="T39" fmla="*/ 2 h 43"/>
                <a:gd name="T40" fmla="*/ 48 w 76"/>
                <a:gd name="T41" fmla="*/ 2 h 43"/>
                <a:gd name="T42" fmla="*/ 54 w 76"/>
                <a:gd name="T43" fmla="*/ 2 h 43"/>
                <a:gd name="T44" fmla="*/ 60 w 76"/>
                <a:gd name="T45" fmla="*/ 8 h 43"/>
                <a:gd name="T46" fmla="*/ 60 w 76"/>
                <a:gd name="T47" fmla="*/ 8 h 43"/>
                <a:gd name="T48" fmla="*/ 58 w 76"/>
                <a:gd name="T49" fmla="*/ 10 h 43"/>
                <a:gd name="T50" fmla="*/ 58 w 76"/>
                <a:gd name="T51" fmla="*/ 14 h 43"/>
                <a:gd name="T52" fmla="*/ 58 w 76"/>
                <a:gd name="T53" fmla="*/ 16 h 43"/>
                <a:gd name="T54" fmla="*/ 60 w 76"/>
                <a:gd name="T55" fmla="*/ 14 h 43"/>
                <a:gd name="T56" fmla="*/ 62 w 76"/>
                <a:gd name="T57" fmla="*/ 16 h 43"/>
                <a:gd name="T58" fmla="*/ 64 w 76"/>
                <a:gd name="T59" fmla="*/ 16 h 43"/>
                <a:gd name="T60" fmla="*/ 64 w 76"/>
                <a:gd name="T61" fmla="*/ 18 h 43"/>
                <a:gd name="T62" fmla="*/ 68 w 76"/>
                <a:gd name="T63" fmla="*/ 20 h 43"/>
                <a:gd name="T64" fmla="*/ 70 w 76"/>
                <a:gd name="T65" fmla="*/ 18 h 43"/>
                <a:gd name="T66" fmla="*/ 72 w 76"/>
                <a:gd name="T67" fmla="*/ 18 h 43"/>
                <a:gd name="T68" fmla="*/ 74 w 76"/>
                <a:gd name="T69" fmla="*/ 18 h 43"/>
                <a:gd name="T70" fmla="*/ 74 w 76"/>
                <a:gd name="T71" fmla="*/ 20 h 43"/>
                <a:gd name="T72" fmla="*/ 76 w 76"/>
                <a:gd name="T73" fmla="*/ 26 h 43"/>
                <a:gd name="T74" fmla="*/ 70 w 76"/>
                <a:gd name="T75" fmla="*/ 24 h 43"/>
                <a:gd name="T76" fmla="*/ 68 w 76"/>
                <a:gd name="T77" fmla="*/ 29 h 43"/>
                <a:gd name="T78" fmla="*/ 70 w 76"/>
                <a:gd name="T79" fmla="*/ 33 h 43"/>
                <a:gd name="T80" fmla="*/ 68 w 76"/>
                <a:gd name="T81" fmla="*/ 33 h 43"/>
                <a:gd name="T82" fmla="*/ 66 w 76"/>
                <a:gd name="T83" fmla="*/ 31 h 43"/>
                <a:gd name="T84" fmla="*/ 60 w 76"/>
                <a:gd name="T85" fmla="*/ 33 h 43"/>
                <a:gd name="T86" fmla="*/ 58 w 76"/>
                <a:gd name="T87" fmla="*/ 29 h 43"/>
                <a:gd name="T88" fmla="*/ 56 w 76"/>
                <a:gd name="T89" fmla="*/ 29 h 43"/>
                <a:gd name="T90" fmla="*/ 54 w 76"/>
                <a:gd name="T91" fmla="*/ 33 h 43"/>
                <a:gd name="T92" fmla="*/ 52 w 76"/>
                <a:gd name="T93" fmla="*/ 41 h 43"/>
                <a:gd name="T94" fmla="*/ 50 w 76"/>
                <a:gd name="T95" fmla="*/ 41 h 43"/>
                <a:gd name="T96" fmla="*/ 48 w 76"/>
                <a:gd name="T97" fmla="*/ 35 h 43"/>
                <a:gd name="T98" fmla="*/ 42 w 76"/>
                <a:gd name="T99" fmla="*/ 33 h 43"/>
                <a:gd name="T100" fmla="*/ 40 w 76"/>
                <a:gd name="T101" fmla="*/ 29 h 43"/>
                <a:gd name="T102" fmla="*/ 36 w 76"/>
                <a:gd name="T103" fmla="*/ 35 h 43"/>
                <a:gd name="T104" fmla="*/ 32 w 76"/>
                <a:gd name="T105" fmla="*/ 39 h 43"/>
                <a:gd name="T106" fmla="*/ 28 w 76"/>
                <a:gd name="T107" fmla="*/ 39 h 43"/>
                <a:gd name="T108" fmla="*/ 22 w 76"/>
                <a:gd name="T109" fmla="*/ 41 h 43"/>
                <a:gd name="T110" fmla="*/ 18 w 76"/>
                <a:gd name="T111" fmla="*/ 39 h 43"/>
                <a:gd name="T112" fmla="*/ 16 w 76"/>
                <a:gd name="T113" fmla="*/ 37 h 43"/>
                <a:gd name="T114" fmla="*/ 14 w 76"/>
                <a:gd name="T115" fmla="*/ 33 h 43"/>
                <a:gd name="T116" fmla="*/ 14 w 76"/>
                <a:gd name="T117" fmla="*/ 31 h 43"/>
                <a:gd name="T118" fmla="*/ 12 w 76"/>
                <a:gd name="T119" fmla="*/ 29 h 43"/>
                <a:gd name="T120" fmla="*/ 8 w 76"/>
                <a:gd name="T121" fmla="*/ 31 h 43"/>
                <a:gd name="T122" fmla="*/ 4 w 76"/>
                <a:gd name="T123" fmla="*/ 33 h 4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6" h="43">
                  <a:moveTo>
                    <a:pt x="4" y="33"/>
                  </a:moveTo>
                  <a:lnTo>
                    <a:pt x="6" y="33"/>
                  </a:lnTo>
                  <a:lnTo>
                    <a:pt x="4" y="35"/>
                  </a:lnTo>
                  <a:lnTo>
                    <a:pt x="2" y="35"/>
                  </a:lnTo>
                  <a:lnTo>
                    <a:pt x="0" y="35"/>
                  </a:lnTo>
                  <a:lnTo>
                    <a:pt x="0" y="33"/>
                  </a:lnTo>
                  <a:lnTo>
                    <a:pt x="2" y="33"/>
                  </a:lnTo>
                  <a:lnTo>
                    <a:pt x="4" y="33"/>
                  </a:lnTo>
                  <a:lnTo>
                    <a:pt x="4" y="31"/>
                  </a:lnTo>
                  <a:lnTo>
                    <a:pt x="2" y="29"/>
                  </a:lnTo>
                  <a:lnTo>
                    <a:pt x="4" y="26"/>
                  </a:lnTo>
                  <a:lnTo>
                    <a:pt x="2" y="26"/>
                  </a:lnTo>
                  <a:lnTo>
                    <a:pt x="6" y="22"/>
                  </a:lnTo>
                  <a:lnTo>
                    <a:pt x="8" y="20"/>
                  </a:lnTo>
                  <a:lnTo>
                    <a:pt x="8" y="18"/>
                  </a:lnTo>
                  <a:lnTo>
                    <a:pt x="10" y="16"/>
                  </a:lnTo>
                  <a:lnTo>
                    <a:pt x="10" y="14"/>
                  </a:lnTo>
                  <a:lnTo>
                    <a:pt x="12" y="14"/>
                  </a:lnTo>
                  <a:lnTo>
                    <a:pt x="14" y="12"/>
                  </a:lnTo>
                  <a:lnTo>
                    <a:pt x="16" y="10"/>
                  </a:lnTo>
                  <a:lnTo>
                    <a:pt x="16" y="8"/>
                  </a:lnTo>
                  <a:lnTo>
                    <a:pt x="18" y="8"/>
                  </a:lnTo>
                  <a:lnTo>
                    <a:pt x="16" y="8"/>
                  </a:lnTo>
                  <a:lnTo>
                    <a:pt x="14" y="8"/>
                  </a:lnTo>
                  <a:lnTo>
                    <a:pt x="16" y="8"/>
                  </a:lnTo>
                  <a:lnTo>
                    <a:pt x="16" y="6"/>
                  </a:lnTo>
                  <a:lnTo>
                    <a:pt x="18" y="6"/>
                  </a:lnTo>
                  <a:lnTo>
                    <a:pt x="20" y="6"/>
                  </a:lnTo>
                  <a:lnTo>
                    <a:pt x="20" y="8"/>
                  </a:lnTo>
                  <a:lnTo>
                    <a:pt x="22" y="8"/>
                  </a:lnTo>
                  <a:lnTo>
                    <a:pt x="24" y="8"/>
                  </a:lnTo>
                  <a:lnTo>
                    <a:pt x="24" y="6"/>
                  </a:lnTo>
                  <a:lnTo>
                    <a:pt x="26" y="6"/>
                  </a:lnTo>
                  <a:lnTo>
                    <a:pt x="26" y="4"/>
                  </a:lnTo>
                  <a:lnTo>
                    <a:pt x="28" y="6"/>
                  </a:lnTo>
                  <a:lnTo>
                    <a:pt x="30" y="6"/>
                  </a:lnTo>
                  <a:lnTo>
                    <a:pt x="30" y="4"/>
                  </a:lnTo>
                  <a:lnTo>
                    <a:pt x="32" y="4"/>
                  </a:lnTo>
                  <a:lnTo>
                    <a:pt x="32" y="6"/>
                  </a:lnTo>
                  <a:lnTo>
                    <a:pt x="34" y="6"/>
                  </a:lnTo>
                  <a:lnTo>
                    <a:pt x="36" y="4"/>
                  </a:lnTo>
                  <a:lnTo>
                    <a:pt x="38" y="4"/>
                  </a:lnTo>
                  <a:lnTo>
                    <a:pt x="38" y="6"/>
                  </a:lnTo>
                  <a:lnTo>
                    <a:pt x="40" y="6"/>
                  </a:lnTo>
                  <a:lnTo>
                    <a:pt x="42" y="4"/>
                  </a:lnTo>
                  <a:lnTo>
                    <a:pt x="40" y="4"/>
                  </a:lnTo>
                  <a:lnTo>
                    <a:pt x="42" y="4"/>
                  </a:lnTo>
                  <a:lnTo>
                    <a:pt x="44" y="4"/>
                  </a:lnTo>
                  <a:lnTo>
                    <a:pt x="42" y="4"/>
                  </a:lnTo>
                  <a:lnTo>
                    <a:pt x="40" y="4"/>
                  </a:lnTo>
                  <a:lnTo>
                    <a:pt x="40" y="2"/>
                  </a:lnTo>
                  <a:lnTo>
                    <a:pt x="42" y="0"/>
                  </a:lnTo>
                  <a:lnTo>
                    <a:pt x="44" y="0"/>
                  </a:lnTo>
                  <a:lnTo>
                    <a:pt x="46" y="2"/>
                  </a:lnTo>
                  <a:lnTo>
                    <a:pt x="44" y="2"/>
                  </a:lnTo>
                  <a:lnTo>
                    <a:pt x="46" y="2"/>
                  </a:lnTo>
                  <a:lnTo>
                    <a:pt x="48" y="4"/>
                  </a:lnTo>
                  <a:lnTo>
                    <a:pt x="48" y="2"/>
                  </a:lnTo>
                  <a:lnTo>
                    <a:pt x="50" y="2"/>
                  </a:lnTo>
                  <a:lnTo>
                    <a:pt x="52" y="2"/>
                  </a:lnTo>
                  <a:lnTo>
                    <a:pt x="52" y="4"/>
                  </a:lnTo>
                  <a:lnTo>
                    <a:pt x="54" y="2"/>
                  </a:lnTo>
                  <a:lnTo>
                    <a:pt x="60" y="6"/>
                  </a:lnTo>
                  <a:lnTo>
                    <a:pt x="58" y="6"/>
                  </a:lnTo>
                  <a:lnTo>
                    <a:pt x="58" y="8"/>
                  </a:lnTo>
                  <a:lnTo>
                    <a:pt x="60" y="8"/>
                  </a:lnTo>
                  <a:lnTo>
                    <a:pt x="60" y="10"/>
                  </a:lnTo>
                  <a:lnTo>
                    <a:pt x="58" y="10"/>
                  </a:lnTo>
                  <a:lnTo>
                    <a:pt x="58" y="12"/>
                  </a:lnTo>
                  <a:lnTo>
                    <a:pt x="58" y="14"/>
                  </a:lnTo>
                  <a:lnTo>
                    <a:pt x="58" y="16"/>
                  </a:lnTo>
                  <a:lnTo>
                    <a:pt x="58" y="14"/>
                  </a:lnTo>
                  <a:lnTo>
                    <a:pt x="58" y="16"/>
                  </a:lnTo>
                  <a:lnTo>
                    <a:pt x="60" y="16"/>
                  </a:lnTo>
                  <a:lnTo>
                    <a:pt x="60" y="14"/>
                  </a:lnTo>
                  <a:lnTo>
                    <a:pt x="60" y="16"/>
                  </a:lnTo>
                  <a:lnTo>
                    <a:pt x="62" y="16"/>
                  </a:lnTo>
                  <a:lnTo>
                    <a:pt x="64" y="16"/>
                  </a:lnTo>
                  <a:lnTo>
                    <a:pt x="64" y="18"/>
                  </a:lnTo>
                  <a:lnTo>
                    <a:pt x="66" y="18"/>
                  </a:lnTo>
                  <a:lnTo>
                    <a:pt x="68" y="18"/>
                  </a:lnTo>
                  <a:lnTo>
                    <a:pt x="68" y="20"/>
                  </a:lnTo>
                  <a:lnTo>
                    <a:pt x="70" y="20"/>
                  </a:lnTo>
                  <a:lnTo>
                    <a:pt x="70" y="18"/>
                  </a:lnTo>
                  <a:lnTo>
                    <a:pt x="72" y="18"/>
                  </a:lnTo>
                  <a:lnTo>
                    <a:pt x="72" y="16"/>
                  </a:lnTo>
                  <a:lnTo>
                    <a:pt x="74" y="16"/>
                  </a:lnTo>
                  <a:lnTo>
                    <a:pt x="74" y="18"/>
                  </a:lnTo>
                  <a:lnTo>
                    <a:pt x="74" y="20"/>
                  </a:lnTo>
                  <a:lnTo>
                    <a:pt x="76" y="22"/>
                  </a:lnTo>
                  <a:lnTo>
                    <a:pt x="74" y="24"/>
                  </a:lnTo>
                  <a:lnTo>
                    <a:pt x="76" y="24"/>
                  </a:lnTo>
                  <a:lnTo>
                    <a:pt x="76" y="26"/>
                  </a:lnTo>
                  <a:lnTo>
                    <a:pt x="74" y="26"/>
                  </a:lnTo>
                  <a:lnTo>
                    <a:pt x="72" y="26"/>
                  </a:lnTo>
                  <a:lnTo>
                    <a:pt x="72" y="24"/>
                  </a:lnTo>
                  <a:lnTo>
                    <a:pt x="70" y="24"/>
                  </a:lnTo>
                  <a:lnTo>
                    <a:pt x="68" y="26"/>
                  </a:lnTo>
                  <a:lnTo>
                    <a:pt x="68" y="29"/>
                  </a:lnTo>
                  <a:lnTo>
                    <a:pt x="70" y="29"/>
                  </a:lnTo>
                  <a:lnTo>
                    <a:pt x="70" y="31"/>
                  </a:lnTo>
                  <a:lnTo>
                    <a:pt x="70" y="33"/>
                  </a:lnTo>
                  <a:lnTo>
                    <a:pt x="68" y="33"/>
                  </a:lnTo>
                  <a:lnTo>
                    <a:pt x="68" y="31"/>
                  </a:lnTo>
                  <a:lnTo>
                    <a:pt x="66" y="29"/>
                  </a:lnTo>
                  <a:lnTo>
                    <a:pt x="66" y="31"/>
                  </a:lnTo>
                  <a:lnTo>
                    <a:pt x="64" y="31"/>
                  </a:lnTo>
                  <a:lnTo>
                    <a:pt x="62" y="31"/>
                  </a:lnTo>
                  <a:lnTo>
                    <a:pt x="60" y="33"/>
                  </a:lnTo>
                  <a:lnTo>
                    <a:pt x="58" y="31"/>
                  </a:lnTo>
                  <a:lnTo>
                    <a:pt x="58" y="29"/>
                  </a:lnTo>
                  <a:lnTo>
                    <a:pt x="58" y="26"/>
                  </a:lnTo>
                  <a:lnTo>
                    <a:pt x="56" y="26"/>
                  </a:lnTo>
                  <a:lnTo>
                    <a:pt x="56" y="29"/>
                  </a:lnTo>
                  <a:lnTo>
                    <a:pt x="56" y="31"/>
                  </a:lnTo>
                  <a:lnTo>
                    <a:pt x="56" y="33"/>
                  </a:lnTo>
                  <a:lnTo>
                    <a:pt x="54" y="33"/>
                  </a:lnTo>
                  <a:lnTo>
                    <a:pt x="52" y="37"/>
                  </a:lnTo>
                  <a:lnTo>
                    <a:pt x="52" y="39"/>
                  </a:lnTo>
                  <a:lnTo>
                    <a:pt x="52" y="41"/>
                  </a:lnTo>
                  <a:lnTo>
                    <a:pt x="52" y="43"/>
                  </a:lnTo>
                  <a:lnTo>
                    <a:pt x="50" y="41"/>
                  </a:lnTo>
                  <a:lnTo>
                    <a:pt x="50" y="39"/>
                  </a:lnTo>
                  <a:lnTo>
                    <a:pt x="48" y="37"/>
                  </a:lnTo>
                  <a:lnTo>
                    <a:pt x="48" y="35"/>
                  </a:lnTo>
                  <a:lnTo>
                    <a:pt x="46" y="35"/>
                  </a:lnTo>
                  <a:lnTo>
                    <a:pt x="44" y="35"/>
                  </a:lnTo>
                  <a:lnTo>
                    <a:pt x="42" y="33"/>
                  </a:lnTo>
                  <a:lnTo>
                    <a:pt x="42" y="29"/>
                  </a:lnTo>
                  <a:lnTo>
                    <a:pt x="40" y="29"/>
                  </a:lnTo>
                  <a:lnTo>
                    <a:pt x="38" y="31"/>
                  </a:lnTo>
                  <a:lnTo>
                    <a:pt x="36" y="33"/>
                  </a:lnTo>
                  <a:lnTo>
                    <a:pt x="36" y="35"/>
                  </a:lnTo>
                  <a:lnTo>
                    <a:pt x="34" y="37"/>
                  </a:lnTo>
                  <a:lnTo>
                    <a:pt x="32" y="39"/>
                  </a:lnTo>
                  <a:lnTo>
                    <a:pt x="30" y="39"/>
                  </a:lnTo>
                  <a:lnTo>
                    <a:pt x="28" y="39"/>
                  </a:lnTo>
                  <a:lnTo>
                    <a:pt x="26" y="39"/>
                  </a:lnTo>
                  <a:lnTo>
                    <a:pt x="24" y="39"/>
                  </a:lnTo>
                  <a:lnTo>
                    <a:pt x="22" y="41"/>
                  </a:lnTo>
                  <a:lnTo>
                    <a:pt x="20" y="41"/>
                  </a:lnTo>
                  <a:lnTo>
                    <a:pt x="18" y="39"/>
                  </a:lnTo>
                  <a:lnTo>
                    <a:pt x="18" y="37"/>
                  </a:lnTo>
                  <a:lnTo>
                    <a:pt x="16" y="37"/>
                  </a:lnTo>
                  <a:lnTo>
                    <a:pt x="16" y="35"/>
                  </a:lnTo>
                  <a:lnTo>
                    <a:pt x="14" y="35"/>
                  </a:lnTo>
                  <a:lnTo>
                    <a:pt x="14" y="33"/>
                  </a:lnTo>
                  <a:lnTo>
                    <a:pt x="14" y="31"/>
                  </a:lnTo>
                  <a:lnTo>
                    <a:pt x="14" y="29"/>
                  </a:lnTo>
                  <a:lnTo>
                    <a:pt x="12" y="29"/>
                  </a:lnTo>
                  <a:lnTo>
                    <a:pt x="10" y="29"/>
                  </a:lnTo>
                  <a:lnTo>
                    <a:pt x="8" y="29"/>
                  </a:lnTo>
                  <a:lnTo>
                    <a:pt x="8" y="31"/>
                  </a:lnTo>
                  <a:lnTo>
                    <a:pt x="6" y="29"/>
                  </a:lnTo>
                  <a:lnTo>
                    <a:pt x="6" y="31"/>
                  </a:lnTo>
                  <a:lnTo>
                    <a:pt x="4" y="31"/>
                  </a:lnTo>
                  <a:lnTo>
                    <a:pt x="4" y="33"/>
                  </a:lnTo>
                  <a:lnTo>
                    <a:pt x="6" y="33"/>
                  </a:lnTo>
                  <a:lnTo>
                    <a:pt x="4" y="33"/>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90" name="Freeform 557">
              <a:extLst>
                <a:ext uri="{FF2B5EF4-FFF2-40B4-BE49-F238E27FC236}">
                  <a16:creationId xmlns:a16="http://schemas.microsoft.com/office/drawing/2014/main" id="{19D67C21-3B6E-4144-3395-08209124BB59}"/>
                </a:ext>
              </a:extLst>
            </p:cNvPr>
            <p:cNvSpPr>
              <a:spLocks noChangeAspect="1"/>
            </p:cNvSpPr>
            <p:nvPr/>
          </p:nvSpPr>
          <p:spPr bwMode="auto">
            <a:xfrm>
              <a:off x="4680034" y="5038503"/>
              <a:ext cx="380149" cy="384744"/>
            </a:xfrm>
            <a:custGeom>
              <a:avLst/>
              <a:gdLst>
                <a:gd name="T0" fmla="*/ 148 w 250"/>
                <a:gd name="T1" fmla="*/ 167 h 253"/>
                <a:gd name="T2" fmla="*/ 146 w 250"/>
                <a:gd name="T3" fmla="*/ 187 h 253"/>
                <a:gd name="T4" fmla="*/ 144 w 250"/>
                <a:gd name="T5" fmla="*/ 205 h 253"/>
                <a:gd name="T6" fmla="*/ 142 w 250"/>
                <a:gd name="T7" fmla="*/ 225 h 253"/>
                <a:gd name="T8" fmla="*/ 140 w 250"/>
                <a:gd name="T9" fmla="*/ 245 h 253"/>
                <a:gd name="T10" fmla="*/ 124 w 250"/>
                <a:gd name="T11" fmla="*/ 253 h 253"/>
                <a:gd name="T12" fmla="*/ 96 w 250"/>
                <a:gd name="T13" fmla="*/ 249 h 253"/>
                <a:gd name="T14" fmla="*/ 90 w 250"/>
                <a:gd name="T15" fmla="*/ 235 h 253"/>
                <a:gd name="T16" fmla="*/ 80 w 250"/>
                <a:gd name="T17" fmla="*/ 247 h 253"/>
                <a:gd name="T18" fmla="*/ 70 w 250"/>
                <a:gd name="T19" fmla="*/ 233 h 253"/>
                <a:gd name="T20" fmla="*/ 60 w 250"/>
                <a:gd name="T21" fmla="*/ 217 h 253"/>
                <a:gd name="T22" fmla="*/ 56 w 250"/>
                <a:gd name="T23" fmla="*/ 195 h 253"/>
                <a:gd name="T24" fmla="*/ 54 w 250"/>
                <a:gd name="T25" fmla="*/ 175 h 253"/>
                <a:gd name="T26" fmla="*/ 50 w 250"/>
                <a:gd name="T27" fmla="*/ 153 h 253"/>
                <a:gd name="T28" fmla="*/ 48 w 250"/>
                <a:gd name="T29" fmla="*/ 131 h 253"/>
                <a:gd name="T30" fmla="*/ 52 w 250"/>
                <a:gd name="T31" fmla="*/ 133 h 253"/>
                <a:gd name="T32" fmla="*/ 48 w 250"/>
                <a:gd name="T33" fmla="*/ 121 h 253"/>
                <a:gd name="T34" fmla="*/ 36 w 250"/>
                <a:gd name="T35" fmla="*/ 97 h 253"/>
                <a:gd name="T36" fmla="*/ 24 w 250"/>
                <a:gd name="T37" fmla="*/ 71 h 253"/>
                <a:gd name="T38" fmla="*/ 12 w 250"/>
                <a:gd name="T39" fmla="*/ 44 h 253"/>
                <a:gd name="T40" fmla="*/ 0 w 250"/>
                <a:gd name="T41" fmla="*/ 18 h 253"/>
                <a:gd name="T42" fmla="*/ 0 w 250"/>
                <a:gd name="T43" fmla="*/ 6 h 253"/>
                <a:gd name="T44" fmla="*/ 22 w 250"/>
                <a:gd name="T45" fmla="*/ 0 h 253"/>
                <a:gd name="T46" fmla="*/ 36 w 250"/>
                <a:gd name="T47" fmla="*/ 6 h 253"/>
                <a:gd name="T48" fmla="*/ 58 w 250"/>
                <a:gd name="T49" fmla="*/ 6 h 253"/>
                <a:gd name="T50" fmla="*/ 80 w 250"/>
                <a:gd name="T51" fmla="*/ 8 h 253"/>
                <a:gd name="T52" fmla="*/ 102 w 250"/>
                <a:gd name="T53" fmla="*/ 8 h 253"/>
                <a:gd name="T54" fmla="*/ 122 w 250"/>
                <a:gd name="T55" fmla="*/ 8 h 253"/>
                <a:gd name="T56" fmla="*/ 126 w 250"/>
                <a:gd name="T57" fmla="*/ 12 h 253"/>
                <a:gd name="T58" fmla="*/ 144 w 250"/>
                <a:gd name="T59" fmla="*/ 16 h 253"/>
                <a:gd name="T60" fmla="*/ 160 w 250"/>
                <a:gd name="T61" fmla="*/ 20 h 253"/>
                <a:gd name="T62" fmla="*/ 188 w 250"/>
                <a:gd name="T63" fmla="*/ 18 h 253"/>
                <a:gd name="T64" fmla="*/ 216 w 250"/>
                <a:gd name="T65" fmla="*/ 14 h 253"/>
                <a:gd name="T66" fmla="*/ 228 w 250"/>
                <a:gd name="T67" fmla="*/ 10 h 253"/>
                <a:gd name="T68" fmla="*/ 250 w 250"/>
                <a:gd name="T69" fmla="*/ 18 h 253"/>
                <a:gd name="T70" fmla="*/ 234 w 250"/>
                <a:gd name="T71" fmla="*/ 24 h 253"/>
                <a:gd name="T72" fmla="*/ 220 w 250"/>
                <a:gd name="T73" fmla="*/ 30 h 253"/>
                <a:gd name="T74" fmla="*/ 214 w 250"/>
                <a:gd name="T75" fmla="*/ 24 h 253"/>
                <a:gd name="T76" fmla="*/ 192 w 250"/>
                <a:gd name="T77" fmla="*/ 26 h 253"/>
                <a:gd name="T78" fmla="*/ 170 w 250"/>
                <a:gd name="T79" fmla="*/ 28 h 253"/>
                <a:gd name="T80" fmla="*/ 170 w 250"/>
                <a:gd name="T81" fmla="*/ 48 h 253"/>
                <a:gd name="T82" fmla="*/ 170 w 250"/>
                <a:gd name="T83" fmla="*/ 69 h 253"/>
                <a:gd name="T84" fmla="*/ 168 w 250"/>
                <a:gd name="T85" fmla="*/ 87 h 253"/>
                <a:gd name="T86" fmla="*/ 168 w 250"/>
                <a:gd name="T87" fmla="*/ 107 h 253"/>
                <a:gd name="T88" fmla="*/ 150 w 250"/>
                <a:gd name="T89" fmla="*/ 107 h 253"/>
                <a:gd name="T90" fmla="*/ 148 w 250"/>
                <a:gd name="T91" fmla="*/ 137 h 253"/>
                <a:gd name="T92" fmla="*/ 148 w 250"/>
                <a:gd name="T93" fmla="*/ 167 h 25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0" h="253">
                  <a:moveTo>
                    <a:pt x="148" y="167"/>
                  </a:moveTo>
                  <a:lnTo>
                    <a:pt x="146" y="187"/>
                  </a:lnTo>
                  <a:lnTo>
                    <a:pt x="144" y="205"/>
                  </a:lnTo>
                  <a:lnTo>
                    <a:pt x="142" y="225"/>
                  </a:lnTo>
                  <a:lnTo>
                    <a:pt x="140" y="245"/>
                  </a:lnTo>
                  <a:lnTo>
                    <a:pt x="124" y="253"/>
                  </a:lnTo>
                  <a:lnTo>
                    <a:pt x="96" y="249"/>
                  </a:lnTo>
                  <a:lnTo>
                    <a:pt x="90" y="235"/>
                  </a:lnTo>
                  <a:lnTo>
                    <a:pt x="80" y="247"/>
                  </a:lnTo>
                  <a:lnTo>
                    <a:pt x="70" y="233"/>
                  </a:lnTo>
                  <a:lnTo>
                    <a:pt x="60" y="217"/>
                  </a:lnTo>
                  <a:lnTo>
                    <a:pt x="56" y="195"/>
                  </a:lnTo>
                  <a:lnTo>
                    <a:pt x="54" y="175"/>
                  </a:lnTo>
                  <a:lnTo>
                    <a:pt x="50" y="153"/>
                  </a:lnTo>
                  <a:lnTo>
                    <a:pt x="48" y="131"/>
                  </a:lnTo>
                  <a:lnTo>
                    <a:pt x="52" y="133"/>
                  </a:lnTo>
                  <a:lnTo>
                    <a:pt x="48" y="121"/>
                  </a:lnTo>
                  <a:lnTo>
                    <a:pt x="36" y="97"/>
                  </a:lnTo>
                  <a:lnTo>
                    <a:pt x="24" y="71"/>
                  </a:lnTo>
                  <a:lnTo>
                    <a:pt x="12" y="44"/>
                  </a:lnTo>
                  <a:lnTo>
                    <a:pt x="0" y="18"/>
                  </a:lnTo>
                  <a:lnTo>
                    <a:pt x="0" y="6"/>
                  </a:lnTo>
                  <a:lnTo>
                    <a:pt x="22" y="0"/>
                  </a:lnTo>
                  <a:lnTo>
                    <a:pt x="36" y="6"/>
                  </a:lnTo>
                  <a:lnTo>
                    <a:pt x="58" y="6"/>
                  </a:lnTo>
                  <a:lnTo>
                    <a:pt x="80" y="8"/>
                  </a:lnTo>
                  <a:lnTo>
                    <a:pt x="102" y="8"/>
                  </a:lnTo>
                  <a:lnTo>
                    <a:pt x="122" y="8"/>
                  </a:lnTo>
                  <a:lnTo>
                    <a:pt x="126" y="12"/>
                  </a:lnTo>
                  <a:lnTo>
                    <a:pt x="144" y="16"/>
                  </a:lnTo>
                  <a:lnTo>
                    <a:pt x="160" y="20"/>
                  </a:lnTo>
                  <a:lnTo>
                    <a:pt x="188" y="18"/>
                  </a:lnTo>
                  <a:lnTo>
                    <a:pt x="216" y="14"/>
                  </a:lnTo>
                  <a:lnTo>
                    <a:pt x="228" y="10"/>
                  </a:lnTo>
                  <a:lnTo>
                    <a:pt x="250" y="18"/>
                  </a:lnTo>
                  <a:lnTo>
                    <a:pt x="234" y="24"/>
                  </a:lnTo>
                  <a:lnTo>
                    <a:pt x="220" y="30"/>
                  </a:lnTo>
                  <a:lnTo>
                    <a:pt x="214" y="24"/>
                  </a:lnTo>
                  <a:lnTo>
                    <a:pt x="192" y="26"/>
                  </a:lnTo>
                  <a:lnTo>
                    <a:pt x="170" y="28"/>
                  </a:lnTo>
                  <a:lnTo>
                    <a:pt x="170" y="48"/>
                  </a:lnTo>
                  <a:lnTo>
                    <a:pt x="170" y="69"/>
                  </a:lnTo>
                  <a:lnTo>
                    <a:pt x="168" y="87"/>
                  </a:lnTo>
                  <a:lnTo>
                    <a:pt x="168" y="107"/>
                  </a:lnTo>
                  <a:lnTo>
                    <a:pt x="150" y="107"/>
                  </a:lnTo>
                  <a:lnTo>
                    <a:pt x="148" y="137"/>
                  </a:lnTo>
                  <a:lnTo>
                    <a:pt x="148" y="167"/>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91" name="Freeform 558">
              <a:extLst>
                <a:ext uri="{FF2B5EF4-FFF2-40B4-BE49-F238E27FC236}">
                  <a16:creationId xmlns:a16="http://schemas.microsoft.com/office/drawing/2014/main" id="{46352466-4412-C231-D019-C66538BFAC4D}"/>
                </a:ext>
              </a:extLst>
            </p:cNvPr>
            <p:cNvSpPr>
              <a:spLocks noChangeAspect="1"/>
            </p:cNvSpPr>
            <p:nvPr/>
          </p:nvSpPr>
          <p:spPr bwMode="auto">
            <a:xfrm>
              <a:off x="3874118" y="3596846"/>
              <a:ext cx="237211" cy="223547"/>
            </a:xfrm>
            <a:custGeom>
              <a:avLst/>
              <a:gdLst>
                <a:gd name="T0" fmla="*/ 2 w 156"/>
                <a:gd name="T1" fmla="*/ 135 h 147"/>
                <a:gd name="T2" fmla="*/ 0 w 156"/>
                <a:gd name="T3" fmla="*/ 147 h 147"/>
                <a:gd name="T4" fmla="*/ 0 w 156"/>
                <a:gd name="T5" fmla="*/ 143 h 147"/>
                <a:gd name="T6" fmla="*/ 0 w 156"/>
                <a:gd name="T7" fmla="*/ 135 h 147"/>
                <a:gd name="T8" fmla="*/ 14 w 156"/>
                <a:gd name="T9" fmla="*/ 109 h 147"/>
                <a:gd name="T10" fmla="*/ 26 w 156"/>
                <a:gd name="T11" fmla="*/ 83 h 147"/>
                <a:gd name="T12" fmla="*/ 22 w 156"/>
                <a:gd name="T13" fmla="*/ 85 h 147"/>
                <a:gd name="T14" fmla="*/ 36 w 156"/>
                <a:gd name="T15" fmla="*/ 66 h 147"/>
                <a:gd name="T16" fmla="*/ 42 w 156"/>
                <a:gd name="T17" fmla="*/ 52 h 147"/>
                <a:gd name="T18" fmla="*/ 50 w 156"/>
                <a:gd name="T19" fmla="*/ 36 h 147"/>
                <a:gd name="T20" fmla="*/ 64 w 156"/>
                <a:gd name="T21" fmla="*/ 22 h 147"/>
                <a:gd name="T22" fmla="*/ 74 w 156"/>
                <a:gd name="T23" fmla="*/ 0 h 147"/>
                <a:gd name="T24" fmla="*/ 94 w 156"/>
                <a:gd name="T25" fmla="*/ 0 h 147"/>
                <a:gd name="T26" fmla="*/ 114 w 156"/>
                <a:gd name="T27" fmla="*/ 0 h 147"/>
                <a:gd name="T28" fmla="*/ 136 w 156"/>
                <a:gd name="T29" fmla="*/ 0 h 147"/>
                <a:gd name="T30" fmla="*/ 156 w 156"/>
                <a:gd name="T31" fmla="*/ 0 h 147"/>
                <a:gd name="T32" fmla="*/ 156 w 156"/>
                <a:gd name="T33" fmla="*/ 8 h 147"/>
                <a:gd name="T34" fmla="*/ 156 w 156"/>
                <a:gd name="T35" fmla="*/ 36 h 147"/>
                <a:gd name="T36" fmla="*/ 140 w 156"/>
                <a:gd name="T37" fmla="*/ 36 h 147"/>
                <a:gd name="T38" fmla="*/ 126 w 156"/>
                <a:gd name="T39" fmla="*/ 36 h 147"/>
                <a:gd name="T40" fmla="*/ 110 w 156"/>
                <a:gd name="T41" fmla="*/ 36 h 147"/>
                <a:gd name="T42" fmla="*/ 94 w 156"/>
                <a:gd name="T43" fmla="*/ 36 h 147"/>
                <a:gd name="T44" fmla="*/ 94 w 156"/>
                <a:gd name="T45" fmla="*/ 62 h 147"/>
                <a:gd name="T46" fmla="*/ 94 w 156"/>
                <a:gd name="T47" fmla="*/ 89 h 147"/>
                <a:gd name="T48" fmla="*/ 76 w 156"/>
                <a:gd name="T49" fmla="*/ 99 h 147"/>
                <a:gd name="T50" fmla="*/ 74 w 156"/>
                <a:gd name="T51" fmla="*/ 117 h 147"/>
                <a:gd name="T52" fmla="*/ 74 w 156"/>
                <a:gd name="T53" fmla="*/ 135 h 147"/>
                <a:gd name="T54" fmla="*/ 56 w 156"/>
                <a:gd name="T55" fmla="*/ 135 h 147"/>
                <a:gd name="T56" fmla="*/ 38 w 156"/>
                <a:gd name="T57" fmla="*/ 135 h 147"/>
                <a:gd name="T58" fmla="*/ 20 w 156"/>
                <a:gd name="T59" fmla="*/ 135 h 147"/>
                <a:gd name="T60" fmla="*/ 2 w 156"/>
                <a:gd name="T61" fmla="*/ 135 h 14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56" h="147">
                  <a:moveTo>
                    <a:pt x="2" y="135"/>
                  </a:moveTo>
                  <a:lnTo>
                    <a:pt x="0" y="147"/>
                  </a:lnTo>
                  <a:lnTo>
                    <a:pt x="0" y="143"/>
                  </a:lnTo>
                  <a:lnTo>
                    <a:pt x="0" y="135"/>
                  </a:lnTo>
                  <a:lnTo>
                    <a:pt x="14" y="109"/>
                  </a:lnTo>
                  <a:lnTo>
                    <a:pt x="26" y="83"/>
                  </a:lnTo>
                  <a:lnTo>
                    <a:pt x="22" y="85"/>
                  </a:lnTo>
                  <a:lnTo>
                    <a:pt x="36" y="66"/>
                  </a:lnTo>
                  <a:lnTo>
                    <a:pt x="42" y="52"/>
                  </a:lnTo>
                  <a:lnTo>
                    <a:pt x="50" y="36"/>
                  </a:lnTo>
                  <a:lnTo>
                    <a:pt x="64" y="22"/>
                  </a:lnTo>
                  <a:lnTo>
                    <a:pt x="74" y="0"/>
                  </a:lnTo>
                  <a:lnTo>
                    <a:pt x="94" y="0"/>
                  </a:lnTo>
                  <a:lnTo>
                    <a:pt x="114" y="0"/>
                  </a:lnTo>
                  <a:lnTo>
                    <a:pt x="136" y="0"/>
                  </a:lnTo>
                  <a:lnTo>
                    <a:pt x="156" y="0"/>
                  </a:lnTo>
                  <a:lnTo>
                    <a:pt x="156" y="8"/>
                  </a:lnTo>
                  <a:lnTo>
                    <a:pt x="156" y="36"/>
                  </a:lnTo>
                  <a:lnTo>
                    <a:pt x="140" y="36"/>
                  </a:lnTo>
                  <a:lnTo>
                    <a:pt x="126" y="36"/>
                  </a:lnTo>
                  <a:lnTo>
                    <a:pt x="110" y="36"/>
                  </a:lnTo>
                  <a:lnTo>
                    <a:pt x="94" y="36"/>
                  </a:lnTo>
                  <a:lnTo>
                    <a:pt x="94" y="62"/>
                  </a:lnTo>
                  <a:lnTo>
                    <a:pt x="94" y="89"/>
                  </a:lnTo>
                  <a:lnTo>
                    <a:pt x="76" y="99"/>
                  </a:lnTo>
                  <a:lnTo>
                    <a:pt x="74" y="117"/>
                  </a:lnTo>
                  <a:lnTo>
                    <a:pt x="74" y="135"/>
                  </a:lnTo>
                  <a:lnTo>
                    <a:pt x="56" y="135"/>
                  </a:lnTo>
                  <a:lnTo>
                    <a:pt x="38" y="135"/>
                  </a:lnTo>
                  <a:lnTo>
                    <a:pt x="20" y="135"/>
                  </a:lnTo>
                  <a:lnTo>
                    <a:pt x="2" y="135"/>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92" name="Freeform 559">
              <a:extLst>
                <a:ext uri="{FF2B5EF4-FFF2-40B4-BE49-F238E27FC236}">
                  <a16:creationId xmlns:a16="http://schemas.microsoft.com/office/drawing/2014/main" id="{4331A555-2F4E-D19E-E012-AC121B2E7732}"/>
                </a:ext>
              </a:extLst>
            </p:cNvPr>
            <p:cNvSpPr>
              <a:spLocks noChangeAspect="1" noEditPoints="1"/>
            </p:cNvSpPr>
            <p:nvPr/>
          </p:nvSpPr>
          <p:spPr bwMode="auto">
            <a:xfrm>
              <a:off x="3639947" y="3942052"/>
              <a:ext cx="48658" cy="69954"/>
            </a:xfrm>
            <a:custGeom>
              <a:avLst/>
              <a:gdLst>
                <a:gd name="T0" fmla="*/ 24 w 32"/>
                <a:gd name="T1" fmla="*/ 8 h 46"/>
                <a:gd name="T2" fmla="*/ 20 w 32"/>
                <a:gd name="T3" fmla="*/ 8 h 46"/>
                <a:gd name="T4" fmla="*/ 18 w 32"/>
                <a:gd name="T5" fmla="*/ 8 h 46"/>
                <a:gd name="T6" fmla="*/ 24 w 32"/>
                <a:gd name="T7" fmla="*/ 8 h 46"/>
                <a:gd name="T8" fmla="*/ 32 w 32"/>
                <a:gd name="T9" fmla="*/ 44 h 46"/>
                <a:gd name="T10" fmla="*/ 30 w 32"/>
                <a:gd name="T11" fmla="*/ 46 h 46"/>
                <a:gd name="T12" fmla="*/ 28 w 32"/>
                <a:gd name="T13" fmla="*/ 44 h 46"/>
                <a:gd name="T14" fmla="*/ 28 w 32"/>
                <a:gd name="T15" fmla="*/ 42 h 46"/>
                <a:gd name="T16" fmla="*/ 32 w 32"/>
                <a:gd name="T17" fmla="*/ 42 h 46"/>
                <a:gd name="T18" fmla="*/ 32 w 32"/>
                <a:gd name="T19" fmla="*/ 44 h 46"/>
                <a:gd name="T20" fmla="*/ 6 w 32"/>
                <a:gd name="T21" fmla="*/ 2 h 46"/>
                <a:gd name="T22" fmla="*/ 2 w 32"/>
                <a:gd name="T23" fmla="*/ 4 h 46"/>
                <a:gd name="T24" fmla="*/ 0 w 32"/>
                <a:gd name="T25" fmla="*/ 2 h 46"/>
                <a:gd name="T26" fmla="*/ 4 w 32"/>
                <a:gd name="T27" fmla="*/ 0 h 46"/>
                <a:gd name="T28" fmla="*/ 6 w 32"/>
                <a:gd name="T29" fmla="*/ 2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 h="46">
                  <a:moveTo>
                    <a:pt x="24" y="8"/>
                  </a:moveTo>
                  <a:lnTo>
                    <a:pt x="20" y="8"/>
                  </a:lnTo>
                  <a:lnTo>
                    <a:pt x="18" y="8"/>
                  </a:lnTo>
                  <a:lnTo>
                    <a:pt x="24" y="8"/>
                  </a:lnTo>
                  <a:close/>
                  <a:moveTo>
                    <a:pt x="32" y="44"/>
                  </a:moveTo>
                  <a:lnTo>
                    <a:pt x="30" y="46"/>
                  </a:lnTo>
                  <a:lnTo>
                    <a:pt x="28" y="44"/>
                  </a:lnTo>
                  <a:lnTo>
                    <a:pt x="28" y="42"/>
                  </a:lnTo>
                  <a:lnTo>
                    <a:pt x="32" y="42"/>
                  </a:lnTo>
                  <a:lnTo>
                    <a:pt x="32" y="44"/>
                  </a:lnTo>
                  <a:close/>
                  <a:moveTo>
                    <a:pt x="6" y="2"/>
                  </a:moveTo>
                  <a:lnTo>
                    <a:pt x="2" y="4"/>
                  </a:lnTo>
                  <a:lnTo>
                    <a:pt x="0" y="2"/>
                  </a:lnTo>
                  <a:lnTo>
                    <a:pt x="4" y="0"/>
                  </a:lnTo>
                  <a:lnTo>
                    <a:pt x="6" y="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93" name="Freeform 560">
              <a:extLst>
                <a:ext uri="{FF2B5EF4-FFF2-40B4-BE49-F238E27FC236}">
                  <a16:creationId xmlns:a16="http://schemas.microsoft.com/office/drawing/2014/main" id="{0803383E-0983-9E2A-94A8-FE7F6A82226C}"/>
                </a:ext>
              </a:extLst>
            </p:cNvPr>
            <p:cNvSpPr>
              <a:spLocks noChangeAspect="1" noEditPoints="1"/>
            </p:cNvSpPr>
            <p:nvPr/>
          </p:nvSpPr>
          <p:spPr bwMode="auto">
            <a:xfrm>
              <a:off x="3639947" y="3942052"/>
              <a:ext cx="48658" cy="69954"/>
            </a:xfrm>
            <a:custGeom>
              <a:avLst/>
              <a:gdLst>
                <a:gd name="T0" fmla="*/ 24 w 32"/>
                <a:gd name="T1" fmla="*/ 8 h 46"/>
                <a:gd name="T2" fmla="*/ 20 w 32"/>
                <a:gd name="T3" fmla="*/ 8 h 46"/>
                <a:gd name="T4" fmla="*/ 18 w 32"/>
                <a:gd name="T5" fmla="*/ 8 h 46"/>
                <a:gd name="T6" fmla="*/ 24 w 32"/>
                <a:gd name="T7" fmla="*/ 8 h 46"/>
                <a:gd name="T8" fmla="*/ 32 w 32"/>
                <a:gd name="T9" fmla="*/ 44 h 46"/>
                <a:gd name="T10" fmla="*/ 30 w 32"/>
                <a:gd name="T11" fmla="*/ 46 h 46"/>
                <a:gd name="T12" fmla="*/ 28 w 32"/>
                <a:gd name="T13" fmla="*/ 44 h 46"/>
                <a:gd name="T14" fmla="*/ 28 w 32"/>
                <a:gd name="T15" fmla="*/ 42 h 46"/>
                <a:gd name="T16" fmla="*/ 32 w 32"/>
                <a:gd name="T17" fmla="*/ 42 h 46"/>
                <a:gd name="T18" fmla="*/ 32 w 32"/>
                <a:gd name="T19" fmla="*/ 44 h 46"/>
                <a:gd name="T20" fmla="*/ 6 w 32"/>
                <a:gd name="T21" fmla="*/ 2 h 46"/>
                <a:gd name="T22" fmla="*/ 2 w 32"/>
                <a:gd name="T23" fmla="*/ 4 h 46"/>
                <a:gd name="T24" fmla="*/ 0 w 32"/>
                <a:gd name="T25" fmla="*/ 2 h 46"/>
                <a:gd name="T26" fmla="*/ 4 w 32"/>
                <a:gd name="T27" fmla="*/ 0 h 46"/>
                <a:gd name="T28" fmla="*/ 6 w 32"/>
                <a:gd name="T29" fmla="*/ 2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2" h="46">
                  <a:moveTo>
                    <a:pt x="24" y="8"/>
                  </a:moveTo>
                  <a:lnTo>
                    <a:pt x="20" y="8"/>
                  </a:lnTo>
                  <a:lnTo>
                    <a:pt x="18" y="8"/>
                  </a:lnTo>
                  <a:lnTo>
                    <a:pt x="24" y="8"/>
                  </a:lnTo>
                  <a:close/>
                  <a:moveTo>
                    <a:pt x="32" y="44"/>
                  </a:moveTo>
                  <a:lnTo>
                    <a:pt x="30" y="46"/>
                  </a:lnTo>
                  <a:lnTo>
                    <a:pt x="28" y="44"/>
                  </a:lnTo>
                  <a:lnTo>
                    <a:pt x="28" y="42"/>
                  </a:lnTo>
                  <a:lnTo>
                    <a:pt x="32" y="42"/>
                  </a:lnTo>
                  <a:lnTo>
                    <a:pt x="32" y="44"/>
                  </a:lnTo>
                  <a:close/>
                  <a:moveTo>
                    <a:pt x="6" y="2"/>
                  </a:moveTo>
                  <a:lnTo>
                    <a:pt x="2" y="4"/>
                  </a:lnTo>
                  <a:lnTo>
                    <a:pt x="0" y="2"/>
                  </a:lnTo>
                  <a:lnTo>
                    <a:pt x="4" y="0"/>
                  </a:lnTo>
                  <a:lnTo>
                    <a:pt x="6" y="2"/>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94" name="Freeform 561">
              <a:extLst>
                <a:ext uri="{FF2B5EF4-FFF2-40B4-BE49-F238E27FC236}">
                  <a16:creationId xmlns:a16="http://schemas.microsoft.com/office/drawing/2014/main" id="{33C476D1-73DA-9275-F456-47B4C6C3E524}"/>
                </a:ext>
              </a:extLst>
            </p:cNvPr>
            <p:cNvSpPr>
              <a:spLocks noChangeAspect="1" noEditPoints="1"/>
            </p:cNvSpPr>
            <p:nvPr/>
          </p:nvSpPr>
          <p:spPr bwMode="auto">
            <a:xfrm>
              <a:off x="7709055" y="3244036"/>
              <a:ext cx="112522" cy="176404"/>
            </a:xfrm>
            <a:custGeom>
              <a:avLst/>
              <a:gdLst>
                <a:gd name="T0" fmla="*/ 34 w 74"/>
                <a:gd name="T1" fmla="*/ 106 h 116"/>
                <a:gd name="T2" fmla="*/ 38 w 74"/>
                <a:gd name="T3" fmla="*/ 106 h 116"/>
                <a:gd name="T4" fmla="*/ 42 w 74"/>
                <a:gd name="T5" fmla="*/ 106 h 116"/>
                <a:gd name="T6" fmla="*/ 42 w 74"/>
                <a:gd name="T7" fmla="*/ 110 h 116"/>
                <a:gd name="T8" fmla="*/ 40 w 74"/>
                <a:gd name="T9" fmla="*/ 114 h 116"/>
                <a:gd name="T10" fmla="*/ 38 w 74"/>
                <a:gd name="T11" fmla="*/ 116 h 116"/>
                <a:gd name="T12" fmla="*/ 36 w 74"/>
                <a:gd name="T13" fmla="*/ 116 h 116"/>
                <a:gd name="T14" fmla="*/ 32 w 74"/>
                <a:gd name="T15" fmla="*/ 116 h 116"/>
                <a:gd name="T16" fmla="*/ 32 w 74"/>
                <a:gd name="T17" fmla="*/ 114 h 116"/>
                <a:gd name="T18" fmla="*/ 32 w 74"/>
                <a:gd name="T19" fmla="*/ 112 h 116"/>
                <a:gd name="T20" fmla="*/ 34 w 74"/>
                <a:gd name="T21" fmla="*/ 106 h 116"/>
                <a:gd name="T22" fmla="*/ 40 w 74"/>
                <a:gd name="T23" fmla="*/ 86 h 116"/>
                <a:gd name="T24" fmla="*/ 38 w 74"/>
                <a:gd name="T25" fmla="*/ 82 h 116"/>
                <a:gd name="T26" fmla="*/ 32 w 74"/>
                <a:gd name="T27" fmla="*/ 86 h 116"/>
                <a:gd name="T28" fmla="*/ 28 w 74"/>
                <a:gd name="T29" fmla="*/ 88 h 116"/>
                <a:gd name="T30" fmla="*/ 24 w 74"/>
                <a:gd name="T31" fmla="*/ 88 h 116"/>
                <a:gd name="T32" fmla="*/ 24 w 74"/>
                <a:gd name="T33" fmla="*/ 84 h 116"/>
                <a:gd name="T34" fmla="*/ 24 w 74"/>
                <a:gd name="T35" fmla="*/ 82 h 116"/>
                <a:gd name="T36" fmla="*/ 22 w 74"/>
                <a:gd name="T37" fmla="*/ 80 h 116"/>
                <a:gd name="T38" fmla="*/ 22 w 74"/>
                <a:gd name="T39" fmla="*/ 76 h 116"/>
                <a:gd name="T40" fmla="*/ 18 w 74"/>
                <a:gd name="T41" fmla="*/ 64 h 116"/>
                <a:gd name="T42" fmla="*/ 18 w 74"/>
                <a:gd name="T43" fmla="*/ 56 h 116"/>
                <a:gd name="T44" fmla="*/ 18 w 74"/>
                <a:gd name="T45" fmla="*/ 54 h 116"/>
                <a:gd name="T46" fmla="*/ 6 w 74"/>
                <a:gd name="T47" fmla="*/ 42 h 116"/>
                <a:gd name="T48" fmla="*/ 4 w 74"/>
                <a:gd name="T49" fmla="*/ 38 h 116"/>
                <a:gd name="T50" fmla="*/ 6 w 74"/>
                <a:gd name="T51" fmla="*/ 36 h 116"/>
                <a:gd name="T52" fmla="*/ 12 w 74"/>
                <a:gd name="T53" fmla="*/ 38 h 116"/>
                <a:gd name="T54" fmla="*/ 12 w 74"/>
                <a:gd name="T55" fmla="*/ 36 h 116"/>
                <a:gd name="T56" fmla="*/ 4 w 74"/>
                <a:gd name="T57" fmla="*/ 26 h 116"/>
                <a:gd name="T58" fmla="*/ 4 w 74"/>
                <a:gd name="T59" fmla="*/ 24 h 116"/>
                <a:gd name="T60" fmla="*/ 2 w 74"/>
                <a:gd name="T61" fmla="*/ 24 h 116"/>
                <a:gd name="T62" fmla="*/ 2 w 74"/>
                <a:gd name="T63" fmla="*/ 22 h 116"/>
                <a:gd name="T64" fmla="*/ 2 w 74"/>
                <a:gd name="T65" fmla="*/ 20 h 116"/>
                <a:gd name="T66" fmla="*/ 0 w 74"/>
                <a:gd name="T67" fmla="*/ 16 h 116"/>
                <a:gd name="T68" fmla="*/ 0 w 74"/>
                <a:gd name="T69" fmla="*/ 12 h 116"/>
                <a:gd name="T70" fmla="*/ 14 w 74"/>
                <a:gd name="T71" fmla="*/ 6 h 116"/>
                <a:gd name="T72" fmla="*/ 20 w 74"/>
                <a:gd name="T73" fmla="*/ 0 h 116"/>
                <a:gd name="T74" fmla="*/ 40 w 74"/>
                <a:gd name="T75" fmla="*/ 18 h 116"/>
                <a:gd name="T76" fmla="*/ 56 w 74"/>
                <a:gd name="T77" fmla="*/ 30 h 116"/>
                <a:gd name="T78" fmla="*/ 74 w 74"/>
                <a:gd name="T79" fmla="*/ 68 h 116"/>
                <a:gd name="T80" fmla="*/ 72 w 74"/>
                <a:gd name="T81" fmla="*/ 72 h 116"/>
                <a:gd name="T82" fmla="*/ 62 w 74"/>
                <a:gd name="T83" fmla="*/ 76 h 116"/>
                <a:gd name="T84" fmla="*/ 54 w 74"/>
                <a:gd name="T85" fmla="*/ 78 h 116"/>
                <a:gd name="T86" fmla="*/ 52 w 74"/>
                <a:gd name="T87" fmla="*/ 80 h 116"/>
                <a:gd name="T88" fmla="*/ 50 w 74"/>
                <a:gd name="T89" fmla="*/ 82 h 116"/>
                <a:gd name="T90" fmla="*/ 48 w 74"/>
                <a:gd name="T91" fmla="*/ 82 h 116"/>
                <a:gd name="T92" fmla="*/ 42 w 74"/>
                <a:gd name="T93" fmla="*/ 84 h 116"/>
                <a:gd name="T94" fmla="*/ 40 w 74"/>
                <a:gd name="T95" fmla="*/ 86 h 1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4" h="116">
                  <a:moveTo>
                    <a:pt x="34" y="106"/>
                  </a:moveTo>
                  <a:lnTo>
                    <a:pt x="38" y="106"/>
                  </a:lnTo>
                  <a:lnTo>
                    <a:pt x="42" y="106"/>
                  </a:lnTo>
                  <a:lnTo>
                    <a:pt x="42" y="110"/>
                  </a:lnTo>
                  <a:lnTo>
                    <a:pt x="40" y="114"/>
                  </a:lnTo>
                  <a:lnTo>
                    <a:pt x="38" y="116"/>
                  </a:lnTo>
                  <a:lnTo>
                    <a:pt x="36" y="116"/>
                  </a:lnTo>
                  <a:lnTo>
                    <a:pt x="32" y="116"/>
                  </a:lnTo>
                  <a:lnTo>
                    <a:pt x="32" y="114"/>
                  </a:lnTo>
                  <a:lnTo>
                    <a:pt x="32" y="112"/>
                  </a:lnTo>
                  <a:lnTo>
                    <a:pt x="34" y="106"/>
                  </a:lnTo>
                  <a:close/>
                  <a:moveTo>
                    <a:pt x="40" y="86"/>
                  </a:moveTo>
                  <a:lnTo>
                    <a:pt x="38" y="82"/>
                  </a:lnTo>
                  <a:lnTo>
                    <a:pt x="32" y="86"/>
                  </a:lnTo>
                  <a:lnTo>
                    <a:pt x="28" y="88"/>
                  </a:lnTo>
                  <a:lnTo>
                    <a:pt x="24" y="88"/>
                  </a:lnTo>
                  <a:lnTo>
                    <a:pt x="24" y="84"/>
                  </a:lnTo>
                  <a:lnTo>
                    <a:pt x="24" y="82"/>
                  </a:lnTo>
                  <a:lnTo>
                    <a:pt x="22" y="80"/>
                  </a:lnTo>
                  <a:lnTo>
                    <a:pt x="22" y="76"/>
                  </a:lnTo>
                  <a:lnTo>
                    <a:pt x="18" y="64"/>
                  </a:lnTo>
                  <a:lnTo>
                    <a:pt x="18" y="56"/>
                  </a:lnTo>
                  <a:lnTo>
                    <a:pt x="18" y="54"/>
                  </a:lnTo>
                  <a:lnTo>
                    <a:pt x="6" y="42"/>
                  </a:lnTo>
                  <a:lnTo>
                    <a:pt x="4" y="38"/>
                  </a:lnTo>
                  <a:lnTo>
                    <a:pt x="6" y="36"/>
                  </a:lnTo>
                  <a:lnTo>
                    <a:pt x="12" y="38"/>
                  </a:lnTo>
                  <a:lnTo>
                    <a:pt x="12" y="36"/>
                  </a:lnTo>
                  <a:lnTo>
                    <a:pt x="4" y="26"/>
                  </a:lnTo>
                  <a:lnTo>
                    <a:pt x="4" y="24"/>
                  </a:lnTo>
                  <a:lnTo>
                    <a:pt x="2" y="24"/>
                  </a:lnTo>
                  <a:lnTo>
                    <a:pt x="2" y="22"/>
                  </a:lnTo>
                  <a:lnTo>
                    <a:pt x="2" y="20"/>
                  </a:lnTo>
                  <a:lnTo>
                    <a:pt x="0" y="16"/>
                  </a:lnTo>
                  <a:lnTo>
                    <a:pt x="0" y="12"/>
                  </a:lnTo>
                  <a:lnTo>
                    <a:pt x="14" y="6"/>
                  </a:lnTo>
                  <a:lnTo>
                    <a:pt x="20" y="0"/>
                  </a:lnTo>
                  <a:lnTo>
                    <a:pt x="40" y="18"/>
                  </a:lnTo>
                  <a:lnTo>
                    <a:pt x="56" y="30"/>
                  </a:lnTo>
                  <a:lnTo>
                    <a:pt x="74" y="68"/>
                  </a:lnTo>
                  <a:lnTo>
                    <a:pt x="72" y="72"/>
                  </a:lnTo>
                  <a:lnTo>
                    <a:pt x="62" y="76"/>
                  </a:lnTo>
                  <a:lnTo>
                    <a:pt x="54" y="78"/>
                  </a:lnTo>
                  <a:lnTo>
                    <a:pt x="52" y="80"/>
                  </a:lnTo>
                  <a:lnTo>
                    <a:pt x="50" y="82"/>
                  </a:lnTo>
                  <a:lnTo>
                    <a:pt x="48" y="82"/>
                  </a:lnTo>
                  <a:lnTo>
                    <a:pt x="42" y="84"/>
                  </a:lnTo>
                  <a:lnTo>
                    <a:pt x="40" y="86"/>
                  </a:lnTo>
                  <a:close/>
                </a:path>
              </a:pathLst>
            </a:custGeom>
            <a:solidFill>
              <a:srgbClr val="F94355"/>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95" name="Freeform 562">
              <a:extLst>
                <a:ext uri="{FF2B5EF4-FFF2-40B4-BE49-F238E27FC236}">
                  <a16:creationId xmlns:a16="http://schemas.microsoft.com/office/drawing/2014/main" id="{25094B91-63F6-FE04-0DD3-5D4E943C8F89}"/>
                </a:ext>
              </a:extLst>
            </p:cNvPr>
            <p:cNvSpPr>
              <a:spLocks noChangeAspect="1"/>
            </p:cNvSpPr>
            <p:nvPr/>
          </p:nvSpPr>
          <p:spPr bwMode="auto">
            <a:xfrm>
              <a:off x="5358218" y="3073716"/>
              <a:ext cx="215925" cy="79077"/>
            </a:xfrm>
            <a:custGeom>
              <a:avLst/>
              <a:gdLst>
                <a:gd name="T0" fmla="*/ 142 w 142"/>
                <a:gd name="T1" fmla="*/ 42 h 52"/>
                <a:gd name="T2" fmla="*/ 138 w 142"/>
                <a:gd name="T3" fmla="*/ 52 h 52"/>
                <a:gd name="T4" fmla="*/ 120 w 142"/>
                <a:gd name="T5" fmla="*/ 50 h 52"/>
                <a:gd name="T6" fmla="*/ 94 w 142"/>
                <a:gd name="T7" fmla="*/ 50 h 52"/>
                <a:gd name="T8" fmla="*/ 70 w 142"/>
                <a:gd name="T9" fmla="*/ 50 h 52"/>
                <a:gd name="T10" fmla="*/ 48 w 142"/>
                <a:gd name="T11" fmla="*/ 50 h 52"/>
                <a:gd name="T12" fmla="*/ 46 w 142"/>
                <a:gd name="T13" fmla="*/ 36 h 52"/>
                <a:gd name="T14" fmla="*/ 30 w 142"/>
                <a:gd name="T15" fmla="*/ 22 h 52"/>
                <a:gd name="T16" fmla="*/ 22 w 142"/>
                <a:gd name="T17" fmla="*/ 18 h 52"/>
                <a:gd name="T18" fmla="*/ 0 w 142"/>
                <a:gd name="T19" fmla="*/ 0 h 52"/>
                <a:gd name="T20" fmla="*/ 2 w 142"/>
                <a:gd name="T21" fmla="*/ 0 h 52"/>
                <a:gd name="T22" fmla="*/ 20 w 142"/>
                <a:gd name="T23" fmla="*/ 0 h 52"/>
                <a:gd name="T24" fmla="*/ 40 w 142"/>
                <a:gd name="T25" fmla="*/ 2 h 52"/>
                <a:gd name="T26" fmla="*/ 66 w 142"/>
                <a:gd name="T27" fmla="*/ 12 h 52"/>
                <a:gd name="T28" fmla="*/ 92 w 142"/>
                <a:gd name="T29" fmla="*/ 22 h 52"/>
                <a:gd name="T30" fmla="*/ 116 w 142"/>
                <a:gd name="T31" fmla="*/ 32 h 52"/>
                <a:gd name="T32" fmla="*/ 142 w 142"/>
                <a:gd name="T33" fmla="*/ 42 h 52"/>
                <a:gd name="T34" fmla="*/ 142 w 142"/>
                <a:gd name="T35" fmla="*/ 42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2" h="52">
                  <a:moveTo>
                    <a:pt x="142" y="42"/>
                  </a:moveTo>
                  <a:lnTo>
                    <a:pt x="138" y="52"/>
                  </a:lnTo>
                  <a:lnTo>
                    <a:pt x="120" y="50"/>
                  </a:lnTo>
                  <a:lnTo>
                    <a:pt x="94" y="50"/>
                  </a:lnTo>
                  <a:lnTo>
                    <a:pt x="70" y="50"/>
                  </a:lnTo>
                  <a:lnTo>
                    <a:pt x="48" y="50"/>
                  </a:lnTo>
                  <a:lnTo>
                    <a:pt x="46" y="36"/>
                  </a:lnTo>
                  <a:lnTo>
                    <a:pt x="30" y="22"/>
                  </a:lnTo>
                  <a:lnTo>
                    <a:pt x="22" y="18"/>
                  </a:lnTo>
                  <a:lnTo>
                    <a:pt x="0" y="0"/>
                  </a:lnTo>
                  <a:lnTo>
                    <a:pt x="2" y="0"/>
                  </a:lnTo>
                  <a:lnTo>
                    <a:pt x="20" y="0"/>
                  </a:lnTo>
                  <a:lnTo>
                    <a:pt x="40" y="2"/>
                  </a:lnTo>
                  <a:lnTo>
                    <a:pt x="66" y="12"/>
                  </a:lnTo>
                  <a:lnTo>
                    <a:pt x="92" y="22"/>
                  </a:lnTo>
                  <a:lnTo>
                    <a:pt x="116" y="32"/>
                  </a:lnTo>
                  <a:lnTo>
                    <a:pt x="142" y="42"/>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96" name="Freeform 563">
              <a:extLst>
                <a:ext uri="{FF2B5EF4-FFF2-40B4-BE49-F238E27FC236}">
                  <a16:creationId xmlns:a16="http://schemas.microsoft.com/office/drawing/2014/main" id="{EA04AB34-FF59-CAD4-948A-5322849EACFC}"/>
                </a:ext>
              </a:extLst>
            </p:cNvPr>
            <p:cNvSpPr>
              <a:spLocks noChangeAspect="1" noEditPoints="1"/>
            </p:cNvSpPr>
            <p:nvPr/>
          </p:nvSpPr>
          <p:spPr bwMode="auto">
            <a:xfrm>
              <a:off x="2070696" y="3853852"/>
              <a:ext cx="48658" cy="15206"/>
            </a:xfrm>
            <a:custGeom>
              <a:avLst/>
              <a:gdLst>
                <a:gd name="T0" fmla="*/ 28 w 32"/>
                <a:gd name="T1" fmla="*/ 0 h 10"/>
                <a:gd name="T2" fmla="*/ 26 w 32"/>
                <a:gd name="T3" fmla="*/ 0 h 10"/>
                <a:gd name="T4" fmla="*/ 26 w 32"/>
                <a:gd name="T5" fmla="*/ 0 h 10"/>
                <a:gd name="T6" fmla="*/ 26 w 32"/>
                <a:gd name="T7" fmla="*/ 2 h 10"/>
                <a:gd name="T8" fmla="*/ 26 w 32"/>
                <a:gd name="T9" fmla="*/ 2 h 10"/>
                <a:gd name="T10" fmla="*/ 26 w 32"/>
                <a:gd name="T11" fmla="*/ 0 h 10"/>
                <a:gd name="T12" fmla="*/ 26 w 32"/>
                <a:gd name="T13" fmla="*/ 0 h 10"/>
                <a:gd name="T14" fmla="*/ 26 w 32"/>
                <a:gd name="T15" fmla="*/ 0 h 10"/>
                <a:gd name="T16" fmla="*/ 28 w 32"/>
                <a:gd name="T17" fmla="*/ 0 h 10"/>
                <a:gd name="T18" fmla="*/ 32 w 32"/>
                <a:gd name="T19" fmla="*/ 0 h 10"/>
                <a:gd name="T20" fmla="*/ 32 w 32"/>
                <a:gd name="T21" fmla="*/ 0 h 10"/>
                <a:gd name="T22" fmla="*/ 30 w 32"/>
                <a:gd name="T23" fmla="*/ 0 h 10"/>
                <a:gd name="T24" fmla="*/ 30 w 32"/>
                <a:gd name="T25" fmla="*/ 0 h 10"/>
                <a:gd name="T26" fmla="*/ 28 w 32"/>
                <a:gd name="T27" fmla="*/ 0 h 10"/>
                <a:gd name="T28" fmla="*/ 30 w 32"/>
                <a:gd name="T29" fmla="*/ 0 h 10"/>
                <a:gd name="T30" fmla="*/ 30 w 32"/>
                <a:gd name="T31" fmla="*/ 0 h 10"/>
                <a:gd name="T32" fmla="*/ 32 w 32"/>
                <a:gd name="T33" fmla="*/ 0 h 10"/>
                <a:gd name="T34" fmla="*/ 6 w 32"/>
                <a:gd name="T35" fmla="*/ 8 h 10"/>
                <a:gd name="T36" fmla="*/ 6 w 32"/>
                <a:gd name="T37" fmla="*/ 10 h 10"/>
                <a:gd name="T38" fmla="*/ 4 w 32"/>
                <a:gd name="T39" fmla="*/ 10 h 10"/>
                <a:gd name="T40" fmla="*/ 4 w 32"/>
                <a:gd name="T41" fmla="*/ 10 h 10"/>
                <a:gd name="T42" fmla="*/ 2 w 32"/>
                <a:gd name="T43" fmla="*/ 10 h 10"/>
                <a:gd name="T44" fmla="*/ 2 w 32"/>
                <a:gd name="T45" fmla="*/ 10 h 10"/>
                <a:gd name="T46" fmla="*/ 2 w 32"/>
                <a:gd name="T47" fmla="*/ 10 h 10"/>
                <a:gd name="T48" fmla="*/ 2 w 32"/>
                <a:gd name="T49" fmla="*/ 10 h 10"/>
                <a:gd name="T50" fmla="*/ 2 w 32"/>
                <a:gd name="T51" fmla="*/ 10 h 10"/>
                <a:gd name="T52" fmla="*/ 2 w 32"/>
                <a:gd name="T53" fmla="*/ 10 h 10"/>
                <a:gd name="T54" fmla="*/ 0 w 32"/>
                <a:gd name="T55" fmla="*/ 10 h 10"/>
                <a:gd name="T56" fmla="*/ 0 w 32"/>
                <a:gd name="T57" fmla="*/ 10 h 10"/>
                <a:gd name="T58" fmla="*/ 0 w 32"/>
                <a:gd name="T59" fmla="*/ 8 h 10"/>
                <a:gd name="T60" fmla="*/ 0 w 32"/>
                <a:gd name="T61" fmla="*/ 8 h 10"/>
                <a:gd name="T62" fmla="*/ 2 w 32"/>
                <a:gd name="T63" fmla="*/ 8 h 10"/>
                <a:gd name="T64" fmla="*/ 2 w 32"/>
                <a:gd name="T65" fmla="*/ 8 h 10"/>
                <a:gd name="T66" fmla="*/ 2 w 32"/>
                <a:gd name="T67" fmla="*/ 10 h 10"/>
                <a:gd name="T68" fmla="*/ 2 w 32"/>
                <a:gd name="T69" fmla="*/ 10 h 10"/>
                <a:gd name="T70" fmla="*/ 2 w 32"/>
                <a:gd name="T71" fmla="*/ 8 h 10"/>
                <a:gd name="T72" fmla="*/ 2 w 32"/>
                <a:gd name="T73" fmla="*/ 8 h 10"/>
                <a:gd name="T74" fmla="*/ 2 w 32"/>
                <a:gd name="T75" fmla="*/ 8 h 10"/>
                <a:gd name="T76" fmla="*/ 2 w 32"/>
                <a:gd name="T77" fmla="*/ 8 h 10"/>
                <a:gd name="T78" fmla="*/ 4 w 32"/>
                <a:gd name="T79" fmla="*/ 8 h 10"/>
                <a:gd name="T80" fmla="*/ 4 w 32"/>
                <a:gd name="T81" fmla="*/ 8 h 10"/>
                <a:gd name="T82" fmla="*/ 6 w 32"/>
                <a:gd name="T83" fmla="*/ 8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2" h="10">
                  <a:moveTo>
                    <a:pt x="28" y="0"/>
                  </a:moveTo>
                  <a:lnTo>
                    <a:pt x="26" y="0"/>
                  </a:lnTo>
                  <a:lnTo>
                    <a:pt x="26" y="2"/>
                  </a:lnTo>
                  <a:lnTo>
                    <a:pt x="26" y="0"/>
                  </a:lnTo>
                  <a:lnTo>
                    <a:pt x="28" y="0"/>
                  </a:lnTo>
                  <a:close/>
                  <a:moveTo>
                    <a:pt x="32" y="0"/>
                  </a:moveTo>
                  <a:lnTo>
                    <a:pt x="32" y="0"/>
                  </a:lnTo>
                  <a:lnTo>
                    <a:pt x="30" y="0"/>
                  </a:lnTo>
                  <a:lnTo>
                    <a:pt x="28" y="0"/>
                  </a:lnTo>
                  <a:lnTo>
                    <a:pt x="30" y="0"/>
                  </a:lnTo>
                  <a:lnTo>
                    <a:pt x="32" y="0"/>
                  </a:lnTo>
                  <a:close/>
                  <a:moveTo>
                    <a:pt x="6" y="8"/>
                  </a:moveTo>
                  <a:lnTo>
                    <a:pt x="6" y="10"/>
                  </a:lnTo>
                  <a:lnTo>
                    <a:pt x="4" y="10"/>
                  </a:lnTo>
                  <a:lnTo>
                    <a:pt x="2" y="10"/>
                  </a:lnTo>
                  <a:lnTo>
                    <a:pt x="0" y="10"/>
                  </a:lnTo>
                  <a:lnTo>
                    <a:pt x="0" y="8"/>
                  </a:lnTo>
                  <a:lnTo>
                    <a:pt x="2" y="8"/>
                  </a:lnTo>
                  <a:lnTo>
                    <a:pt x="2" y="10"/>
                  </a:lnTo>
                  <a:lnTo>
                    <a:pt x="2" y="8"/>
                  </a:lnTo>
                  <a:lnTo>
                    <a:pt x="4" y="8"/>
                  </a:lnTo>
                  <a:lnTo>
                    <a:pt x="6" y="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97" name="Freeform 564">
              <a:extLst>
                <a:ext uri="{FF2B5EF4-FFF2-40B4-BE49-F238E27FC236}">
                  <a16:creationId xmlns:a16="http://schemas.microsoft.com/office/drawing/2014/main" id="{459DD741-1904-BBC5-C382-F12942A5ADCB}"/>
                </a:ext>
              </a:extLst>
            </p:cNvPr>
            <p:cNvSpPr>
              <a:spLocks noChangeAspect="1" noEditPoints="1"/>
            </p:cNvSpPr>
            <p:nvPr/>
          </p:nvSpPr>
          <p:spPr bwMode="auto">
            <a:xfrm>
              <a:off x="2070696" y="3853852"/>
              <a:ext cx="48658" cy="15206"/>
            </a:xfrm>
            <a:custGeom>
              <a:avLst/>
              <a:gdLst>
                <a:gd name="T0" fmla="*/ 28 w 32"/>
                <a:gd name="T1" fmla="*/ 0 h 10"/>
                <a:gd name="T2" fmla="*/ 26 w 32"/>
                <a:gd name="T3" fmla="*/ 0 h 10"/>
                <a:gd name="T4" fmla="*/ 26 w 32"/>
                <a:gd name="T5" fmla="*/ 0 h 10"/>
                <a:gd name="T6" fmla="*/ 26 w 32"/>
                <a:gd name="T7" fmla="*/ 2 h 10"/>
                <a:gd name="T8" fmla="*/ 26 w 32"/>
                <a:gd name="T9" fmla="*/ 2 h 10"/>
                <a:gd name="T10" fmla="*/ 26 w 32"/>
                <a:gd name="T11" fmla="*/ 0 h 10"/>
                <a:gd name="T12" fmla="*/ 26 w 32"/>
                <a:gd name="T13" fmla="*/ 0 h 10"/>
                <a:gd name="T14" fmla="*/ 26 w 32"/>
                <a:gd name="T15" fmla="*/ 0 h 10"/>
                <a:gd name="T16" fmla="*/ 28 w 32"/>
                <a:gd name="T17" fmla="*/ 0 h 10"/>
                <a:gd name="T18" fmla="*/ 32 w 32"/>
                <a:gd name="T19" fmla="*/ 0 h 10"/>
                <a:gd name="T20" fmla="*/ 32 w 32"/>
                <a:gd name="T21" fmla="*/ 0 h 10"/>
                <a:gd name="T22" fmla="*/ 30 w 32"/>
                <a:gd name="T23" fmla="*/ 0 h 10"/>
                <a:gd name="T24" fmla="*/ 30 w 32"/>
                <a:gd name="T25" fmla="*/ 0 h 10"/>
                <a:gd name="T26" fmla="*/ 28 w 32"/>
                <a:gd name="T27" fmla="*/ 0 h 10"/>
                <a:gd name="T28" fmla="*/ 30 w 32"/>
                <a:gd name="T29" fmla="*/ 0 h 10"/>
                <a:gd name="T30" fmla="*/ 30 w 32"/>
                <a:gd name="T31" fmla="*/ 0 h 10"/>
                <a:gd name="T32" fmla="*/ 32 w 32"/>
                <a:gd name="T33" fmla="*/ 0 h 10"/>
                <a:gd name="T34" fmla="*/ 6 w 32"/>
                <a:gd name="T35" fmla="*/ 8 h 10"/>
                <a:gd name="T36" fmla="*/ 6 w 32"/>
                <a:gd name="T37" fmla="*/ 10 h 10"/>
                <a:gd name="T38" fmla="*/ 4 w 32"/>
                <a:gd name="T39" fmla="*/ 10 h 10"/>
                <a:gd name="T40" fmla="*/ 4 w 32"/>
                <a:gd name="T41" fmla="*/ 10 h 10"/>
                <a:gd name="T42" fmla="*/ 2 w 32"/>
                <a:gd name="T43" fmla="*/ 10 h 10"/>
                <a:gd name="T44" fmla="*/ 2 w 32"/>
                <a:gd name="T45" fmla="*/ 10 h 10"/>
                <a:gd name="T46" fmla="*/ 2 w 32"/>
                <a:gd name="T47" fmla="*/ 10 h 10"/>
                <a:gd name="T48" fmla="*/ 2 w 32"/>
                <a:gd name="T49" fmla="*/ 10 h 10"/>
                <a:gd name="T50" fmla="*/ 2 w 32"/>
                <a:gd name="T51" fmla="*/ 10 h 10"/>
                <a:gd name="T52" fmla="*/ 2 w 32"/>
                <a:gd name="T53" fmla="*/ 10 h 10"/>
                <a:gd name="T54" fmla="*/ 0 w 32"/>
                <a:gd name="T55" fmla="*/ 10 h 10"/>
                <a:gd name="T56" fmla="*/ 0 w 32"/>
                <a:gd name="T57" fmla="*/ 10 h 10"/>
                <a:gd name="T58" fmla="*/ 0 w 32"/>
                <a:gd name="T59" fmla="*/ 8 h 10"/>
                <a:gd name="T60" fmla="*/ 0 w 32"/>
                <a:gd name="T61" fmla="*/ 8 h 10"/>
                <a:gd name="T62" fmla="*/ 2 w 32"/>
                <a:gd name="T63" fmla="*/ 8 h 10"/>
                <a:gd name="T64" fmla="*/ 2 w 32"/>
                <a:gd name="T65" fmla="*/ 8 h 10"/>
                <a:gd name="T66" fmla="*/ 2 w 32"/>
                <a:gd name="T67" fmla="*/ 10 h 10"/>
                <a:gd name="T68" fmla="*/ 2 w 32"/>
                <a:gd name="T69" fmla="*/ 10 h 10"/>
                <a:gd name="T70" fmla="*/ 2 w 32"/>
                <a:gd name="T71" fmla="*/ 8 h 10"/>
                <a:gd name="T72" fmla="*/ 2 w 32"/>
                <a:gd name="T73" fmla="*/ 8 h 10"/>
                <a:gd name="T74" fmla="*/ 2 w 32"/>
                <a:gd name="T75" fmla="*/ 8 h 10"/>
                <a:gd name="T76" fmla="*/ 2 w 32"/>
                <a:gd name="T77" fmla="*/ 8 h 10"/>
                <a:gd name="T78" fmla="*/ 4 w 32"/>
                <a:gd name="T79" fmla="*/ 8 h 10"/>
                <a:gd name="T80" fmla="*/ 4 w 32"/>
                <a:gd name="T81" fmla="*/ 8 h 10"/>
                <a:gd name="T82" fmla="*/ 6 w 32"/>
                <a:gd name="T83" fmla="*/ 8 h 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2" h="10">
                  <a:moveTo>
                    <a:pt x="28" y="0"/>
                  </a:moveTo>
                  <a:lnTo>
                    <a:pt x="26" y="0"/>
                  </a:lnTo>
                  <a:lnTo>
                    <a:pt x="26" y="2"/>
                  </a:lnTo>
                  <a:lnTo>
                    <a:pt x="26" y="0"/>
                  </a:lnTo>
                  <a:lnTo>
                    <a:pt x="28" y="0"/>
                  </a:lnTo>
                  <a:close/>
                  <a:moveTo>
                    <a:pt x="32" y="0"/>
                  </a:moveTo>
                  <a:lnTo>
                    <a:pt x="32" y="0"/>
                  </a:lnTo>
                  <a:lnTo>
                    <a:pt x="30" y="0"/>
                  </a:lnTo>
                  <a:lnTo>
                    <a:pt x="28" y="0"/>
                  </a:lnTo>
                  <a:lnTo>
                    <a:pt x="30" y="0"/>
                  </a:lnTo>
                  <a:lnTo>
                    <a:pt x="32" y="0"/>
                  </a:lnTo>
                  <a:close/>
                  <a:moveTo>
                    <a:pt x="6" y="8"/>
                  </a:moveTo>
                  <a:lnTo>
                    <a:pt x="6" y="10"/>
                  </a:lnTo>
                  <a:lnTo>
                    <a:pt x="4" y="10"/>
                  </a:lnTo>
                  <a:lnTo>
                    <a:pt x="2" y="10"/>
                  </a:lnTo>
                  <a:lnTo>
                    <a:pt x="0" y="10"/>
                  </a:lnTo>
                  <a:lnTo>
                    <a:pt x="0" y="8"/>
                  </a:lnTo>
                  <a:lnTo>
                    <a:pt x="2" y="8"/>
                  </a:lnTo>
                  <a:lnTo>
                    <a:pt x="2" y="10"/>
                  </a:lnTo>
                  <a:lnTo>
                    <a:pt x="2" y="8"/>
                  </a:lnTo>
                  <a:lnTo>
                    <a:pt x="4" y="8"/>
                  </a:lnTo>
                  <a:lnTo>
                    <a:pt x="6" y="8"/>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498" name="Freeform 565">
              <a:extLst>
                <a:ext uri="{FF2B5EF4-FFF2-40B4-BE49-F238E27FC236}">
                  <a16:creationId xmlns:a16="http://schemas.microsoft.com/office/drawing/2014/main" id="{A3799C75-3B9E-9626-A6A2-6D20B557A611}"/>
                </a:ext>
              </a:extLst>
            </p:cNvPr>
            <p:cNvSpPr>
              <a:spLocks noChangeAspect="1"/>
            </p:cNvSpPr>
            <p:nvPr/>
          </p:nvSpPr>
          <p:spPr bwMode="auto">
            <a:xfrm>
              <a:off x="2608986" y="4215785"/>
              <a:ext cx="133812" cy="232673"/>
            </a:xfrm>
            <a:custGeom>
              <a:avLst/>
              <a:gdLst>
                <a:gd name="T0" fmla="*/ 70 w 88"/>
                <a:gd name="T1" fmla="*/ 110 h 153"/>
                <a:gd name="T2" fmla="*/ 78 w 88"/>
                <a:gd name="T3" fmla="*/ 124 h 153"/>
                <a:gd name="T4" fmla="*/ 88 w 88"/>
                <a:gd name="T5" fmla="*/ 139 h 153"/>
                <a:gd name="T6" fmla="*/ 70 w 88"/>
                <a:gd name="T7" fmla="*/ 143 h 153"/>
                <a:gd name="T8" fmla="*/ 50 w 88"/>
                <a:gd name="T9" fmla="*/ 153 h 153"/>
                <a:gd name="T10" fmla="*/ 38 w 88"/>
                <a:gd name="T11" fmla="*/ 153 h 153"/>
                <a:gd name="T12" fmla="*/ 26 w 88"/>
                <a:gd name="T13" fmla="*/ 137 h 153"/>
                <a:gd name="T14" fmla="*/ 24 w 88"/>
                <a:gd name="T15" fmla="*/ 110 h 153"/>
                <a:gd name="T16" fmla="*/ 30 w 88"/>
                <a:gd name="T17" fmla="*/ 92 h 153"/>
                <a:gd name="T18" fmla="*/ 22 w 88"/>
                <a:gd name="T19" fmla="*/ 82 h 153"/>
                <a:gd name="T20" fmla="*/ 20 w 88"/>
                <a:gd name="T21" fmla="*/ 70 h 153"/>
                <a:gd name="T22" fmla="*/ 10 w 88"/>
                <a:gd name="T23" fmla="*/ 70 h 153"/>
                <a:gd name="T24" fmla="*/ 0 w 88"/>
                <a:gd name="T25" fmla="*/ 54 h 153"/>
                <a:gd name="T26" fmla="*/ 6 w 88"/>
                <a:gd name="T27" fmla="*/ 38 h 153"/>
                <a:gd name="T28" fmla="*/ 20 w 88"/>
                <a:gd name="T29" fmla="*/ 30 h 153"/>
                <a:gd name="T30" fmla="*/ 12 w 88"/>
                <a:gd name="T31" fmla="*/ 20 h 153"/>
                <a:gd name="T32" fmla="*/ 30 w 88"/>
                <a:gd name="T33" fmla="*/ 4 h 153"/>
                <a:gd name="T34" fmla="*/ 26 w 88"/>
                <a:gd name="T35" fmla="*/ 0 h 153"/>
                <a:gd name="T36" fmla="*/ 34 w 88"/>
                <a:gd name="T37" fmla="*/ 6 h 153"/>
                <a:gd name="T38" fmla="*/ 30 w 88"/>
                <a:gd name="T39" fmla="*/ 4 h 153"/>
                <a:gd name="T40" fmla="*/ 40 w 88"/>
                <a:gd name="T41" fmla="*/ 12 h 153"/>
                <a:gd name="T42" fmla="*/ 52 w 88"/>
                <a:gd name="T43" fmla="*/ 22 h 153"/>
                <a:gd name="T44" fmla="*/ 50 w 88"/>
                <a:gd name="T45" fmla="*/ 42 h 153"/>
                <a:gd name="T46" fmla="*/ 58 w 88"/>
                <a:gd name="T47" fmla="*/ 34 h 153"/>
                <a:gd name="T48" fmla="*/ 74 w 88"/>
                <a:gd name="T49" fmla="*/ 48 h 153"/>
                <a:gd name="T50" fmla="*/ 76 w 88"/>
                <a:gd name="T51" fmla="*/ 64 h 153"/>
                <a:gd name="T52" fmla="*/ 72 w 88"/>
                <a:gd name="T53" fmla="*/ 74 h 153"/>
                <a:gd name="T54" fmla="*/ 62 w 88"/>
                <a:gd name="T55" fmla="*/ 80 h 153"/>
                <a:gd name="T56" fmla="*/ 60 w 88"/>
                <a:gd name="T57" fmla="*/ 98 h 153"/>
                <a:gd name="T58" fmla="*/ 70 w 88"/>
                <a:gd name="T59" fmla="*/ 110 h 1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8" h="153">
                  <a:moveTo>
                    <a:pt x="70" y="110"/>
                  </a:moveTo>
                  <a:lnTo>
                    <a:pt x="78" y="124"/>
                  </a:lnTo>
                  <a:lnTo>
                    <a:pt x="88" y="139"/>
                  </a:lnTo>
                  <a:lnTo>
                    <a:pt x="70" y="143"/>
                  </a:lnTo>
                  <a:lnTo>
                    <a:pt x="50" y="153"/>
                  </a:lnTo>
                  <a:lnTo>
                    <a:pt x="38" y="153"/>
                  </a:lnTo>
                  <a:lnTo>
                    <a:pt x="26" y="137"/>
                  </a:lnTo>
                  <a:lnTo>
                    <a:pt x="24" y="110"/>
                  </a:lnTo>
                  <a:lnTo>
                    <a:pt x="30" y="92"/>
                  </a:lnTo>
                  <a:lnTo>
                    <a:pt x="22" y="82"/>
                  </a:lnTo>
                  <a:lnTo>
                    <a:pt x="20" y="70"/>
                  </a:lnTo>
                  <a:lnTo>
                    <a:pt x="10" y="70"/>
                  </a:lnTo>
                  <a:lnTo>
                    <a:pt x="0" y="54"/>
                  </a:lnTo>
                  <a:lnTo>
                    <a:pt x="6" y="38"/>
                  </a:lnTo>
                  <a:lnTo>
                    <a:pt x="20" y="30"/>
                  </a:lnTo>
                  <a:lnTo>
                    <a:pt x="12" y="20"/>
                  </a:lnTo>
                  <a:lnTo>
                    <a:pt x="30" y="4"/>
                  </a:lnTo>
                  <a:lnTo>
                    <a:pt x="26" y="0"/>
                  </a:lnTo>
                  <a:lnTo>
                    <a:pt x="34" y="6"/>
                  </a:lnTo>
                  <a:lnTo>
                    <a:pt x="30" y="4"/>
                  </a:lnTo>
                  <a:lnTo>
                    <a:pt x="40" y="12"/>
                  </a:lnTo>
                  <a:lnTo>
                    <a:pt x="52" y="22"/>
                  </a:lnTo>
                  <a:lnTo>
                    <a:pt x="50" y="42"/>
                  </a:lnTo>
                  <a:lnTo>
                    <a:pt x="58" y="34"/>
                  </a:lnTo>
                  <a:lnTo>
                    <a:pt x="74" y="48"/>
                  </a:lnTo>
                  <a:lnTo>
                    <a:pt x="76" y="64"/>
                  </a:lnTo>
                  <a:lnTo>
                    <a:pt x="72" y="74"/>
                  </a:lnTo>
                  <a:lnTo>
                    <a:pt x="62" y="80"/>
                  </a:lnTo>
                  <a:lnTo>
                    <a:pt x="60" y="98"/>
                  </a:lnTo>
                  <a:lnTo>
                    <a:pt x="70" y="110"/>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499" name="Freeform 566">
              <a:extLst>
                <a:ext uri="{FF2B5EF4-FFF2-40B4-BE49-F238E27FC236}">
                  <a16:creationId xmlns:a16="http://schemas.microsoft.com/office/drawing/2014/main" id="{1299B4F7-87CB-6C86-C56A-B5CC48E48F41}"/>
                </a:ext>
              </a:extLst>
            </p:cNvPr>
            <p:cNvSpPr>
              <a:spLocks noChangeAspect="1"/>
            </p:cNvSpPr>
            <p:nvPr/>
          </p:nvSpPr>
          <p:spPr bwMode="auto">
            <a:xfrm>
              <a:off x="5981661" y="3250119"/>
              <a:ext cx="352777" cy="291979"/>
            </a:xfrm>
            <a:custGeom>
              <a:avLst/>
              <a:gdLst>
                <a:gd name="T0" fmla="*/ 2 w 232"/>
                <a:gd name="T1" fmla="*/ 84 h 192"/>
                <a:gd name="T2" fmla="*/ 6 w 232"/>
                <a:gd name="T3" fmla="*/ 60 h 192"/>
                <a:gd name="T4" fmla="*/ 22 w 232"/>
                <a:gd name="T5" fmla="*/ 66 h 192"/>
                <a:gd name="T6" fmla="*/ 32 w 232"/>
                <a:gd name="T7" fmla="*/ 68 h 192"/>
                <a:gd name="T8" fmla="*/ 38 w 232"/>
                <a:gd name="T9" fmla="*/ 56 h 192"/>
                <a:gd name="T10" fmla="*/ 54 w 232"/>
                <a:gd name="T11" fmla="*/ 48 h 192"/>
                <a:gd name="T12" fmla="*/ 62 w 232"/>
                <a:gd name="T13" fmla="*/ 32 h 192"/>
                <a:gd name="T14" fmla="*/ 66 w 232"/>
                <a:gd name="T15" fmla="*/ 26 h 192"/>
                <a:gd name="T16" fmla="*/ 74 w 232"/>
                <a:gd name="T17" fmla="*/ 20 h 192"/>
                <a:gd name="T18" fmla="*/ 92 w 232"/>
                <a:gd name="T19" fmla="*/ 22 h 192"/>
                <a:gd name="T20" fmla="*/ 110 w 232"/>
                <a:gd name="T21" fmla="*/ 26 h 192"/>
                <a:gd name="T22" fmla="*/ 114 w 232"/>
                <a:gd name="T23" fmla="*/ 28 h 192"/>
                <a:gd name="T24" fmla="*/ 124 w 232"/>
                <a:gd name="T25" fmla="*/ 26 h 192"/>
                <a:gd name="T26" fmla="*/ 136 w 232"/>
                <a:gd name="T27" fmla="*/ 26 h 192"/>
                <a:gd name="T28" fmla="*/ 140 w 232"/>
                <a:gd name="T29" fmla="*/ 24 h 192"/>
                <a:gd name="T30" fmla="*/ 154 w 232"/>
                <a:gd name="T31" fmla="*/ 16 h 192"/>
                <a:gd name="T32" fmla="*/ 156 w 232"/>
                <a:gd name="T33" fmla="*/ 4 h 192"/>
                <a:gd name="T34" fmla="*/ 164 w 232"/>
                <a:gd name="T35" fmla="*/ 0 h 192"/>
                <a:gd name="T36" fmla="*/ 168 w 232"/>
                <a:gd name="T37" fmla="*/ 10 h 192"/>
                <a:gd name="T38" fmla="*/ 174 w 232"/>
                <a:gd name="T39" fmla="*/ 10 h 192"/>
                <a:gd name="T40" fmla="*/ 182 w 232"/>
                <a:gd name="T41" fmla="*/ 34 h 192"/>
                <a:gd name="T42" fmla="*/ 204 w 232"/>
                <a:gd name="T43" fmla="*/ 24 h 192"/>
                <a:gd name="T44" fmla="*/ 216 w 232"/>
                <a:gd name="T45" fmla="*/ 24 h 192"/>
                <a:gd name="T46" fmla="*/ 222 w 232"/>
                <a:gd name="T47" fmla="*/ 24 h 192"/>
                <a:gd name="T48" fmla="*/ 232 w 232"/>
                <a:gd name="T49" fmla="*/ 26 h 192"/>
                <a:gd name="T50" fmla="*/ 232 w 232"/>
                <a:gd name="T51" fmla="*/ 28 h 192"/>
                <a:gd name="T52" fmla="*/ 210 w 232"/>
                <a:gd name="T53" fmla="*/ 34 h 192"/>
                <a:gd name="T54" fmla="*/ 190 w 232"/>
                <a:gd name="T55" fmla="*/ 38 h 192"/>
                <a:gd name="T56" fmla="*/ 180 w 232"/>
                <a:gd name="T57" fmla="*/ 52 h 192"/>
                <a:gd name="T58" fmla="*/ 190 w 232"/>
                <a:gd name="T59" fmla="*/ 70 h 192"/>
                <a:gd name="T60" fmla="*/ 184 w 232"/>
                <a:gd name="T61" fmla="*/ 86 h 192"/>
                <a:gd name="T62" fmla="*/ 182 w 232"/>
                <a:gd name="T63" fmla="*/ 94 h 192"/>
                <a:gd name="T64" fmla="*/ 166 w 232"/>
                <a:gd name="T65" fmla="*/ 96 h 192"/>
                <a:gd name="T66" fmla="*/ 176 w 232"/>
                <a:gd name="T67" fmla="*/ 108 h 192"/>
                <a:gd name="T68" fmla="*/ 162 w 232"/>
                <a:gd name="T69" fmla="*/ 120 h 192"/>
                <a:gd name="T70" fmla="*/ 162 w 232"/>
                <a:gd name="T71" fmla="*/ 144 h 192"/>
                <a:gd name="T72" fmla="*/ 144 w 232"/>
                <a:gd name="T73" fmla="*/ 142 h 192"/>
                <a:gd name="T74" fmla="*/ 138 w 232"/>
                <a:gd name="T75" fmla="*/ 148 h 192"/>
                <a:gd name="T76" fmla="*/ 122 w 232"/>
                <a:gd name="T77" fmla="*/ 156 h 192"/>
                <a:gd name="T78" fmla="*/ 118 w 232"/>
                <a:gd name="T79" fmla="*/ 172 h 192"/>
                <a:gd name="T80" fmla="*/ 118 w 232"/>
                <a:gd name="T81" fmla="*/ 182 h 192"/>
                <a:gd name="T82" fmla="*/ 98 w 232"/>
                <a:gd name="T83" fmla="*/ 186 h 192"/>
                <a:gd name="T84" fmla="*/ 80 w 232"/>
                <a:gd name="T85" fmla="*/ 190 h 192"/>
                <a:gd name="T86" fmla="*/ 52 w 232"/>
                <a:gd name="T87" fmla="*/ 192 h 192"/>
                <a:gd name="T88" fmla="*/ 36 w 232"/>
                <a:gd name="T89" fmla="*/ 186 h 192"/>
                <a:gd name="T90" fmla="*/ 20 w 232"/>
                <a:gd name="T91" fmla="*/ 182 h 192"/>
                <a:gd name="T92" fmla="*/ 36 w 232"/>
                <a:gd name="T93" fmla="*/ 156 h 192"/>
                <a:gd name="T94" fmla="*/ 32 w 232"/>
                <a:gd name="T95" fmla="*/ 148 h 192"/>
                <a:gd name="T96" fmla="*/ 14 w 232"/>
                <a:gd name="T97" fmla="*/ 144 h 192"/>
                <a:gd name="T98" fmla="*/ 10 w 232"/>
                <a:gd name="T99" fmla="*/ 124 h 192"/>
                <a:gd name="T100" fmla="*/ 6 w 232"/>
                <a:gd name="T101" fmla="*/ 106 h 192"/>
                <a:gd name="T102" fmla="*/ 8 w 232"/>
                <a:gd name="T103" fmla="*/ 102 h 192"/>
                <a:gd name="T104" fmla="*/ 0 w 232"/>
                <a:gd name="T105" fmla="*/ 98 h 192"/>
                <a:gd name="T106" fmla="*/ 0 w 232"/>
                <a:gd name="T107" fmla="*/ 86 h 192"/>
                <a:gd name="T108" fmla="*/ 2 w 232"/>
                <a:gd name="T109" fmla="*/ 84 h 19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32" h="192">
                  <a:moveTo>
                    <a:pt x="2" y="84"/>
                  </a:moveTo>
                  <a:lnTo>
                    <a:pt x="6" y="60"/>
                  </a:lnTo>
                  <a:lnTo>
                    <a:pt x="22" y="66"/>
                  </a:lnTo>
                  <a:lnTo>
                    <a:pt x="32" y="68"/>
                  </a:lnTo>
                  <a:lnTo>
                    <a:pt x="38" y="56"/>
                  </a:lnTo>
                  <a:lnTo>
                    <a:pt x="54" y="48"/>
                  </a:lnTo>
                  <a:lnTo>
                    <a:pt x="62" y="32"/>
                  </a:lnTo>
                  <a:lnTo>
                    <a:pt x="66" y="26"/>
                  </a:lnTo>
                  <a:lnTo>
                    <a:pt x="74" y="20"/>
                  </a:lnTo>
                  <a:lnTo>
                    <a:pt x="92" y="22"/>
                  </a:lnTo>
                  <a:lnTo>
                    <a:pt x="110" y="26"/>
                  </a:lnTo>
                  <a:lnTo>
                    <a:pt x="114" y="28"/>
                  </a:lnTo>
                  <a:lnTo>
                    <a:pt x="124" y="26"/>
                  </a:lnTo>
                  <a:lnTo>
                    <a:pt x="136" y="26"/>
                  </a:lnTo>
                  <a:lnTo>
                    <a:pt x="140" y="24"/>
                  </a:lnTo>
                  <a:lnTo>
                    <a:pt x="154" y="16"/>
                  </a:lnTo>
                  <a:lnTo>
                    <a:pt x="156" y="4"/>
                  </a:lnTo>
                  <a:lnTo>
                    <a:pt x="164" y="0"/>
                  </a:lnTo>
                  <a:lnTo>
                    <a:pt x="168" y="10"/>
                  </a:lnTo>
                  <a:lnTo>
                    <a:pt x="174" y="10"/>
                  </a:lnTo>
                  <a:lnTo>
                    <a:pt x="182" y="34"/>
                  </a:lnTo>
                  <a:lnTo>
                    <a:pt x="204" y="24"/>
                  </a:lnTo>
                  <a:lnTo>
                    <a:pt x="216" y="24"/>
                  </a:lnTo>
                  <a:lnTo>
                    <a:pt x="222" y="24"/>
                  </a:lnTo>
                  <a:lnTo>
                    <a:pt x="232" y="26"/>
                  </a:lnTo>
                  <a:lnTo>
                    <a:pt x="232" y="28"/>
                  </a:lnTo>
                  <a:lnTo>
                    <a:pt x="210" y="34"/>
                  </a:lnTo>
                  <a:lnTo>
                    <a:pt x="190" y="38"/>
                  </a:lnTo>
                  <a:lnTo>
                    <a:pt x="180" y="52"/>
                  </a:lnTo>
                  <a:lnTo>
                    <a:pt x="190" y="70"/>
                  </a:lnTo>
                  <a:lnTo>
                    <a:pt x="184" y="86"/>
                  </a:lnTo>
                  <a:lnTo>
                    <a:pt x="182" y="94"/>
                  </a:lnTo>
                  <a:lnTo>
                    <a:pt x="166" y="96"/>
                  </a:lnTo>
                  <a:lnTo>
                    <a:pt x="176" y="108"/>
                  </a:lnTo>
                  <a:lnTo>
                    <a:pt x="162" y="120"/>
                  </a:lnTo>
                  <a:lnTo>
                    <a:pt x="162" y="144"/>
                  </a:lnTo>
                  <a:lnTo>
                    <a:pt x="144" y="142"/>
                  </a:lnTo>
                  <a:lnTo>
                    <a:pt x="138" y="148"/>
                  </a:lnTo>
                  <a:lnTo>
                    <a:pt x="122" y="156"/>
                  </a:lnTo>
                  <a:lnTo>
                    <a:pt x="118" y="172"/>
                  </a:lnTo>
                  <a:lnTo>
                    <a:pt x="118" y="182"/>
                  </a:lnTo>
                  <a:lnTo>
                    <a:pt x="98" y="186"/>
                  </a:lnTo>
                  <a:lnTo>
                    <a:pt x="80" y="190"/>
                  </a:lnTo>
                  <a:lnTo>
                    <a:pt x="52" y="192"/>
                  </a:lnTo>
                  <a:lnTo>
                    <a:pt x="36" y="186"/>
                  </a:lnTo>
                  <a:lnTo>
                    <a:pt x="20" y="182"/>
                  </a:lnTo>
                  <a:lnTo>
                    <a:pt x="36" y="156"/>
                  </a:lnTo>
                  <a:lnTo>
                    <a:pt x="32" y="148"/>
                  </a:lnTo>
                  <a:lnTo>
                    <a:pt x="14" y="144"/>
                  </a:lnTo>
                  <a:lnTo>
                    <a:pt x="10" y="124"/>
                  </a:lnTo>
                  <a:lnTo>
                    <a:pt x="6" y="106"/>
                  </a:lnTo>
                  <a:lnTo>
                    <a:pt x="8" y="102"/>
                  </a:lnTo>
                  <a:lnTo>
                    <a:pt x="0" y="98"/>
                  </a:lnTo>
                  <a:lnTo>
                    <a:pt x="0" y="86"/>
                  </a:lnTo>
                  <a:lnTo>
                    <a:pt x="2" y="8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500" name="Freeform 567">
              <a:extLst>
                <a:ext uri="{FF2B5EF4-FFF2-40B4-BE49-F238E27FC236}">
                  <a16:creationId xmlns:a16="http://schemas.microsoft.com/office/drawing/2014/main" id="{1B8AA8AF-80DA-DF06-189C-90D69C598FA7}"/>
                </a:ext>
              </a:extLst>
            </p:cNvPr>
            <p:cNvSpPr>
              <a:spLocks noChangeAspect="1" noEditPoints="1"/>
            </p:cNvSpPr>
            <p:nvPr/>
          </p:nvSpPr>
          <p:spPr bwMode="auto">
            <a:xfrm>
              <a:off x="4801679" y="5207302"/>
              <a:ext cx="456176" cy="407555"/>
            </a:xfrm>
            <a:custGeom>
              <a:avLst/>
              <a:gdLst>
                <a:gd name="T0" fmla="*/ 190 w 300"/>
                <a:gd name="T1" fmla="*/ 160 h 268"/>
                <a:gd name="T2" fmla="*/ 210 w 300"/>
                <a:gd name="T3" fmla="*/ 174 h 268"/>
                <a:gd name="T4" fmla="*/ 232 w 300"/>
                <a:gd name="T5" fmla="*/ 146 h 268"/>
                <a:gd name="T6" fmla="*/ 208 w 300"/>
                <a:gd name="T7" fmla="*/ 142 h 268"/>
                <a:gd name="T8" fmla="*/ 80 w 300"/>
                <a:gd name="T9" fmla="*/ 76 h 268"/>
                <a:gd name="T10" fmla="*/ 84 w 300"/>
                <a:gd name="T11" fmla="*/ 98 h 268"/>
                <a:gd name="T12" fmla="*/ 112 w 300"/>
                <a:gd name="T13" fmla="*/ 82 h 268"/>
                <a:gd name="T14" fmla="*/ 136 w 300"/>
                <a:gd name="T15" fmla="*/ 72 h 268"/>
                <a:gd name="T16" fmla="*/ 174 w 300"/>
                <a:gd name="T17" fmla="*/ 58 h 268"/>
                <a:gd name="T18" fmla="*/ 194 w 300"/>
                <a:gd name="T19" fmla="*/ 32 h 268"/>
                <a:gd name="T20" fmla="*/ 238 w 300"/>
                <a:gd name="T21" fmla="*/ 0 h 268"/>
                <a:gd name="T22" fmla="*/ 258 w 300"/>
                <a:gd name="T23" fmla="*/ 2 h 268"/>
                <a:gd name="T24" fmla="*/ 280 w 300"/>
                <a:gd name="T25" fmla="*/ 20 h 268"/>
                <a:gd name="T26" fmla="*/ 284 w 300"/>
                <a:gd name="T27" fmla="*/ 58 h 268"/>
                <a:gd name="T28" fmla="*/ 274 w 300"/>
                <a:gd name="T29" fmla="*/ 76 h 268"/>
                <a:gd name="T30" fmla="*/ 264 w 300"/>
                <a:gd name="T31" fmla="*/ 102 h 268"/>
                <a:gd name="T32" fmla="*/ 286 w 300"/>
                <a:gd name="T33" fmla="*/ 100 h 268"/>
                <a:gd name="T34" fmla="*/ 290 w 300"/>
                <a:gd name="T35" fmla="*/ 120 h 268"/>
                <a:gd name="T36" fmla="*/ 268 w 300"/>
                <a:gd name="T37" fmla="*/ 156 h 268"/>
                <a:gd name="T38" fmla="*/ 246 w 300"/>
                <a:gd name="T39" fmla="*/ 186 h 268"/>
                <a:gd name="T40" fmla="*/ 220 w 300"/>
                <a:gd name="T41" fmla="*/ 212 h 268"/>
                <a:gd name="T42" fmla="*/ 196 w 300"/>
                <a:gd name="T43" fmla="*/ 232 h 268"/>
                <a:gd name="T44" fmla="*/ 156 w 300"/>
                <a:gd name="T45" fmla="*/ 248 h 268"/>
                <a:gd name="T46" fmla="*/ 114 w 300"/>
                <a:gd name="T47" fmla="*/ 254 h 268"/>
                <a:gd name="T48" fmla="*/ 76 w 300"/>
                <a:gd name="T49" fmla="*/ 260 h 268"/>
                <a:gd name="T50" fmla="*/ 46 w 300"/>
                <a:gd name="T51" fmla="*/ 260 h 268"/>
                <a:gd name="T52" fmla="*/ 28 w 300"/>
                <a:gd name="T53" fmla="*/ 256 h 268"/>
                <a:gd name="T54" fmla="*/ 24 w 300"/>
                <a:gd name="T55" fmla="*/ 224 h 268"/>
                <a:gd name="T56" fmla="*/ 24 w 300"/>
                <a:gd name="T57" fmla="*/ 194 h 268"/>
                <a:gd name="T58" fmla="*/ 8 w 300"/>
                <a:gd name="T59" fmla="*/ 156 h 268"/>
                <a:gd name="T60" fmla="*/ 10 w 300"/>
                <a:gd name="T61" fmla="*/ 124 h 268"/>
                <a:gd name="T62" fmla="*/ 44 w 300"/>
                <a:gd name="T63" fmla="*/ 142 h 268"/>
                <a:gd name="T64" fmla="*/ 62 w 300"/>
                <a:gd name="T65" fmla="*/ 114 h 268"/>
                <a:gd name="T66" fmla="*/ 66 w 300"/>
                <a:gd name="T67" fmla="*/ 76 h 2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0" h="268">
                  <a:moveTo>
                    <a:pt x="208" y="142"/>
                  </a:moveTo>
                  <a:lnTo>
                    <a:pt x="190" y="160"/>
                  </a:lnTo>
                  <a:lnTo>
                    <a:pt x="202" y="178"/>
                  </a:lnTo>
                  <a:lnTo>
                    <a:pt x="210" y="174"/>
                  </a:lnTo>
                  <a:lnTo>
                    <a:pt x="228" y="160"/>
                  </a:lnTo>
                  <a:lnTo>
                    <a:pt x="232" y="146"/>
                  </a:lnTo>
                  <a:lnTo>
                    <a:pt x="216" y="136"/>
                  </a:lnTo>
                  <a:lnTo>
                    <a:pt x="208" y="142"/>
                  </a:lnTo>
                  <a:close/>
                  <a:moveTo>
                    <a:pt x="68" y="56"/>
                  </a:moveTo>
                  <a:lnTo>
                    <a:pt x="80" y="76"/>
                  </a:lnTo>
                  <a:lnTo>
                    <a:pt x="76" y="96"/>
                  </a:lnTo>
                  <a:lnTo>
                    <a:pt x="84" y="98"/>
                  </a:lnTo>
                  <a:lnTo>
                    <a:pt x="102" y="94"/>
                  </a:lnTo>
                  <a:lnTo>
                    <a:pt x="112" y="82"/>
                  </a:lnTo>
                  <a:lnTo>
                    <a:pt x="122" y="66"/>
                  </a:lnTo>
                  <a:lnTo>
                    <a:pt x="136" y="72"/>
                  </a:lnTo>
                  <a:lnTo>
                    <a:pt x="164" y="76"/>
                  </a:lnTo>
                  <a:lnTo>
                    <a:pt x="174" y="58"/>
                  </a:lnTo>
                  <a:lnTo>
                    <a:pt x="186" y="52"/>
                  </a:lnTo>
                  <a:lnTo>
                    <a:pt x="194" y="32"/>
                  </a:lnTo>
                  <a:lnTo>
                    <a:pt x="214" y="16"/>
                  </a:lnTo>
                  <a:lnTo>
                    <a:pt x="238" y="0"/>
                  </a:lnTo>
                  <a:lnTo>
                    <a:pt x="242" y="0"/>
                  </a:lnTo>
                  <a:lnTo>
                    <a:pt x="258" y="2"/>
                  </a:lnTo>
                  <a:lnTo>
                    <a:pt x="276" y="6"/>
                  </a:lnTo>
                  <a:lnTo>
                    <a:pt x="280" y="20"/>
                  </a:lnTo>
                  <a:lnTo>
                    <a:pt x="284" y="36"/>
                  </a:lnTo>
                  <a:lnTo>
                    <a:pt x="284" y="58"/>
                  </a:lnTo>
                  <a:lnTo>
                    <a:pt x="284" y="80"/>
                  </a:lnTo>
                  <a:lnTo>
                    <a:pt x="274" y="76"/>
                  </a:lnTo>
                  <a:lnTo>
                    <a:pt x="266" y="86"/>
                  </a:lnTo>
                  <a:lnTo>
                    <a:pt x="264" y="102"/>
                  </a:lnTo>
                  <a:lnTo>
                    <a:pt x="282" y="108"/>
                  </a:lnTo>
                  <a:lnTo>
                    <a:pt x="286" y="100"/>
                  </a:lnTo>
                  <a:lnTo>
                    <a:pt x="300" y="100"/>
                  </a:lnTo>
                  <a:lnTo>
                    <a:pt x="290" y="120"/>
                  </a:lnTo>
                  <a:lnTo>
                    <a:pt x="282" y="140"/>
                  </a:lnTo>
                  <a:lnTo>
                    <a:pt x="268" y="156"/>
                  </a:lnTo>
                  <a:lnTo>
                    <a:pt x="256" y="174"/>
                  </a:lnTo>
                  <a:lnTo>
                    <a:pt x="246" y="186"/>
                  </a:lnTo>
                  <a:lnTo>
                    <a:pt x="234" y="200"/>
                  </a:lnTo>
                  <a:lnTo>
                    <a:pt x="220" y="212"/>
                  </a:lnTo>
                  <a:lnTo>
                    <a:pt x="208" y="224"/>
                  </a:lnTo>
                  <a:lnTo>
                    <a:pt x="196" y="232"/>
                  </a:lnTo>
                  <a:lnTo>
                    <a:pt x="172" y="248"/>
                  </a:lnTo>
                  <a:lnTo>
                    <a:pt x="156" y="248"/>
                  </a:lnTo>
                  <a:lnTo>
                    <a:pt x="132" y="252"/>
                  </a:lnTo>
                  <a:lnTo>
                    <a:pt x="114" y="254"/>
                  </a:lnTo>
                  <a:lnTo>
                    <a:pt x="94" y="254"/>
                  </a:lnTo>
                  <a:lnTo>
                    <a:pt x="76" y="260"/>
                  </a:lnTo>
                  <a:lnTo>
                    <a:pt x="56" y="268"/>
                  </a:lnTo>
                  <a:lnTo>
                    <a:pt x="46" y="260"/>
                  </a:lnTo>
                  <a:lnTo>
                    <a:pt x="36" y="254"/>
                  </a:lnTo>
                  <a:lnTo>
                    <a:pt x="28" y="256"/>
                  </a:lnTo>
                  <a:lnTo>
                    <a:pt x="22" y="232"/>
                  </a:lnTo>
                  <a:lnTo>
                    <a:pt x="24" y="224"/>
                  </a:lnTo>
                  <a:lnTo>
                    <a:pt x="30" y="214"/>
                  </a:lnTo>
                  <a:lnTo>
                    <a:pt x="24" y="194"/>
                  </a:lnTo>
                  <a:lnTo>
                    <a:pt x="16" y="176"/>
                  </a:lnTo>
                  <a:lnTo>
                    <a:pt x="8" y="156"/>
                  </a:lnTo>
                  <a:lnTo>
                    <a:pt x="0" y="136"/>
                  </a:lnTo>
                  <a:lnTo>
                    <a:pt x="10" y="124"/>
                  </a:lnTo>
                  <a:lnTo>
                    <a:pt x="16" y="138"/>
                  </a:lnTo>
                  <a:lnTo>
                    <a:pt x="44" y="142"/>
                  </a:lnTo>
                  <a:lnTo>
                    <a:pt x="60" y="134"/>
                  </a:lnTo>
                  <a:lnTo>
                    <a:pt x="62" y="114"/>
                  </a:lnTo>
                  <a:lnTo>
                    <a:pt x="64" y="94"/>
                  </a:lnTo>
                  <a:lnTo>
                    <a:pt x="66" y="76"/>
                  </a:lnTo>
                  <a:lnTo>
                    <a:pt x="68" y="5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501" name="Freeform 568">
              <a:extLst>
                <a:ext uri="{FF2B5EF4-FFF2-40B4-BE49-F238E27FC236}">
                  <a16:creationId xmlns:a16="http://schemas.microsoft.com/office/drawing/2014/main" id="{7431FAAA-696E-5302-5E9A-D7AD4A3AB5E8}"/>
                </a:ext>
              </a:extLst>
            </p:cNvPr>
            <p:cNvSpPr>
              <a:spLocks noChangeAspect="1"/>
            </p:cNvSpPr>
            <p:nvPr/>
          </p:nvSpPr>
          <p:spPr bwMode="auto">
            <a:xfrm>
              <a:off x="7146436" y="3765648"/>
              <a:ext cx="237211" cy="273733"/>
            </a:xfrm>
            <a:custGeom>
              <a:avLst/>
              <a:gdLst>
                <a:gd name="T0" fmla="*/ 88 w 156"/>
                <a:gd name="T1" fmla="*/ 48 h 180"/>
                <a:gd name="T2" fmla="*/ 90 w 156"/>
                <a:gd name="T3" fmla="*/ 56 h 180"/>
                <a:gd name="T4" fmla="*/ 80 w 156"/>
                <a:gd name="T5" fmla="*/ 58 h 180"/>
                <a:gd name="T6" fmla="*/ 76 w 156"/>
                <a:gd name="T7" fmla="*/ 64 h 180"/>
                <a:gd name="T8" fmla="*/ 100 w 156"/>
                <a:gd name="T9" fmla="*/ 82 h 180"/>
                <a:gd name="T10" fmla="*/ 112 w 156"/>
                <a:gd name="T11" fmla="*/ 96 h 180"/>
                <a:gd name="T12" fmla="*/ 124 w 156"/>
                <a:gd name="T13" fmla="*/ 110 h 180"/>
                <a:gd name="T14" fmla="*/ 132 w 156"/>
                <a:gd name="T15" fmla="*/ 122 h 180"/>
                <a:gd name="T16" fmla="*/ 148 w 156"/>
                <a:gd name="T17" fmla="*/ 136 h 180"/>
                <a:gd name="T18" fmla="*/ 146 w 156"/>
                <a:gd name="T19" fmla="*/ 140 h 180"/>
                <a:gd name="T20" fmla="*/ 152 w 156"/>
                <a:gd name="T21" fmla="*/ 148 h 180"/>
                <a:gd name="T22" fmla="*/ 156 w 156"/>
                <a:gd name="T23" fmla="*/ 164 h 180"/>
                <a:gd name="T24" fmla="*/ 142 w 156"/>
                <a:gd name="T25" fmla="*/ 172 h 180"/>
                <a:gd name="T26" fmla="*/ 136 w 156"/>
                <a:gd name="T27" fmla="*/ 168 h 180"/>
                <a:gd name="T28" fmla="*/ 128 w 156"/>
                <a:gd name="T29" fmla="*/ 174 h 180"/>
                <a:gd name="T30" fmla="*/ 128 w 156"/>
                <a:gd name="T31" fmla="*/ 180 h 180"/>
                <a:gd name="T32" fmla="*/ 114 w 156"/>
                <a:gd name="T33" fmla="*/ 172 h 180"/>
                <a:gd name="T34" fmla="*/ 118 w 156"/>
                <a:gd name="T35" fmla="*/ 160 h 180"/>
                <a:gd name="T36" fmla="*/ 114 w 156"/>
                <a:gd name="T37" fmla="*/ 142 h 180"/>
                <a:gd name="T38" fmla="*/ 98 w 156"/>
                <a:gd name="T39" fmla="*/ 120 h 180"/>
                <a:gd name="T40" fmla="*/ 94 w 156"/>
                <a:gd name="T41" fmla="*/ 104 h 180"/>
                <a:gd name="T42" fmla="*/ 72 w 156"/>
                <a:gd name="T43" fmla="*/ 86 h 180"/>
                <a:gd name="T44" fmla="*/ 62 w 156"/>
                <a:gd name="T45" fmla="*/ 92 h 180"/>
                <a:gd name="T46" fmla="*/ 54 w 156"/>
                <a:gd name="T47" fmla="*/ 96 h 180"/>
                <a:gd name="T48" fmla="*/ 42 w 156"/>
                <a:gd name="T49" fmla="*/ 92 h 180"/>
                <a:gd name="T50" fmla="*/ 26 w 156"/>
                <a:gd name="T51" fmla="*/ 104 h 180"/>
                <a:gd name="T52" fmla="*/ 24 w 156"/>
                <a:gd name="T53" fmla="*/ 82 h 180"/>
                <a:gd name="T54" fmla="*/ 24 w 156"/>
                <a:gd name="T55" fmla="*/ 60 h 180"/>
                <a:gd name="T56" fmla="*/ 10 w 156"/>
                <a:gd name="T57" fmla="*/ 60 h 180"/>
                <a:gd name="T58" fmla="*/ 6 w 156"/>
                <a:gd name="T59" fmla="*/ 48 h 180"/>
                <a:gd name="T60" fmla="*/ 0 w 156"/>
                <a:gd name="T61" fmla="*/ 46 h 180"/>
                <a:gd name="T62" fmla="*/ 8 w 156"/>
                <a:gd name="T63" fmla="*/ 34 h 180"/>
                <a:gd name="T64" fmla="*/ 16 w 156"/>
                <a:gd name="T65" fmla="*/ 20 h 180"/>
                <a:gd name="T66" fmla="*/ 18 w 156"/>
                <a:gd name="T67" fmla="*/ 24 h 180"/>
                <a:gd name="T68" fmla="*/ 26 w 156"/>
                <a:gd name="T69" fmla="*/ 26 h 180"/>
                <a:gd name="T70" fmla="*/ 22 w 156"/>
                <a:gd name="T71" fmla="*/ 2 h 180"/>
                <a:gd name="T72" fmla="*/ 30 w 156"/>
                <a:gd name="T73" fmla="*/ 0 h 180"/>
                <a:gd name="T74" fmla="*/ 46 w 156"/>
                <a:gd name="T75" fmla="*/ 16 h 180"/>
                <a:gd name="T76" fmla="*/ 48 w 156"/>
                <a:gd name="T77" fmla="*/ 24 h 180"/>
                <a:gd name="T78" fmla="*/ 62 w 156"/>
                <a:gd name="T79" fmla="*/ 36 h 180"/>
                <a:gd name="T80" fmla="*/ 72 w 156"/>
                <a:gd name="T81" fmla="*/ 32 h 180"/>
                <a:gd name="T82" fmla="*/ 82 w 156"/>
                <a:gd name="T83" fmla="*/ 42 h 180"/>
                <a:gd name="T84" fmla="*/ 88 w 156"/>
                <a:gd name="T85" fmla="*/ 48 h 1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6" h="180">
                  <a:moveTo>
                    <a:pt x="88" y="48"/>
                  </a:moveTo>
                  <a:lnTo>
                    <a:pt x="90" y="56"/>
                  </a:lnTo>
                  <a:lnTo>
                    <a:pt x="80" y="58"/>
                  </a:lnTo>
                  <a:lnTo>
                    <a:pt x="76" y="64"/>
                  </a:lnTo>
                  <a:lnTo>
                    <a:pt x="100" y="82"/>
                  </a:lnTo>
                  <a:lnTo>
                    <a:pt x="112" y="96"/>
                  </a:lnTo>
                  <a:lnTo>
                    <a:pt x="124" y="110"/>
                  </a:lnTo>
                  <a:lnTo>
                    <a:pt x="132" y="122"/>
                  </a:lnTo>
                  <a:lnTo>
                    <a:pt x="148" y="136"/>
                  </a:lnTo>
                  <a:lnTo>
                    <a:pt x="146" y="140"/>
                  </a:lnTo>
                  <a:lnTo>
                    <a:pt x="152" y="148"/>
                  </a:lnTo>
                  <a:lnTo>
                    <a:pt x="156" y="164"/>
                  </a:lnTo>
                  <a:lnTo>
                    <a:pt x="142" y="172"/>
                  </a:lnTo>
                  <a:lnTo>
                    <a:pt x="136" y="168"/>
                  </a:lnTo>
                  <a:lnTo>
                    <a:pt x="128" y="174"/>
                  </a:lnTo>
                  <a:lnTo>
                    <a:pt x="128" y="180"/>
                  </a:lnTo>
                  <a:lnTo>
                    <a:pt x="114" y="172"/>
                  </a:lnTo>
                  <a:lnTo>
                    <a:pt x="118" y="160"/>
                  </a:lnTo>
                  <a:lnTo>
                    <a:pt x="114" y="142"/>
                  </a:lnTo>
                  <a:lnTo>
                    <a:pt x="98" y="120"/>
                  </a:lnTo>
                  <a:lnTo>
                    <a:pt x="94" y="104"/>
                  </a:lnTo>
                  <a:lnTo>
                    <a:pt x="72" y="86"/>
                  </a:lnTo>
                  <a:lnTo>
                    <a:pt x="62" y="92"/>
                  </a:lnTo>
                  <a:lnTo>
                    <a:pt x="54" y="96"/>
                  </a:lnTo>
                  <a:lnTo>
                    <a:pt x="42" y="92"/>
                  </a:lnTo>
                  <a:lnTo>
                    <a:pt x="26" y="104"/>
                  </a:lnTo>
                  <a:lnTo>
                    <a:pt x="24" y="82"/>
                  </a:lnTo>
                  <a:lnTo>
                    <a:pt x="24" y="60"/>
                  </a:lnTo>
                  <a:lnTo>
                    <a:pt x="10" y="60"/>
                  </a:lnTo>
                  <a:lnTo>
                    <a:pt x="6" y="48"/>
                  </a:lnTo>
                  <a:lnTo>
                    <a:pt x="0" y="46"/>
                  </a:lnTo>
                  <a:lnTo>
                    <a:pt x="8" y="34"/>
                  </a:lnTo>
                  <a:lnTo>
                    <a:pt x="16" y="20"/>
                  </a:lnTo>
                  <a:lnTo>
                    <a:pt x="18" y="24"/>
                  </a:lnTo>
                  <a:lnTo>
                    <a:pt x="26" y="26"/>
                  </a:lnTo>
                  <a:lnTo>
                    <a:pt x="22" y="2"/>
                  </a:lnTo>
                  <a:lnTo>
                    <a:pt x="30" y="0"/>
                  </a:lnTo>
                  <a:lnTo>
                    <a:pt x="46" y="16"/>
                  </a:lnTo>
                  <a:lnTo>
                    <a:pt x="48" y="24"/>
                  </a:lnTo>
                  <a:lnTo>
                    <a:pt x="62" y="36"/>
                  </a:lnTo>
                  <a:lnTo>
                    <a:pt x="72" y="32"/>
                  </a:lnTo>
                  <a:lnTo>
                    <a:pt x="82" y="42"/>
                  </a:lnTo>
                  <a:lnTo>
                    <a:pt x="88" y="4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502" name="Freeform 569">
              <a:extLst>
                <a:ext uri="{FF2B5EF4-FFF2-40B4-BE49-F238E27FC236}">
                  <a16:creationId xmlns:a16="http://schemas.microsoft.com/office/drawing/2014/main" id="{0AC91BA1-9278-E82D-D62C-325753B8F719}"/>
                </a:ext>
              </a:extLst>
            </p:cNvPr>
            <p:cNvSpPr>
              <a:spLocks noChangeAspect="1" noEditPoints="1"/>
            </p:cNvSpPr>
            <p:nvPr/>
          </p:nvSpPr>
          <p:spPr bwMode="auto">
            <a:xfrm>
              <a:off x="2602903" y="4091086"/>
              <a:ext cx="6083" cy="12166"/>
            </a:xfrm>
            <a:custGeom>
              <a:avLst/>
              <a:gdLst>
                <a:gd name="T0" fmla="*/ 4 w 4"/>
                <a:gd name="T1" fmla="*/ 0 h 8"/>
                <a:gd name="T2" fmla="*/ 4 w 4"/>
                <a:gd name="T3" fmla="*/ 2 h 8"/>
                <a:gd name="T4" fmla="*/ 4 w 4"/>
                <a:gd name="T5" fmla="*/ 2 h 8"/>
                <a:gd name="T6" fmla="*/ 4 w 4"/>
                <a:gd name="T7" fmla="*/ 0 h 8"/>
                <a:gd name="T8" fmla="*/ 4 w 4"/>
                <a:gd name="T9" fmla="*/ 0 h 8"/>
                <a:gd name="T10" fmla="*/ 4 w 4"/>
                <a:gd name="T11" fmla="*/ 4 h 8"/>
                <a:gd name="T12" fmla="*/ 4 w 4"/>
                <a:gd name="T13" fmla="*/ 6 h 8"/>
                <a:gd name="T14" fmla="*/ 4 w 4"/>
                <a:gd name="T15" fmla="*/ 6 h 8"/>
                <a:gd name="T16" fmla="*/ 2 w 4"/>
                <a:gd name="T17" fmla="*/ 6 h 8"/>
                <a:gd name="T18" fmla="*/ 2 w 4"/>
                <a:gd name="T19" fmla="*/ 8 h 8"/>
                <a:gd name="T20" fmla="*/ 2 w 4"/>
                <a:gd name="T21" fmla="*/ 8 h 8"/>
                <a:gd name="T22" fmla="*/ 0 w 4"/>
                <a:gd name="T23" fmla="*/ 8 h 8"/>
                <a:gd name="T24" fmla="*/ 0 w 4"/>
                <a:gd name="T25" fmla="*/ 8 h 8"/>
                <a:gd name="T26" fmla="*/ 0 w 4"/>
                <a:gd name="T27" fmla="*/ 8 h 8"/>
                <a:gd name="T28" fmla="*/ 0 w 4"/>
                <a:gd name="T29" fmla="*/ 6 h 8"/>
                <a:gd name="T30" fmla="*/ 0 w 4"/>
                <a:gd name="T31" fmla="*/ 6 h 8"/>
                <a:gd name="T32" fmla="*/ 0 w 4"/>
                <a:gd name="T33" fmla="*/ 4 h 8"/>
                <a:gd name="T34" fmla="*/ 2 w 4"/>
                <a:gd name="T35" fmla="*/ 4 h 8"/>
                <a:gd name="T36" fmla="*/ 2 w 4"/>
                <a:gd name="T37" fmla="*/ 4 h 8"/>
                <a:gd name="T38" fmla="*/ 2 w 4"/>
                <a:gd name="T39" fmla="*/ 2 h 8"/>
                <a:gd name="T40" fmla="*/ 2 w 4"/>
                <a:gd name="T41" fmla="*/ 2 h 8"/>
                <a:gd name="T42" fmla="*/ 4 w 4"/>
                <a:gd name="T43" fmla="*/ 2 h 8"/>
                <a:gd name="T44" fmla="*/ 4 w 4"/>
                <a:gd name="T45" fmla="*/ 4 h 8"/>
                <a:gd name="T46" fmla="*/ 4 w 4"/>
                <a:gd name="T47" fmla="*/ 4 h 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 h="8">
                  <a:moveTo>
                    <a:pt x="4" y="0"/>
                  </a:moveTo>
                  <a:lnTo>
                    <a:pt x="4" y="2"/>
                  </a:lnTo>
                  <a:lnTo>
                    <a:pt x="4" y="0"/>
                  </a:lnTo>
                  <a:close/>
                  <a:moveTo>
                    <a:pt x="4" y="4"/>
                  </a:moveTo>
                  <a:lnTo>
                    <a:pt x="4" y="6"/>
                  </a:lnTo>
                  <a:lnTo>
                    <a:pt x="2" y="6"/>
                  </a:lnTo>
                  <a:lnTo>
                    <a:pt x="2" y="8"/>
                  </a:lnTo>
                  <a:lnTo>
                    <a:pt x="0" y="8"/>
                  </a:lnTo>
                  <a:lnTo>
                    <a:pt x="0" y="6"/>
                  </a:lnTo>
                  <a:lnTo>
                    <a:pt x="0" y="4"/>
                  </a:lnTo>
                  <a:lnTo>
                    <a:pt x="2" y="4"/>
                  </a:lnTo>
                  <a:lnTo>
                    <a:pt x="2" y="2"/>
                  </a:lnTo>
                  <a:lnTo>
                    <a:pt x="4" y="2"/>
                  </a:lnTo>
                  <a:lnTo>
                    <a:pt x="4" y="4"/>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503" name="Freeform 570">
              <a:extLst>
                <a:ext uri="{FF2B5EF4-FFF2-40B4-BE49-F238E27FC236}">
                  <a16:creationId xmlns:a16="http://schemas.microsoft.com/office/drawing/2014/main" id="{E230294B-4951-3C36-638D-71AD5B99D316}"/>
                </a:ext>
              </a:extLst>
            </p:cNvPr>
            <p:cNvSpPr>
              <a:spLocks noChangeAspect="1" noEditPoints="1"/>
            </p:cNvSpPr>
            <p:nvPr/>
          </p:nvSpPr>
          <p:spPr bwMode="auto">
            <a:xfrm>
              <a:off x="2602903" y="4091086"/>
              <a:ext cx="6083" cy="12166"/>
            </a:xfrm>
            <a:custGeom>
              <a:avLst/>
              <a:gdLst>
                <a:gd name="T0" fmla="*/ 4 w 4"/>
                <a:gd name="T1" fmla="*/ 0 h 8"/>
                <a:gd name="T2" fmla="*/ 4 w 4"/>
                <a:gd name="T3" fmla="*/ 2 h 8"/>
                <a:gd name="T4" fmla="*/ 4 w 4"/>
                <a:gd name="T5" fmla="*/ 2 h 8"/>
                <a:gd name="T6" fmla="*/ 4 w 4"/>
                <a:gd name="T7" fmla="*/ 0 h 8"/>
                <a:gd name="T8" fmla="*/ 4 w 4"/>
                <a:gd name="T9" fmla="*/ 0 h 8"/>
                <a:gd name="T10" fmla="*/ 4 w 4"/>
                <a:gd name="T11" fmla="*/ 4 h 8"/>
                <a:gd name="T12" fmla="*/ 4 w 4"/>
                <a:gd name="T13" fmla="*/ 6 h 8"/>
                <a:gd name="T14" fmla="*/ 4 w 4"/>
                <a:gd name="T15" fmla="*/ 6 h 8"/>
                <a:gd name="T16" fmla="*/ 2 w 4"/>
                <a:gd name="T17" fmla="*/ 6 h 8"/>
                <a:gd name="T18" fmla="*/ 2 w 4"/>
                <a:gd name="T19" fmla="*/ 8 h 8"/>
                <a:gd name="T20" fmla="*/ 2 w 4"/>
                <a:gd name="T21" fmla="*/ 8 h 8"/>
                <a:gd name="T22" fmla="*/ 0 w 4"/>
                <a:gd name="T23" fmla="*/ 8 h 8"/>
                <a:gd name="T24" fmla="*/ 0 w 4"/>
                <a:gd name="T25" fmla="*/ 8 h 8"/>
                <a:gd name="T26" fmla="*/ 0 w 4"/>
                <a:gd name="T27" fmla="*/ 8 h 8"/>
                <a:gd name="T28" fmla="*/ 0 w 4"/>
                <a:gd name="T29" fmla="*/ 6 h 8"/>
                <a:gd name="T30" fmla="*/ 0 w 4"/>
                <a:gd name="T31" fmla="*/ 6 h 8"/>
                <a:gd name="T32" fmla="*/ 0 w 4"/>
                <a:gd name="T33" fmla="*/ 4 h 8"/>
                <a:gd name="T34" fmla="*/ 2 w 4"/>
                <a:gd name="T35" fmla="*/ 4 h 8"/>
                <a:gd name="T36" fmla="*/ 2 w 4"/>
                <a:gd name="T37" fmla="*/ 4 h 8"/>
                <a:gd name="T38" fmla="*/ 2 w 4"/>
                <a:gd name="T39" fmla="*/ 2 h 8"/>
                <a:gd name="T40" fmla="*/ 2 w 4"/>
                <a:gd name="T41" fmla="*/ 2 h 8"/>
                <a:gd name="T42" fmla="*/ 4 w 4"/>
                <a:gd name="T43" fmla="*/ 2 h 8"/>
                <a:gd name="T44" fmla="*/ 4 w 4"/>
                <a:gd name="T45" fmla="*/ 4 h 8"/>
                <a:gd name="T46" fmla="*/ 4 w 4"/>
                <a:gd name="T47" fmla="*/ 4 h 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4" h="8">
                  <a:moveTo>
                    <a:pt x="4" y="0"/>
                  </a:moveTo>
                  <a:lnTo>
                    <a:pt x="4" y="2"/>
                  </a:lnTo>
                  <a:lnTo>
                    <a:pt x="4" y="0"/>
                  </a:lnTo>
                  <a:close/>
                  <a:moveTo>
                    <a:pt x="4" y="4"/>
                  </a:moveTo>
                  <a:lnTo>
                    <a:pt x="4" y="6"/>
                  </a:lnTo>
                  <a:lnTo>
                    <a:pt x="2" y="6"/>
                  </a:lnTo>
                  <a:lnTo>
                    <a:pt x="2" y="8"/>
                  </a:lnTo>
                  <a:lnTo>
                    <a:pt x="0" y="8"/>
                  </a:lnTo>
                  <a:lnTo>
                    <a:pt x="0" y="6"/>
                  </a:lnTo>
                  <a:lnTo>
                    <a:pt x="0" y="4"/>
                  </a:lnTo>
                  <a:lnTo>
                    <a:pt x="2" y="4"/>
                  </a:lnTo>
                  <a:lnTo>
                    <a:pt x="2" y="2"/>
                  </a:lnTo>
                  <a:lnTo>
                    <a:pt x="4" y="2"/>
                  </a:lnTo>
                  <a:lnTo>
                    <a:pt x="4" y="4"/>
                  </a:lnTo>
                  <a:close/>
                </a:path>
              </a:pathLst>
            </a:custGeom>
            <a:grpFill/>
            <a:ln w="3175" cap="rnd">
              <a:solidFill>
                <a:srgbClr val="FFFFFF"/>
              </a:solidFill>
              <a:prstDash val="solid"/>
              <a:round/>
              <a:headEnd/>
              <a:tailEnd/>
            </a:ln>
          </p:spPr>
          <p:txBody>
            <a:bodyPr/>
            <a:lstStyle/>
            <a:p>
              <a:endParaRPr lang="en-GB" sz="900" b="0" baseline="0">
                <a:solidFill>
                  <a:prstClr val="black"/>
                </a:solidFill>
                <a:ea typeface="+mn-ea"/>
                <a:cs typeface="+mn-cs"/>
              </a:endParaRPr>
            </a:p>
          </p:txBody>
        </p:sp>
        <p:sp>
          <p:nvSpPr>
            <p:cNvPr id="504" name="Freeform 571">
              <a:extLst>
                <a:ext uri="{FF2B5EF4-FFF2-40B4-BE49-F238E27FC236}">
                  <a16:creationId xmlns:a16="http://schemas.microsoft.com/office/drawing/2014/main" id="{997F9620-2D48-6E78-64EC-53359E363816}"/>
                </a:ext>
              </a:extLst>
            </p:cNvPr>
            <p:cNvSpPr>
              <a:spLocks noChangeAspect="1"/>
            </p:cNvSpPr>
            <p:nvPr/>
          </p:nvSpPr>
          <p:spPr bwMode="auto">
            <a:xfrm>
              <a:off x="5026727" y="3469104"/>
              <a:ext cx="316285" cy="320873"/>
            </a:xfrm>
            <a:custGeom>
              <a:avLst/>
              <a:gdLst>
                <a:gd name="T0" fmla="*/ 152 w 208"/>
                <a:gd name="T1" fmla="*/ 54 h 211"/>
                <a:gd name="T2" fmla="*/ 138 w 208"/>
                <a:gd name="T3" fmla="*/ 40 h 211"/>
                <a:gd name="T4" fmla="*/ 154 w 208"/>
                <a:gd name="T5" fmla="*/ 72 h 211"/>
                <a:gd name="T6" fmla="*/ 170 w 208"/>
                <a:gd name="T7" fmla="*/ 102 h 211"/>
                <a:gd name="T8" fmla="*/ 186 w 208"/>
                <a:gd name="T9" fmla="*/ 132 h 211"/>
                <a:gd name="T10" fmla="*/ 208 w 208"/>
                <a:gd name="T11" fmla="*/ 163 h 211"/>
                <a:gd name="T12" fmla="*/ 206 w 208"/>
                <a:gd name="T13" fmla="*/ 181 h 211"/>
                <a:gd name="T14" fmla="*/ 194 w 208"/>
                <a:gd name="T15" fmla="*/ 187 h 211"/>
                <a:gd name="T16" fmla="*/ 180 w 208"/>
                <a:gd name="T17" fmla="*/ 201 h 211"/>
                <a:gd name="T18" fmla="*/ 154 w 208"/>
                <a:gd name="T19" fmla="*/ 207 h 211"/>
                <a:gd name="T20" fmla="*/ 130 w 208"/>
                <a:gd name="T21" fmla="*/ 199 h 211"/>
                <a:gd name="T22" fmla="*/ 114 w 208"/>
                <a:gd name="T23" fmla="*/ 205 h 211"/>
                <a:gd name="T24" fmla="*/ 84 w 208"/>
                <a:gd name="T25" fmla="*/ 205 h 211"/>
                <a:gd name="T26" fmla="*/ 56 w 208"/>
                <a:gd name="T27" fmla="*/ 205 h 211"/>
                <a:gd name="T28" fmla="*/ 28 w 208"/>
                <a:gd name="T29" fmla="*/ 205 h 211"/>
                <a:gd name="T30" fmla="*/ 12 w 208"/>
                <a:gd name="T31" fmla="*/ 185 h 211"/>
                <a:gd name="T32" fmla="*/ 10 w 208"/>
                <a:gd name="T33" fmla="*/ 144 h 211"/>
                <a:gd name="T34" fmla="*/ 8 w 208"/>
                <a:gd name="T35" fmla="*/ 104 h 211"/>
                <a:gd name="T36" fmla="*/ 4 w 208"/>
                <a:gd name="T37" fmla="*/ 64 h 211"/>
                <a:gd name="T38" fmla="*/ 2 w 208"/>
                <a:gd name="T39" fmla="*/ 28 h 211"/>
                <a:gd name="T40" fmla="*/ 4 w 208"/>
                <a:gd name="T41" fmla="*/ 0 h 211"/>
                <a:gd name="T42" fmla="*/ 44 w 208"/>
                <a:gd name="T43" fmla="*/ 4 h 211"/>
                <a:gd name="T44" fmla="*/ 50 w 208"/>
                <a:gd name="T45" fmla="*/ 10 h 211"/>
                <a:gd name="T46" fmla="*/ 60 w 208"/>
                <a:gd name="T47" fmla="*/ 12 h 211"/>
                <a:gd name="T48" fmla="*/ 72 w 208"/>
                <a:gd name="T49" fmla="*/ 16 h 211"/>
                <a:gd name="T50" fmla="*/ 88 w 208"/>
                <a:gd name="T51" fmla="*/ 12 h 211"/>
                <a:gd name="T52" fmla="*/ 94 w 208"/>
                <a:gd name="T53" fmla="*/ 4 h 211"/>
                <a:gd name="T54" fmla="*/ 98 w 208"/>
                <a:gd name="T55" fmla="*/ 4 h 211"/>
                <a:gd name="T56" fmla="*/ 104 w 208"/>
                <a:gd name="T57" fmla="*/ 4 h 211"/>
                <a:gd name="T58" fmla="*/ 110 w 208"/>
                <a:gd name="T59" fmla="*/ 2 h 211"/>
                <a:gd name="T60" fmla="*/ 118 w 208"/>
                <a:gd name="T61" fmla="*/ 2 h 211"/>
                <a:gd name="T62" fmla="*/ 128 w 208"/>
                <a:gd name="T63" fmla="*/ 6 h 211"/>
                <a:gd name="T64" fmla="*/ 132 w 208"/>
                <a:gd name="T65" fmla="*/ 10 h 211"/>
                <a:gd name="T66" fmla="*/ 134 w 208"/>
                <a:gd name="T67" fmla="*/ 8 h 211"/>
                <a:gd name="T68" fmla="*/ 134 w 208"/>
                <a:gd name="T69" fmla="*/ 6 h 211"/>
                <a:gd name="T70" fmla="*/ 134 w 208"/>
                <a:gd name="T71" fmla="*/ 8 h 211"/>
                <a:gd name="T72" fmla="*/ 142 w 208"/>
                <a:gd name="T73" fmla="*/ 12 h 211"/>
                <a:gd name="T74" fmla="*/ 176 w 208"/>
                <a:gd name="T75" fmla="*/ 26 h 211"/>
                <a:gd name="T76" fmla="*/ 180 w 208"/>
                <a:gd name="T77" fmla="*/ 62 h 211"/>
                <a:gd name="T78" fmla="*/ 166 w 208"/>
                <a:gd name="T79" fmla="*/ 76 h 2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08" h="211">
                  <a:moveTo>
                    <a:pt x="166" y="76"/>
                  </a:moveTo>
                  <a:lnTo>
                    <a:pt x="152" y="54"/>
                  </a:lnTo>
                  <a:lnTo>
                    <a:pt x="142" y="38"/>
                  </a:lnTo>
                  <a:lnTo>
                    <a:pt x="138" y="40"/>
                  </a:lnTo>
                  <a:lnTo>
                    <a:pt x="146" y="54"/>
                  </a:lnTo>
                  <a:lnTo>
                    <a:pt x="154" y="72"/>
                  </a:lnTo>
                  <a:lnTo>
                    <a:pt x="162" y="86"/>
                  </a:lnTo>
                  <a:lnTo>
                    <a:pt x="170" y="102"/>
                  </a:lnTo>
                  <a:lnTo>
                    <a:pt x="178" y="118"/>
                  </a:lnTo>
                  <a:lnTo>
                    <a:pt x="186" y="132"/>
                  </a:lnTo>
                  <a:lnTo>
                    <a:pt x="196" y="146"/>
                  </a:lnTo>
                  <a:lnTo>
                    <a:pt x="208" y="163"/>
                  </a:lnTo>
                  <a:lnTo>
                    <a:pt x="206" y="165"/>
                  </a:lnTo>
                  <a:lnTo>
                    <a:pt x="206" y="181"/>
                  </a:lnTo>
                  <a:lnTo>
                    <a:pt x="200" y="189"/>
                  </a:lnTo>
                  <a:lnTo>
                    <a:pt x="194" y="187"/>
                  </a:lnTo>
                  <a:lnTo>
                    <a:pt x="190" y="199"/>
                  </a:lnTo>
                  <a:lnTo>
                    <a:pt x="180" y="201"/>
                  </a:lnTo>
                  <a:lnTo>
                    <a:pt x="176" y="211"/>
                  </a:lnTo>
                  <a:lnTo>
                    <a:pt x="154" y="207"/>
                  </a:lnTo>
                  <a:lnTo>
                    <a:pt x="132" y="205"/>
                  </a:lnTo>
                  <a:lnTo>
                    <a:pt x="130" y="199"/>
                  </a:lnTo>
                  <a:lnTo>
                    <a:pt x="128" y="205"/>
                  </a:lnTo>
                  <a:lnTo>
                    <a:pt x="114" y="205"/>
                  </a:lnTo>
                  <a:lnTo>
                    <a:pt x="98" y="205"/>
                  </a:lnTo>
                  <a:lnTo>
                    <a:pt x="84" y="205"/>
                  </a:lnTo>
                  <a:lnTo>
                    <a:pt x="70" y="205"/>
                  </a:lnTo>
                  <a:lnTo>
                    <a:pt x="56" y="205"/>
                  </a:lnTo>
                  <a:lnTo>
                    <a:pt x="42" y="205"/>
                  </a:lnTo>
                  <a:lnTo>
                    <a:pt x="28" y="205"/>
                  </a:lnTo>
                  <a:lnTo>
                    <a:pt x="14" y="205"/>
                  </a:lnTo>
                  <a:lnTo>
                    <a:pt x="12" y="185"/>
                  </a:lnTo>
                  <a:lnTo>
                    <a:pt x="10" y="165"/>
                  </a:lnTo>
                  <a:lnTo>
                    <a:pt x="10" y="144"/>
                  </a:lnTo>
                  <a:lnTo>
                    <a:pt x="8" y="124"/>
                  </a:lnTo>
                  <a:lnTo>
                    <a:pt x="8" y="104"/>
                  </a:lnTo>
                  <a:lnTo>
                    <a:pt x="6" y="84"/>
                  </a:lnTo>
                  <a:lnTo>
                    <a:pt x="4" y="64"/>
                  </a:lnTo>
                  <a:lnTo>
                    <a:pt x="2" y="46"/>
                  </a:lnTo>
                  <a:lnTo>
                    <a:pt x="2" y="28"/>
                  </a:lnTo>
                  <a:lnTo>
                    <a:pt x="0" y="12"/>
                  </a:lnTo>
                  <a:lnTo>
                    <a:pt x="4" y="0"/>
                  </a:lnTo>
                  <a:lnTo>
                    <a:pt x="18" y="0"/>
                  </a:lnTo>
                  <a:lnTo>
                    <a:pt x="44" y="4"/>
                  </a:lnTo>
                  <a:lnTo>
                    <a:pt x="44" y="8"/>
                  </a:lnTo>
                  <a:lnTo>
                    <a:pt x="50" y="10"/>
                  </a:lnTo>
                  <a:lnTo>
                    <a:pt x="54" y="10"/>
                  </a:lnTo>
                  <a:lnTo>
                    <a:pt x="60" y="12"/>
                  </a:lnTo>
                  <a:lnTo>
                    <a:pt x="66" y="12"/>
                  </a:lnTo>
                  <a:lnTo>
                    <a:pt x="72" y="16"/>
                  </a:lnTo>
                  <a:lnTo>
                    <a:pt x="80" y="14"/>
                  </a:lnTo>
                  <a:lnTo>
                    <a:pt x="88" y="12"/>
                  </a:lnTo>
                  <a:lnTo>
                    <a:pt x="90" y="8"/>
                  </a:lnTo>
                  <a:lnTo>
                    <a:pt x="94" y="4"/>
                  </a:lnTo>
                  <a:lnTo>
                    <a:pt x="96" y="6"/>
                  </a:lnTo>
                  <a:lnTo>
                    <a:pt x="98" y="4"/>
                  </a:lnTo>
                  <a:lnTo>
                    <a:pt x="108" y="2"/>
                  </a:lnTo>
                  <a:lnTo>
                    <a:pt x="104" y="4"/>
                  </a:lnTo>
                  <a:lnTo>
                    <a:pt x="110" y="2"/>
                  </a:lnTo>
                  <a:lnTo>
                    <a:pt x="112" y="2"/>
                  </a:lnTo>
                  <a:lnTo>
                    <a:pt x="118" y="2"/>
                  </a:lnTo>
                  <a:lnTo>
                    <a:pt x="124" y="4"/>
                  </a:lnTo>
                  <a:lnTo>
                    <a:pt x="128" y="6"/>
                  </a:lnTo>
                  <a:lnTo>
                    <a:pt x="128" y="8"/>
                  </a:lnTo>
                  <a:lnTo>
                    <a:pt x="132" y="10"/>
                  </a:lnTo>
                  <a:lnTo>
                    <a:pt x="134" y="10"/>
                  </a:lnTo>
                  <a:lnTo>
                    <a:pt x="134" y="8"/>
                  </a:lnTo>
                  <a:lnTo>
                    <a:pt x="132" y="8"/>
                  </a:lnTo>
                  <a:lnTo>
                    <a:pt x="134" y="6"/>
                  </a:lnTo>
                  <a:lnTo>
                    <a:pt x="134" y="8"/>
                  </a:lnTo>
                  <a:lnTo>
                    <a:pt x="138" y="10"/>
                  </a:lnTo>
                  <a:lnTo>
                    <a:pt x="142" y="12"/>
                  </a:lnTo>
                  <a:lnTo>
                    <a:pt x="166" y="6"/>
                  </a:lnTo>
                  <a:lnTo>
                    <a:pt x="176" y="26"/>
                  </a:lnTo>
                  <a:lnTo>
                    <a:pt x="184" y="46"/>
                  </a:lnTo>
                  <a:lnTo>
                    <a:pt x="180" y="62"/>
                  </a:lnTo>
                  <a:lnTo>
                    <a:pt x="176" y="80"/>
                  </a:lnTo>
                  <a:lnTo>
                    <a:pt x="166" y="7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505" name="Freeform 572">
              <a:extLst>
                <a:ext uri="{FF2B5EF4-FFF2-40B4-BE49-F238E27FC236}">
                  <a16:creationId xmlns:a16="http://schemas.microsoft.com/office/drawing/2014/main" id="{33A8D0A6-C3E9-EDA6-E5A2-57280011BE18}"/>
                </a:ext>
              </a:extLst>
            </p:cNvPr>
            <p:cNvSpPr>
              <a:spLocks noChangeAspect="1" noEditPoints="1"/>
            </p:cNvSpPr>
            <p:nvPr/>
          </p:nvSpPr>
          <p:spPr bwMode="auto">
            <a:xfrm>
              <a:off x="4430656" y="2771092"/>
              <a:ext cx="94276" cy="85160"/>
            </a:xfrm>
            <a:custGeom>
              <a:avLst/>
              <a:gdLst>
                <a:gd name="T0" fmla="*/ 16 w 62"/>
                <a:gd name="T1" fmla="*/ 38 h 56"/>
                <a:gd name="T2" fmla="*/ 26 w 62"/>
                <a:gd name="T3" fmla="*/ 6 h 56"/>
                <a:gd name="T4" fmla="*/ 24 w 62"/>
                <a:gd name="T5" fmla="*/ 8 h 56"/>
                <a:gd name="T6" fmla="*/ 36 w 62"/>
                <a:gd name="T7" fmla="*/ 4 h 56"/>
                <a:gd name="T8" fmla="*/ 6 w 62"/>
                <a:gd name="T9" fmla="*/ 40 h 56"/>
                <a:gd name="T10" fmla="*/ 34 w 62"/>
                <a:gd name="T11" fmla="*/ 4 h 56"/>
                <a:gd name="T12" fmla="*/ 24 w 62"/>
                <a:gd name="T13" fmla="*/ 8 h 56"/>
                <a:gd name="T14" fmla="*/ 6 w 62"/>
                <a:gd name="T15" fmla="*/ 38 h 56"/>
                <a:gd name="T16" fmla="*/ 10 w 62"/>
                <a:gd name="T17" fmla="*/ 40 h 56"/>
                <a:gd name="T18" fmla="*/ 8 w 62"/>
                <a:gd name="T19" fmla="*/ 36 h 56"/>
                <a:gd name="T20" fmla="*/ 14 w 62"/>
                <a:gd name="T21" fmla="*/ 38 h 56"/>
                <a:gd name="T22" fmla="*/ 0 w 62"/>
                <a:gd name="T23" fmla="*/ 46 h 56"/>
                <a:gd name="T24" fmla="*/ 8 w 62"/>
                <a:gd name="T25" fmla="*/ 46 h 56"/>
                <a:gd name="T26" fmla="*/ 12 w 62"/>
                <a:gd name="T27" fmla="*/ 48 h 56"/>
                <a:gd name="T28" fmla="*/ 6 w 62"/>
                <a:gd name="T29" fmla="*/ 46 h 56"/>
                <a:gd name="T30" fmla="*/ 0 w 62"/>
                <a:gd name="T31" fmla="*/ 46 h 56"/>
                <a:gd name="T32" fmla="*/ 32 w 62"/>
                <a:gd name="T33" fmla="*/ 26 h 56"/>
                <a:gd name="T34" fmla="*/ 32 w 62"/>
                <a:gd name="T35" fmla="*/ 20 h 56"/>
                <a:gd name="T36" fmla="*/ 40 w 62"/>
                <a:gd name="T37" fmla="*/ 22 h 56"/>
                <a:gd name="T38" fmla="*/ 36 w 62"/>
                <a:gd name="T39" fmla="*/ 26 h 56"/>
                <a:gd name="T40" fmla="*/ 36 w 62"/>
                <a:gd name="T41" fmla="*/ 18 h 56"/>
                <a:gd name="T42" fmla="*/ 32 w 62"/>
                <a:gd name="T43" fmla="*/ 14 h 56"/>
                <a:gd name="T44" fmla="*/ 30 w 62"/>
                <a:gd name="T45" fmla="*/ 12 h 56"/>
                <a:gd name="T46" fmla="*/ 40 w 62"/>
                <a:gd name="T47" fmla="*/ 4 h 56"/>
                <a:gd name="T48" fmla="*/ 44 w 62"/>
                <a:gd name="T49" fmla="*/ 4 h 56"/>
                <a:gd name="T50" fmla="*/ 54 w 62"/>
                <a:gd name="T51" fmla="*/ 4 h 56"/>
                <a:gd name="T52" fmla="*/ 62 w 62"/>
                <a:gd name="T53" fmla="*/ 8 h 56"/>
                <a:gd name="T54" fmla="*/ 58 w 62"/>
                <a:gd name="T55" fmla="*/ 18 h 56"/>
                <a:gd name="T56" fmla="*/ 56 w 62"/>
                <a:gd name="T57" fmla="*/ 22 h 56"/>
                <a:gd name="T58" fmla="*/ 58 w 62"/>
                <a:gd name="T59" fmla="*/ 28 h 56"/>
                <a:gd name="T60" fmla="*/ 54 w 62"/>
                <a:gd name="T61" fmla="*/ 34 h 56"/>
                <a:gd name="T62" fmla="*/ 48 w 62"/>
                <a:gd name="T63" fmla="*/ 34 h 56"/>
                <a:gd name="T64" fmla="*/ 44 w 62"/>
                <a:gd name="T65" fmla="*/ 36 h 56"/>
                <a:gd name="T66" fmla="*/ 48 w 62"/>
                <a:gd name="T67" fmla="*/ 44 h 56"/>
                <a:gd name="T68" fmla="*/ 46 w 62"/>
                <a:gd name="T69" fmla="*/ 50 h 56"/>
                <a:gd name="T70" fmla="*/ 44 w 62"/>
                <a:gd name="T71" fmla="*/ 52 h 56"/>
                <a:gd name="T72" fmla="*/ 44 w 62"/>
                <a:gd name="T73" fmla="*/ 56 h 56"/>
                <a:gd name="T74" fmla="*/ 38 w 62"/>
                <a:gd name="T75" fmla="*/ 54 h 56"/>
                <a:gd name="T76" fmla="*/ 40 w 62"/>
                <a:gd name="T77" fmla="*/ 50 h 56"/>
                <a:gd name="T78" fmla="*/ 34 w 62"/>
                <a:gd name="T79" fmla="*/ 48 h 56"/>
                <a:gd name="T80" fmla="*/ 28 w 62"/>
                <a:gd name="T81" fmla="*/ 44 h 56"/>
                <a:gd name="T82" fmla="*/ 24 w 62"/>
                <a:gd name="T83" fmla="*/ 44 h 56"/>
                <a:gd name="T84" fmla="*/ 20 w 62"/>
                <a:gd name="T85" fmla="*/ 42 h 56"/>
                <a:gd name="T86" fmla="*/ 14 w 62"/>
                <a:gd name="T87" fmla="*/ 44 h 56"/>
                <a:gd name="T88" fmla="*/ 6 w 62"/>
                <a:gd name="T89" fmla="*/ 42 h 56"/>
                <a:gd name="T90" fmla="*/ 6 w 62"/>
                <a:gd name="T91" fmla="*/ 40 h 56"/>
                <a:gd name="T92" fmla="*/ 12 w 62"/>
                <a:gd name="T93" fmla="*/ 42 h 56"/>
                <a:gd name="T94" fmla="*/ 12 w 62"/>
                <a:gd name="T95" fmla="*/ 42 h 56"/>
                <a:gd name="T96" fmla="*/ 14 w 62"/>
                <a:gd name="T97" fmla="*/ 40 h 56"/>
                <a:gd name="T98" fmla="*/ 22 w 62"/>
                <a:gd name="T99" fmla="*/ 38 h 56"/>
                <a:gd name="T100" fmla="*/ 22 w 62"/>
                <a:gd name="T101" fmla="*/ 36 h 56"/>
                <a:gd name="T102" fmla="*/ 14 w 62"/>
                <a:gd name="T103" fmla="*/ 36 h 56"/>
                <a:gd name="T104" fmla="*/ 12 w 62"/>
                <a:gd name="T105" fmla="*/ 32 h 56"/>
                <a:gd name="T106" fmla="*/ 20 w 62"/>
                <a:gd name="T107" fmla="*/ 24 h 56"/>
                <a:gd name="T108" fmla="*/ 22 w 62"/>
                <a:gd name="T109" fmla="*/ 14 h 56"/>
                <a:gd name="T110" fmla="*/ 28 w 62"/>
                <a:gd name="T111" fmla="*/ 12 h 56"/>
                <a:gd name="T112" fmla="*/ 30 w 62"/>
                <a:gd name="T113" fmla="*/ 18 h 56"/>
                <a:gd name="T114" fmla="*/ 28 w 62"/>
                <a:gd name="T115" fmla="*/ 22 h 56"/>
                <a:gd name="T116" fmla="*/ 30 w 62"/>
                <a:gd name="T117" fmla="*/ 26 h 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2" h="56">
                  <a:moveTo>
                    <a:pt x="50" y="0"/>
                  </a:moveTo>
                  <a:lnTo>
                    <a:pt x="52" y="0"/>
                  </a:lnTo>
                  <a:lnTo>
                    <a:pt x="50" y="0"/>
                  </a:lnTo>
                  <a:close/>
                  <a:moveTo>
                    <a:pt x="48" y="0"/>
                  </a:moveTo>
                  <a:lnTo>
                    <a:pt x="50" y="2"/>
                  </a:lnTo>
                  <a:lnTo>
                    <a:pt x="48" y="0"/>
                  </a:lnTo>
                  <a:close/>
                  <a:moveTo>
                    <a:pt x="16" y="36"/>
                  </a:moveTo>
                  <a:lnTo>
                    <a:pt x="16" y="36"/>
                  </a:lnTo>
                  <a:lnTo>
                    <a:pt x="16" y="38"/>
                  </a:lnTo>
                  <a:lnTo>
                    <a:pt x="16" y="36"/>
                  </a:lnTo>
                  <a:close/>
                  <a:moveTo>
                    <a:pt x="44" y="2"/>
                  </a:moveTo>
                  <a:lnTo>
                    <a:pt x="44" y="2"/>
                  </a:lnTo>
                  <a:lnTo>
                    <a:pt x="46" y="2"/>
                  </a:lnTo>
                  <a:lnTo>
                    <a:pt x="44" y="2"/>
                  </a:lnTo>
                  <a:close/>
                  <a:moveTo>
                    <a:pt x="24" y="6"/>
                  </a:moveTo>
                  <a:lnTo>
                    <a:pt x="26" y="6"/>
                  </a:lnTo>
                  <a:lnTo>
                    <a:pt x="28" y="6"/>
                  </a:lnTo>
                  <a:lnTo>
                    <a:pt x="26" y="6"/>
                  </a:lnTo>
                  <a:lnTo>
                    <a:pt x="24" y="8"/>
                  </a:lnTo>
                  <a:lnTo>
                    <a:pt x="24" y="6"/>
                  </a:lnTo>
                  <a:close/>
                  <a:moveTo>
                    <a:pt x="36" y="2"/>
                  </a:moveTo>
                  <a:lnTo>
                    <a:pt x="38" y="2"/>
                  </a:lnTo>
                  <a:lnTo>
                    <a:pt x="40" y="2"/>
                  </a:lnTo>
                  <a:lnTo>
                    <a:pt x="38" y="4"/>
                  </a:lnTo>
                  <a:lnTo>
                    <a:pt x="36" y="4"/>
                  </a:lnTo>
                  <a:lnTo>
                    <a:pt x="36" y="2"/>
                  </a:lnTo>
                  <a:close/>
                  <a:moveTo>
                    <a:pt x="6" y="40"/>
                  </a:moveTo>
                  <a:lnTo>
                    <a:pt x="6" y="40"/>
                  </a:lnTo>
                  <a:lnTo>
                    <a:pt x="8" y="40"/>
                  </a:lnTo>
                  <a:lnTo>
                    <a:pt x="6" y="40"/>
                  </a:lnTo>
                  <a:lnTo>
                    <a:pt x="6" y="42"/>
                  </a:lnTo>
                  <a:lnTo>
                    <a:pt x="6" y="40"/>
                  </a:lnTo>
                  <a:close/>
                  <a:moveTo>
                    <a:pt x="30" y="4"/>
                  </a:moveTo>
                  <a:lnTo>
                    <a:pt x="30" y="4"/>
                  </a:lnTo>
                  <a:lnTo>
                    <a:pt x="34" y="2"/>
                  </a:lnTo>
                  <a:lnTo>
                    <a:pt x="34" y="4"/>
                  </a:lnTo>
                  <a:lnTo>
                    <a:pt x="32" y="4"/>
                  </a:lnTo>
                  <a:lnTo>
                    <a:pt x="30" y="4"/>
                  </a:lnTo>
                  <a:lnTo>
                    <a:pt x="30" y="6"/>
                  </a:lnTo>
                  <a:lnTo>
                    <a:pt x="30" y="4"/>
                  </a:lnTo>
                  <a:close/>
                  <a:moveTo>
                    <a:pt x="22" y="12"/>
                  </a:moveTo>
                  <a:lnTo>
                    <a:pt x="22" y="10"/>
                  </a:lnTo>
                  <a:lnTo>
                    <a:pt x="24" y="8"/>
                  </a:lnTo>
                  <a:lnTo>
                    <a:pt x="26" y="8"/>
                  </a:lnTo>
                  <a:lnTo>
                    <a:pt x="26" y="10"/>
                  </a:lnTo>
                  <a:lnTo>
                    <a:pt x="24" y="10"/>
                  </a:lnTo>
                  <a:lnTo>
                    <a:pt x="24" y="12"/>
                  </a:lnTo>
                  <a:lnTo>
                    <a:pt x="22" y="12"/>
                  </a:lnTo>
                  <a:close/>
                  <a:moveTo>
                    <a:pt x="6" y="38"/>
                  </a:moveTo>
                  <a:lnTo>
                    <a:pt x="6" y="36"/>
                  </a:lnTo>
                  <a:lnTo>
                    <a:pt x="8" y="36"/>
                  </a:lnTo>
                  <a:lnTo>
                    <a:pt x="10" y="38"/>
                  </a:lnTo>
                  <a:lnTo>
                    <a:pt x="10" y="36"/>
                  </a:lnTo>
                  <a:lnTo>
                    <a:pt x="10" y="38"/>
                  </a:lnTo>
                  <a:lnTo>
                    <a:pt x="12" y="38"/>
                  </a:lnTo>
                  <a:lnTo>
                    <a:pt x="12" y="40"/>
                  </a:lnTo>
                  <a:lnTo>
                    <a:pt x="10" y="40"/>
                  </a:lnTo>
                  <a:lnTo>
                    <a:pt x="8" y="40"/>
                  </a:lnTo>
                  <a:lnTo>
                    <a:pt x="8" y="38"/>
                  </a:lnTo>
                  <a:lnTo>
                    <a:pt x="6" y="38"/>
                  </a:lnTo>
                  <a:close/>
                  <a:moveTo>
                    <a:pt x="8" y="36"/>
                  </a:moveTo>
                  <a:lnTo>
                    <a:pt x="8" y="36"/>
                  </a:lnTo>
                  <a:lnTo>
                    <a:pt x="10" y="34"/>
                  </a:lnTo>
                  <a:lnTo>
                    <a:pt x="12" y="34"/>
                  </a:lnTo>
                  <a:lnTo>
                    <a:pt x="12" y="36"/>
                  </a:lnTo>
                  <a:lnTo>
                    <a:pt x="14" y="36"/>
                  </a:lnTo>
                  <a:lnTo>
                    <a:pt x="16" y="38"/>
                  </a:lnTo>
                  <a:lnTo>
                    <a:pt x="14" y="38"/>
                  </a:lnTo>
                  <a:lnTo>
                    <a:pt x="12" y="38"/>
                  </a:lnTo>
                  <a:lnTo>
                    <a:pt x="12" y="36"/>
                  </a:lnTo>
                  <a:lnTo>
                    <a:pt x="10" y="36"/>
                  </a:lnTo>
                  <a:lnTo>
                    <a:pt x="8" y="36"/>
                  </a:lnTo>
                  <a:close/>
                  <a:moveTo>
                    <a:pt x="0" y="46"/>
                  </a:moveTo>
                  <a:lnTo>
                    <a:pt x="2" y="46"/>
                  </a:lnTo>
                  <a:lnTo>
                    <a:pt x="0" y="44"/>
                  </a:lnTo>
                  <a:lnTo>
                    <a:pt x="2" y="44"/>
                  </a:lnTo>
                  <a:lnTo>
                    <a:pt x="4" y="44"/>
                  </a:lnTo>
                  <a:lnTo>
                    <a:pt x="6" y="44"/>
                  </a:lnTo>
                  <a:lnTo>
                    <a:pt x="6" y="46"/>
                  </a:lnTo>
                  <a:lnTo>
                    <a:pt x="8" y="46"/>
                  </a:lnTo>
                  <a:lnTo>
                    <a:pt x="8" y="44"/>
                  </a:lnTo>
                  <a:lnTo>
                    <a:pt x="10" y="44"/>
                  </a:lnTo>
                  <a:lnTo>
                    <a:pt x="12" y="44"/>
                  </a:lnTo>
                  <a:lnTo>
                    <a:pt x="12" y="46"/>
                  </a:lnTo>
                  <a:lnTo>
                    <a:pt x="14" y="46"/>
                  </a:lnTo>
                  <a:lnTo>
                    <a:pt x="12" y="48"/>
                  </a:lnTo>
                  <a:lnTo>
                    <a:pt x="10" y="48"/>
                  </a:lnTo>
                  <a:lnTo>
                    <a:pt x="8" y="48"/>
                  </a:lnTo>
                  <a:lnTo>
                    <a:pt x="6" y="48"/>
                  </a:lnTo>
                  <a:lnTo>
                    <a:pt x="8" y="48"/>
                  </a:lnTo>
                  <a:lnTo>
                    <a:pt x="6" y="46"/>
                  </a:lnTo>
                  <a:lnTo>
                    <a:pt x="4" y="46"/>
                  </a:lnTo>
                  <a:lnTo>
                    <a:pt x="4" y="48"/>
                  </a:lnTo>
                  <a:lnTo>
                    <a:pt x="2" y="48"/>
                  </a:lnTo>
                  <a:lnTo>
                    <a:pt x="2" y="46"/>
                  </a:lnTo>
                  <a:lnTo>
                    <a:pt x="0" y="46"/>
                  </a:lnTo>
                  <a:close/>
                  <a:moveTo>
                    <a:pt x="26" y="44"/>
                  </a:moveTo>
                  <a:lnTo>
                    <a:pt x="26" y="44"/>
                  </a:lnTo>
                  <a:close/>
                  <a:moveTo>
                    <a:pt x="32" y="28"/>
                  </a:moveTo>
                  <a:lnTo>
                    <a:pt x="34" y="28"/>
                  </a:lnTo>
                  <a:lnTo>
                    <a:pt x="34" y="26"/>
                  </a:lnTo>
                  <a:lnTo>
                    <a:pt x="34" y="28"/>
                  </a:lnTo>
                  <a:lnTo>
                    <a:pt x="32" y="26"/>
                  </a:lnTo>
                  <a:lnTo>
                    <a:pt x="30" y="26"/>
                  </a:lnTo>
                  <a:lnTo>
                    <a:pt x="30" y="24"/>
                  </a:lnTo>
                  <a:lnTo>
                    <a:pt x="34" y="22"/>
                  </a:lnTo>
                  <a:lnTo>
                    <a:pt x="34" y="20"/>
                  </a:lnTo>
                  <a:lnTo>
                    <a:pt x="32" y="20"/>
                  </a:lnTo>
                  <a:lnTo>
                    <a:pt x="34" y="20"/>
                  </a:lnTo>
                  <a:lnTo>
                    <a:pt x="34" y="22"/>
                  </a:lnTo>
                  <a:lnTo>
                    <a:pt x="34" y="20"/>
                  </a:lnTo>
                  <a:lnTo>
                    <a:pt x="36" y="20"/>
                  </a:lnTo>
                  <a:lnTo>
                    <a:pt x="38" y="20"/>
                  </a:lnTo>
                  <a:lnTo>
                    <a:pt x="40" y="20"/>
                  </a:lnTo>
                  <a:lnTo>
                    <a:pt x="40" y="22"/>
                  </a:lnTo>
                  <a:lnTo>
                    <a:pt x="38" y="24"/>
                  </a:lnTo>
                  <a:lnTo>
                    <a:pt x="36" y="24"/>
                  </a:lnTo>
                  <a:lnTo>
                    <a:pt x="36" y="26"/>
                  </a:lnTo>
                  <a:lnTo>
                    <a:pt x="36" y="24"/>
                  </a:lnTo>
                  <a:lnTo>
                    <a:pt x="38" y="24"/>
                  </a:lnTo>
                  <a:lnTo>
                    <a:pt x="40" y="24"/>
                  </a:lnTo>
                  <a:lnTo>
                    <a:pt x="40" y="22"/>
                  </a:lnTo>
                  <a:lnTo>
                    <a:pt x="40" y="20"/>
                  </a:lnTo>
                  <a:lnTo>
                    <a:pt x="36" y="20"/>
                  </a:lnTo>
                  <a:lnTo>
                    <a:pt x="36" y="18"/>
                  </a:lnTo>
                  <a:lnTo>
                    <a:pt x="36" y="16"/>
                  </a:lnTo>
                  <a:lnTo>
                    <a:pt x="38" y="14"/>
                  </a:lnTo>
                  <a:lnTo>
                    <a:pt x="36" y="14"/>
                  </a:lnTo>
                  <a:lnTo>
                    <a:pt x="34" y="14"/>
                  </a:lnTo>
                  <a:lnTo>
                    <a:pt x="32" y="14"/>
                  </a:lnTo>
                  <a:lnTo>
                    <a:pt x="32" y="12"/>
                  </a:lnTo>
                  <a:lnTo>
                    <a:pt x="32" y="10"/>
                  </a:lnTo>
                  <a:lnTo>
                    <a:pt x="30" y="12"/>
                  </a:lnTo>
                  <a:lnTo>
                    <a:pt x="32" y="10"/>
                  </a:lnTo>
                  <a:lnTo>
                    <a:pt x="32" y="8"/>
                  </a:lnTo>
                  <a:lnTo>
                    <a:pt x="34" y="6"/>
                  </a:lnTo>
                  <a:lnTo>
                    <a:pt x="36" y="6"/>
                  </a:lnTo>
                  <a:lnTo>
                    <a:pt x="38" y="4"/>
                  </a:lnTo>
                  <a:lnTo>
                    <a:pt x="40" y="4"/>
                  </a:lnTo>
                  <a:lnTo>
                    <a:pt x="42" y="4"/>
                  </a:lnTo>
                  <a:lnTo>
                    <a:pt x="44" y="4"/>
                  </a:lnTo>
                  <a:lnTo>
                    <a:pt x="46" y="4"/>
                  </a:lnTo>
                  <a:lnTo>
                    <a:pt x="46" y="6"/>
                  </a:lnTo>
                  <a:lnTo>
                    <a:pt x="46" y="4"/>
                  </a:lnTo>
                  <a:lnTo>
                    <a:pt x="44" y="4"/>
                  </a:lnTo>
                  <a:lnTo>
                    <a:pt x="46" y="4"/>
                  </a:lnTo>
                  <a:lnTo>
                    <a:pt x="44" y="4"/>
                  </a:lnTo>
                  <a:lnTo>
                    <a:pt x="46" y="4"/>
                  </a:lnTo>
                  <a:lnTo>
                    <a:pt x="48" y="4"/>
                  </a:lnTo>
                  <a:lnTo>
                    <a:pt x="50" y="4"/>
                  </a:lnTo>
                  <a:lnTo>
                    <a:pt x="52" y="2"/>
                  </a:lnTo>
                  <a:lnTo>
                    <a:pt x="54" y="2"/>
                  </a:lnTo>
                  <a:lnTo>
                    <a:pt x="54" y="4"/>
                  </a:lnTo>
                  <a:lnTo>
                    <a:pt x="56" y="4"/>
                  </a:lnTo>
                  <a:lnTo>
                    <a:pt x="56" y="6"/>
                  </a:lnTo>
                  <a:lnTo>
                    <a:pt x="58" y="6"/>
                  </a:lnTo>
                  <a:lnTo>
                    <a:pt x="60" y="6"/>
                  </a:lnTo>
                  <a:lnTo>
                    <a:pt x="60" y="8"/>
                  </a:lnTo>
                  <a:lnTo>
                    <a:pt x="62" y="8"/>
                  </a:lnTo>
                  <a:lnTo>
                    <a:pt x="60" y="8"/>
                  </a:lnTo>
                  <a:lnTo>
                    <a:pt x="60" y="10"/>
                  </a:lnTo>
                  <a:lnTo>
                    <a:pt x="60" y="12"/>
                  </a:lnTo>
                  <a:lnTo>
                    <a:pt x="58" y="14"/>
                  </a:lnTo>
                  <a:lnTo>
                    <a:pt x="60" y="14"/>
                  </a:lnTo>
                  <a:lnTo>
                    <a:pt x="58" y="16"/>
                  </a:lnTo>
                  <a:lnTo>
                    <a:pt x="58" y="18"/>
                  </a:lnTo>
                  <a:lnTo>
                    <a:pt x="56" y="18"/>
                  </a:lnTo>
                  <a:lnTo>
                    <a:pt x="54" y="18"/>
                  </a:lnTo>
                  <a:lnTo>
                    <a:pt x="54" y="20"/>
                  </a:lnTo>
                  <a:lnTo>
                    <a:pt x="54" y="22"/>
                  </a:lnTo>
                  <a:lnTo>
                    <a:pt x="56" y="22"/>
                  </a:lnTo>
                  <a:lnTo>
                    <a:pt x="58" y="22"/>
                  </a:lnTo>
                  <a:lnTo>
                    <a:pt x="58" y="24"/>
                  </a:lnTo>
                  <a:lnTo>
                    <a:pt x="60" y="24"/>
                  </a:lnTo>
                  <a:lnTo>
                    <a:pt x="58" y="26"/>
                  </a:lnTo>
                  <a:lnTo>
                    <a:pt x="60" y="28"/>
                  </a:lnTo>
                  <a:lnTo>
                    <a:pt x="58" y="28"/>
                  </a:lnTo>
                  <a:lnTo>
                    <a:pt x="56" y="30"/>
                  </a:lnTo>
                  <a:lnTo>
                    <a:pt x="54" y="30"/>
                  </a:lnTo>
                  <a:lnTo>
                    <a:pt x="56" y="32"/>
                  </a:lnTo>
                  <a:lnTo>
                    <a:pt x="54" y="34"/>
                  </a:lnTo>
                  <a:lnTo>
                    <a:pt x="52" y="34"/>
                  </a:lnTo>
                  <a:lnTo>
                    <a:pt x="50" y="34"/>
                  </a:lnTo>
                  <a:lnTo>
                    <a:pt x="50" y="36"/>
                  </a:lnTo>
                  <a:lnTo>
                    <a:pt x="50" y="34"/>
                  </a:lnTo>
                  <a:lnTo>
                    <a:pt x="48" y="34"/>
                  </a:lnTo>
                  <a:lnTo>
                    <a:pt x="46" y="34"/>
                  </a:lnTo>
                  <a:lnTo>
                    <a:pt x="44" y="34"/>
                  </a:lnTo>
                  <a:lnTo>
                    <a:pt x="42" y="36"/>
                  </a:lnTo>
                  <a:lnTo>
                    <a:pt x="44" y="36"/>
                  </a:lnTo>
                  <a:lnTo>
                    <a:pt x="44" y="38"/>
                  </a:lnTo>
                  <a:lnTo>
                    <a:pt x="46" y="38"/>
                  </a:lnTo>
                  <a:lnTo>
                    <a:pt x="44" y="40"/>
                  </a:lnTo>
                  <a:lnTo>
                    <a:pt x="46" y="40"/>
                  </a:lnTo>
                  <a:lnTo>
                    <a:pt x="46" y="42"/>
                  </a:lnTo>
                  <a:lnTo>
                    <a:pt x="48" y="42"/>
                  </a:lnTo>
                  <a:lnTo>
                    <a:pt x="48" y="44"/>
                  </a:lnTo>
                  <a:lnTo>
                    <a:pt x="46" y="46"/>
                  </a:lnTo>
                  <a:lnTo>
                    <a:pt x="44" y="48"/>
                  </a:lnTo>
                  <a:lnTo>
                    <a:pt x="46" y="48"/>
                  </a:lnTo>
                  <a:lnTo>
                    <a:pt x="44" y="48"/>
                  </a:lnTo>
                  <a:lnTo>
                    <a:pt x="46" y="48"/>
                  </a:lnTo>
                  <a:lnTo>
                    <a:pt x="46" y="50"/>
                  </a:lnTo>
                  <a:lnTo>
                    <a:pt x="44" y="50"/>
                  </a:lnTo>
                  <a:lnTo>
                    <a:pt x="44" y="52"/>
                  </a:lnTo>
                  <a:lnTo>
                    <a:pt x="42" y="52"/>
                  </a:lnTo>
                  <a:lnTo>
                    <a:pt x="42" y="54"/>
                  </a:lnTo>
                  <a:lnTo>
                    <a:pt x="42" y="52"/>
                  </a:lnTo>
                  <a:lnTo>
                    <a:pt x="44" y="52"/>
                  </a:lnTo>
                  <a:lnTo>
                    <a:pt x="44" y="54"/>
                  </a:lnTo>
                  <a:lnTo>
                    <a:pt x="46" y="54"/>
                  </a:lnTo>
                  <a:lnTo>
                    <a:pt x="44" y="54"/>
                  </a:lnTo>
                  <a:lnTo>
                    <a:pt x="44" y="56"/>
                  </a:lnTo>
                  <a:lnTo>
                    <a:pt x="42" y="56"/>
                  </a:lnTo>
                  <a:lnTo>
                    <a:pt x="40" y="56"/>
                  </a:lnTo>
                  <a:lnTo>
                    <a:pt x="38" y="56"/>
                  </a:lnTo>
                  <a:lnTo>
                    <a:pt x="40" y="56"/>
                  </a:lnTo>
                  <a:lnTo>
                    <a:pt x="38" y="56"/>
                  </a:lnTo>
                  <a:lnTo>
                    <a:pt x="38" y="54"/>
                  </a:lnTo>
                  <a:lnTo>
                    <a:pt x="40" y="54"/>
                  </a:lnTo>
                  <a:lnTo>
                    <a:pt x="40" y="52"/>
                  </a:lnTo>
                  <a:lnTo>
                    <a:pt x="40" y="50"/>
                  </a:lnTo>
                  <a:lnTo>
                    <a:pt x="42" y="50"/>
                  </a:lnTo>
                  <a:lnTo>
                    <a:pt x="40" y="50"/>
                  </a:lnTo>
                  <a:lnTo>
                    <a:pt x="40" y="48"/>
                  </a:lnTo>
                  <a:lnTo>
                    <a:pt x="38" y="48"/>
                  </a:lnTo>
                  <a:lnTo>
                    <a:pt x="36" y="48"/>
                  </a:lnTo>
                  <a:lnTo>
                    <a:pt x="36" y="46"/>
                  </a:lnTo>
                  <a:lnTo>
                    <a:pt x="34" y="48"/>
                  </a:lnTo>
                  <a:lnTo>
                    <a:pt x="32" y="48"/>
                  </a:lnTo>
                  <a:lnTo>
                    <a:pt x="30" y="48"/>
                  </a:lnTo>
                  <a:lnTo>
                    <a:pt x="30" y="46"/>
                  </a:lnTo>
                  <a:lnTo>
                    <a:pt x="28" y="44"/>
                  </a:lnTo>
                  <a:lnTo>
                    <a:pt x="30" y="44"/>
                  </a:lnTo>
                  <a:lnTo>
                    <a:pt x="28" y="42"/>
                  </a:lnTo>
                  <a:lnTo>
                    <a:pt x="28" y="44"/>
                  </a:lnTo>
                  <a:lnTo>
                    <a:pt x="26" y="44"/>
                  </a:lnTo>
                  <a:lnTo>
                    <a:pt x="24" y="44"/>
                  </a:lnTo>
                  <a:lnTo>
                    <a:pt x="24" y="42"/>
                  </a:lnTo>
                  <a:lnTo>
                    <a:pt x="22" y="42"/>
                  </a:lnTo>
                  <a:lnTo>
                    <a:pt x="22" y="44"/>
                  </a:lnTo>
                  <a:lnTo>
                    <a:pt x="20" y="44"/>
                  </a:lnTo>
                  <a:lnTo>
                    <a:pt x="20" y="42"/>
                  </a:lnTo>
                  <a:lnTo>
                    <a:pt x="18" y="42"/>
                  </a:lnTo>
                  <a:lnTo>
                    <a:pt x="18" y="44"/>
                  </a:lnTo>
                  <a:lnTo>
                    <a:pt x="18" y="46"/>
                  </a:lnTo>
                  <a:lnTo>
                    <a:pt x="16" y="46"/>
                  </a:lnTo>
                  <a:lnTo>
                    <a:pt x="16" y="44"/>
                  </a:lnTo>
                  <a:lnTo>
                    <a:pt x="14" y="44"/>
                  </a:lnTo>
                  <a:lnTo>
                    <a:pt x="12" y="44"/>
                  </a:lnTo>
                  <a:lnTo>
                    <a:pt x="10" y="42"/>
                  </a:lnTo>
                  <a:lnTo>
                    <a:pt x="10" y="44"/>
                  </a:lnTo>
                  <a:lnTo>
                    <a:pt x="8" y="44"/>
                  </a:lnTo>
                  <a:lnTo>
                    <a:pt x="6" y="44"/>
                  </a:lnTo>
                  <a:lnTo>
                    <a:pt x="6" y="42"/>
                  </a:lnTo>
                  <a:lnTo>
                    <a:pt x="6" y="44"/>
                  </a:lnTo>
                  <a:lnTo>
                    <a:pt x="4" y="44"/>
                  </a:lnTo>
                  <a:lnTo>
                    <a:pt x="4" y="42"/>
                  </a:lnTo>
                  <a:lnTo>
                    <a:pt x="2" y="42"/>
                  </a:lnTo>
                  <a:lnTo>
                    <a:pt x="2" y="40"/>
                  </a:lnTo>
                  <a:lnTo>
                    <a:pt x="4" y="40"/>
                  </a:lnTo>
                  <a:lnTo>
                    <a:pt x="6" y="40"/>
                  </a:lnTo>
                  <a:lnTo>
                    <a:pt x="6" y="42"/>
                  </a:lnTo>
                  <a:lnTo>
                    <a:pt x="8" y="42"/>
                  </a:lnTo>
                  <a:lnTo>
                    <a:pt x="10" y="42"/>
                  </a:lnTo>
                  <a:lnTo>
                    <a:pt x="12" y="42"/>
                  </a:lnTo>
                  <a:lnTo>
                    <a:pt x="12" y="44"/>
                  </a:lnTo>
                  <a:lnTo>
                    <a:pt x="14" y="44"/>
                  </a:lnTo>
                  <a:lnTo>
                    <a:pt x="16" y="44"/>
                  </a:lnTo>
                  <a:lnTo>
                    <a:pt x="16" y="42"/>
                  </a:lnTo>
                  <a:lnTo>
                    <a:pt x="14" y="42"/>
                  </a:lnTo>
                  <a:lnTo>
                    <a:pt x="12" y="42"/>
                  </a:lnTo>
                  <a:lnTo>
                    <a:pt x="12" y="40"/>
                  </a:lnTo>
                  <a:lnTo>
                    <a:pt x="10" y="40"/>
                  </a:lnTo>
                  <a:lnTo>
                    <a:pt x="12" y="40"/>
                  </a:lnTo>
                  <a:lnTo>
                    <a:pt x="14" y="40"/>
                  </a:lnTo>
                  <a:lnTo>
                    <a:pt x="12" y="40"/>
                  </a:lnTo>
                  <a:lnTo>
                    <a:pt x="12" y="38"/>
                  </a:lnTo>
                  <a:lnTo>
                    <a:pt x="14" y="38"/>
                  </a:lnTo>
                  <a:lnTo>
                    <a:pt x="14" y="40"/>
                  </a:lnTo>
                  <a:lnTo>
                    <a:pt x="16" y="40"/>
                  </a:lnTo>
                  <a:lnTo>
                    <a:pt x="16" y="38"/>
                  </a:lnTo>
                  <a:lnTo>
                    <a:pt x="18" y="38"/>
                  </a:lnTo>
                  <a:lnTo>
                    <a:pt x="20" y="38"/>
                  </a:lnTo>
                  <a:lnTo>
                    <a:pt x="22" y="38"/>
                  </a:lnTo>
                  <a:lnTo>
                    <a:pt x="24" y="38"/>
                  </a:lnTo>
                  <a:lnTo>
                    <a:pt x="24" y="36"/>
                  </a:lnTo>
                  <a:lnTo>
                    <a:pt x="22" y="36"/>
                  </a:lnTo>
                  <a:lnTo>
                    <a:pt x="22" y="38"/>
                  </a:lnTo>
                  <a:lnTo>
                    <a:pt x="24" y="36"/>
                  </a:lnTo>
                  <a:lnTo>
                    <a:pt x="22" y="36"/>
                  </a:lnTo>
                  <a:lnTo>
                    <a:pt x="22" y="38"/>
                  </a:lnTo>
                  <a:lnTo>
                    <a:pt x="22" y="36"/>
                  </a:lnTo>
                  <a:lnTo>
                    <a:pt x="22" y="38"/>
                  </a:lnTo>
                  <a:lnTo>
                    <a:pt x="20" y="38"/>
                  </a:lnTo>
                  <a:lnTo>
                    <a:pt x="18" y="38"/>
                  </a:lnTo>
                  <a:lnTo>
                    <a:pt x="16" y="36"/>
                  </a:lnTo>
                  <a:lnTo>
                    <a:pt x="14" y="36"/>
                  </a:lnTo>
                  <a:lnTo>
                    <a:pt x="12" y="36"/>
                  </a:lnTo>
                  <a:lnTo>
                    <a:pt x="12" y="34"/>
                  </a:lnTo>
                  <a:lnTo>
                    <a:pt x="10" y="34"/>
                  </a:lnTo>
                  <a:lnTo>
                    <a:pt x="10" y="32"/>
                  </a:lnTo>
                  <a:lnTo>
                    <a:pt x="12" y="32"/>
                  </a:lnTo>
                  <a:lnTo>
                    <a:pt x="14" y="30"/>
                  </a:lnTo>
                  <a:lnTo>
                    <a:pt x="16" y="30"/>
                  </a:lnTo>
                  <a:lnTo>
                    <a:pt x="16" y="28"/>
                  </a:lnTo>
                  <a:lnTo>
                    <a:pt x="18" y="28"/>
                  </a:lnTo>
                  <a:lnTo>
                    <a:pt x="18" y="26"/>
                  </a:lnTo>
                  <a:lnTo>
                    <a:pt x="20" y="24"/>
                  </a:lnTo>
                  <a:lnTo>
                    <a:pt x="20" y="22"/>
                  </a:lnTo>
                  <a:lnTo>
                    <a:pt x="20" y="20"/>
                  </a:lnTo>
                  <a:lnTo>
                    <a:pt x="20" y="18"/>
                  </a:lnTo>
                  <a:lnTo>
                    <a:pt x="22" y="18"/>
                  </a:lnTo>
                  <a:lnTo>
                    <a:pt x="22" y="16"/>
                  </a:lnTo>
                  <a:lnTo>
                    <a:pt x="22" y="14"/>
                  </a:lnTo>
                  <a:lnTo>
                    <a:pt x="22" y="12"/>
                  </a:lnTo>
                  <a:lnTo>
                    <a:pt x="24" y="12"/>
                  </a:lnTo>
                  <a:lnTo>
                    <a:pt x="24" y="14"/>
                  </a:lnTo>
                  <a:lnTo>
                    <a:pt x="26" y="14"/>
                  </a:lnTo>
                  <a:lnTo>
                    <a:pt x="26" y="12"/>
                  </a:lnTo>
                  <a:lnTo>
                    <a:pt x="28" y="12"/>
                  </a:lnTo>
                  <a:lnTo>
                    <a:pt x="30" y="12"/>
                  </a:lnTo>
                  <a:lnTo>
                    <a:pt x="28" y="12"/>
                  </a:lnTo>
                  <a:lnTo>
                    <a:pt x="28" y="14"/>
                  </a:lnTo>
                  <a:lnTo>
                    <a:pt x="28" y="16"/>
                  </a:lnTo>
                  <a:lnTo>
                    <a:pt x="30" y="16"/>
                  </a:lnTo>
                  <a:lnTo>
                    <a:pt x="30" y="18"/>
                  </a:lnTo>
                  <a:lnTo>
                    <a:pt x="32" y="20"/>
                  </a:lnTo>
                  <a:lnTo>
                    <a:pt x="30" y="18"/>
                  </a:lnTo>
                  <a:lnTo>
                    <a:pt x="30" y="20"/>
                  </a:lnTo>
                  <a:lnTo>
                    <a:pt x="28" y="18"/>
                  </a:lnTo>
                  <a:lnTo>
                    <a:pt x="28" y="20"/>
                  </a:lnTo>
                  <a:lnTo>
                    <a:pt x="28" y="22"/>
                  </a:lnTo>
                  <a:lnTo>
                    <a:pt x="28" y="24"/>
                  </a:lnTo>
                  <a:lnTo>
                    <a:pt x="26" y="24"/>
                  </a:lnTo>
                  <a:lnTo>
                    <a:pt x="28" y="26"/>
                  </a:lnTo>
                  <a:lnTo>
                    <a:pt x="30" y="26"/>
                  </a:lnTo>
                  <a:lnTo>
                    <a:pt x="32" y="26"/>
                  </a:lnTo>
                  <a:lnTo>
                    <a:pt x="32" y="2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506" name="Freeform 573">
              <a:extLst>
                <a:ext uri="{FF2B5EF4-FFF2-40B4-BE49-F238E27FC236}">
                  <a16:creationId xmlns:a16="http://schemas.microsoft.com/office/drawing/2014/main" id="{08AB78A9-6E1A-0E2B-E823-49B66C6BFB9E}"/>
                </a:ext>
              </a:extLst>
            </p:cNvPr>
            <p:cNvSpPr>
              <a:spLocks noChangeAspect="1" noEditPoints="1"/>
            </p:cNvSpPr>
            <p:nvPr/>
          </p:nvSpPr>
          <p:spPr bwMode="auto">
            <a:xfrm>
              <a:off x="4865543" y="3143670"/>
              <a:ext cx="237211" cy="218985"/>
            </a:xfrm>
            <a:custGeom>
              <a:avLst/>
              <a:gdLst>
                <a:gd name="T0" fmla="*/ 116 w 156"/>
                <a:gd name="T1" fmla="*/ 68 h 144"/>
                <a:gd name="T2" fmla="*/ 130 w 156"/>
                <a:gd name="T3" fmla="*/ 90 h 144"/>
                <a:gd name="T4" fmla="*/ 82 w 156"/>
                <a:gd name="T5" fmla="*/ 84 h 144"/>
                <a:gd name="T6" fmla="*/ 86 w 156"/>
                <a:gd name="T7" fmla="*/ 144 h 144"/>
                <a:gd name="T8" fmla="*/ 124 w 156"/>
                <a:gd name="T9" fmla="*/ 88 h 144"/>
                <a:gd name="T10" fmla="*/ 104 w 156"/>
                <a:gd name="T11" fmla="*/ 68 h 144"/>
                <a:gd name="T12" fmla="*/ 74 w 156"/>
                <a:gd name="T13" fmla="*/ 92 h 144"/>
                <a:gd name="T14" fmla="*/ 148 w 156"/>
                <a:gd name="T15" fmla="*/ 110 h 144"/>
                <a:gd name="T16" fmla="*/ 106 w 156"/>
                <a:gd name="T17" fmla="*/ 112 h 144"/>
                <a:gd name="T18" fmla="*/ 102 w 156"/>
                <a:gd name="T19" fmla="*/ 90 h 144"/>
                <a:gd name="T20" fmla="*/ 104 w 156"/>
                <a:gd name="T21" fmla="*/ 106 h 144"/>
                <a:gd name="T22" fmla="*/ 124 w 156"/>
                <a:gd name="T23" fmla="*/ 110 h 144"/>
                <a:gd name="T24" fmla="*/ 134 w 156"/>
                <a:gd name="T25" fmla="*/ 100 h 144"/>
                <a:gd name="T26" fmla="*/ 84 w 156"/>
                <a:gd name="T27" fmla="*/ 86 h 144"/>
                <a:gd name="T28" fmla="*/ 90 w 156"/>
                <a:gd name="T29" fmla="*/ 104 h 144"/>
                <a:gd name="T30" fmla="*/ 98 w 156"/>
                <a:gd name="T31" fmla="*/ 88 h 144"/>
                <a:gd name="T32" fmla="*/ 114 w 156"/>
                <a:gd name="T33" fmla="*/ 88 h 144"/>
                <a:gd name="T34" fmla="*/ 66 w 156"/>
                <a:gd name="T35" fmla="*/ 116 h 144"/>
                <a:gd name="T36" fmla="*/ 138 w 156"/>
                <a:gd name="T37" fmla="*/ 130 h 144"/>
                <a:gd name="T38" fmla="*/ 92 w 156"/>
                <a:gd name="T39" fmla="*/ 80 h 144"/>
                <a:gd name="T40" fmla="*/ 82 w 156"/>
                <a:gd name="T41" fmla="*/ 22 h 144"/>
                <a:gd name="T42" fmla="*/ 24 w 156"/>
                <a:gd name="T43" fmla="*/ 86 h 144"/>
                <a:gd name="T44" fmla="*/ 126 w 156"/>
                <a:gd name="T45" fmla="*/ 86 h 144"/>
                <a:gd name="T46" fmla="*/ 98 w 156"/>
                <a:gd name="T47" fmla="*/ 36 h 144"/>
                <a:gd name="T48" fmla="*/ 6 w 156"/>
                <a:gd name="T49" fmla="*/ 42 h 144"/>
                <a:gd name="T50" fmla="*/ 24 w 156"/>
                <a:gd name="T51" fmla="*/ 76 h 144"/>
                <a:gd name="T52" fmla="*/ 112 w 156"/>
                <a:gd name="T53" fmla="*/ 74 h 144"/>
                <a:gd name="T54" fmla="*/ 156 w 156"/>
                <a:gd name="T55" fmla="*/ 114 h 144"/>
                <a:gd name="T56" fmla="*/ 110 w 156"/>
                <a:gd name="T57" fmla="*/ 54 h 144"/>
                <a:gd name="T58" fmla="*/ 80 w 156"/>
                <a:gd name="T59" fmla="*/ 74 h 144"/>
                <a:gd name="T60" fmla="*/ 58 w 156"/>
                <a:gd name="T61" fmla="*/ 60 h 144"/>
                <a:gd name="T62" fmla="*/ 82 w 156"/>
                <a:gd name="T63" fmla="*/ 72 h 144"/>
                <a:gd name="T64" fmla="*/ 92 w 156"/>
                <a:gd name="T65" fmla="*/ 138 h 144"/>
                <a:gd name="T66" fmla="*/ 78 w 156"/>
                <a:gd name="T67" fmla="*/ 130 h 144"/>
                <a:gd name="T68" fmla="*/ 92 w 156"/>
                <a:gd name="T69" fmla="*/ 134 h 144"/>
                <a:gd name="T70" fmla="*/ 124 w 156"/>
                <a:gd name="T71" fmla="*/ 136 h 144"/>
                <a:gd name="T72" fmla="*/ 70 w 156"/>
                <a:gd name="T73" fmla="*/ 88 h 144"/>
                <a:gd name="T74" fmla="*/ 58 w 156"/>
                <a:gd name="T75" fmla="*/ 88 h 144"/>
                <a:gd name="T76" fmla="*/ 66 w 156"/>
                <a:gd name="T77" fmla="*/ 110 h 144"/>
                <a:gd name="T78" fmla="*/ 56 w 156"/>
                <a:gd name="T79" fmla="*/ 108 h 144"/>
                <a:gd name="T80" fmla="*/ 44 w 156"/>
                <a:gd name="T81" fmla="*/ 106 h 144"/>
                <a:gd name="T82" fmla="*/ 30 w 156"/>
                <a:gd name="T83" fmla="*/ 82 h 144"/>
                <a:gd name="T84" fmla="*/ 46 w 156"/>
                <a:gd name="T85" fmla="*/ 72 h 144"/>
                <a:gd name="T86" fmla="*/ 68 w 156"/>
                <a:gd name="T87" fmla="*/ 78 h 144"/>
                <a:gd name="T88" fmla="*/ 56 w 156"/>
                <a:gd name="T89" fmla="*/ 72 h 144"/>
                <a:gd name="T90" fmla="*/ 34 w 156"/>
                <a:gd name="T91" fmla="*/ 72 h 144"/>
                <a:gd name="T92" fmla="*/ 22 w 156"/>
                <a:gd name="T93" fmla="*/ 58 h 144"/>
                <a:gd name="T94" fmla="*/ 22 w 156"/>
                <a:gd name="T95" fmla="*/ 56 h 144"/>
                <a:gd name="T96" fmla="*/ 8 w 156"/>
                <a:gd name="T97" fmla="*/ 44 h 144"/>
                <a:gd name="T98" fmla="*/ 30 w 156"/>
                <a:gd name="T99" fmla="*/ 18 h 144"/>
                <a:gd name="T100" fmla="*/ 68 w 156"/>
                <a:gd name="T101" fmla="*/ 6 h 144"/>
                <a:gd name="T102" fmla="*/ 108 w 156"/>
                <a:gd name="T103" fmla="*/ 8 h 144"/>
                <a:gd name="T104" fmla="*/ 108 w 156"/>
                <a:gd name="T105" fmla="*/ 20 h 144"/>
                <a:gd name="T106" fmla="*/ 88 w 156"/>
                <a:gd name="T107" fmla="*/ 18 h 144"/>
                <a:gd name="T108" fmla="*/ 72 w 156"/>
                <a:gd name="T109" fmla="*/ 26 h 144"/>
                <a:gd name="T110" fmla="*/ 70 w 156"/>
                <a:gd name="T111" fmla="*/ 32 h 144"/>
                <a:gd name="T112" fmla="*/ 70 w 156"/>
                <a:gd name="T113" fmla="*/ 38 h 144"/>
                <a:gd name="T114" fmla="*/ 54 w 156"/>
                <a:gd name="T115" fmla="*/ 24 h 144"/>
                <a:gd name="T116" fmla="*/ 64 w 156"/>
                <a:gd name="T117" fmla="*/ 50 h 144"/>
                <a:gd name="T118" fmla="*/ 60 w 156"/>
                <a:gd name="T119" fmla="*/ 58 h 144"/>
                <a:gd name="T120" fmla="*/ 66 w 156"/>
                <a:gd name="T121" fmla="*/ 68 h 144"/>
                <a:gd name="T122" fmla="*/ 78 w 156"/>
                <a:gd name="T123" fmla="*/ 86 h 14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6" h="144">
                  <a:moveTo>
                    <a:pt x="10" y="54"/>
                  </a:moveTo>
                  <a:lnTo>
                    <a:pt x="12" y="54"/>
                  </a:lnTo>
                  <a:lnTo>
                    <a:pt x="10" y="54"/>
                  </a:lnTo>
                  <a:close/>
                  <a:moveTo>
                    <a:pt x="104" y="112"/>
                  </a:moveTo>
                  <a:lnTo>
                    <a:pt x="104" y="112"/>
                  </a:lnTo>
                  <a:close/>
                  <a:moveTo>
                    <a:pt x="106" y="102"/>
                  </a:moveTo>
                  <a:lnTo>
                    <a:pt x="106" y="102"/>
                  </a:lnTo>
                  <a:lnTo>
                    <a:pt x="108" y="102"/>
                  </a:lnTo>
                  <a:lnTo>
                    <a:pt x="106" y="102"/>
                  </a:lnTo>
                  <a:close/>
                  <a:moveTo>
                    <a:pt x="86" y="104"/>
                  </a:moveTo>
                  <a:lnTo>
                    <a:pt x="84" y="104"/>
                  </a:lnTo>
                  <a:lnTo>
                    <a:pt x="86" y="104"/>
                  </a:lnTo>
                  <a:close/>
                  <a:moveTo>
                    <a:pt x="42" y="104"/>
                  </a:moveTo>
                  <a:lnTo>
                    <a:pt x="42" y="104"/>
                  </a:lnTo>
                  <a:lnTo>
                    <a:pt x="42" y="106"/>
                  </a:lnTo>
                  <a:lnTo>
                    <a:pt x="42" y="104"/>
                  </a:lnTo>
                  <a:close/>
                  <a:moveTo>
                    <a:pt x="80" y="50"/>
                  </a:moveTo>
                  <a:lnTo>
                    <a:pt x="80" y="50"/>
                  </a:lnTo>
                  <a:lnTo>
                    <a:pt x="80" y="48"/>
                  </a:lnTo>
                  <a:lnTo>
                    <a:pt x="80" y="50"/>
                  </a:lnTo>
                  <a:close/>
                  <a:moveTo>
                    <a:pt x="98" y="100"/>
                  </a:moveTo>
                  <a:lnTo>
                    <a:pt x="98" y="100"/>
                  </a:lnTo>
                  <a:close/>
                  <a:moveTo>
                    <a:pt x="68" y="86"/>
                  </a:moveTo>
                  <a:lnTo>
                    <a:pt x="68" y="84"/>
                  </a:lnTo>
                  <a:lnTo>
                    <a:pt x="68" y="86"/>
                  </a:lnTo>
                  <a:close/>
                  <a:moveTo>
                    <a:pt x="116" y="68"/>
                  </a:moveTo>
                  <a:lnTo>
                    <a:pt x="116" y="68"/>
                  </a:lnTo>
                  <a:lnTo>
                    <a:pt x="118" y="68"/>
                  </a:lnTo>
                  <a:lnTo>
                    <a:pt x="116" y="68"/>
                  </a:lnTo>
                  <a:close/>
                  <a:moveTo>
                    <a:pt x="134" y="100"/>
                  </a:moveTo>
                  <a:lnTo>
                    <a:pt x="136" y="100"/>
                  </a:lnTo>
                  <a:lnTo>
                    <a:pt x="134" y="100"/>
                  </a:lnTo>
                  <a:close/>
                  <a:moveTo>
                    <a:pt x="110" y="102"/>
                  </a:moveTo>
                  <a:lnTo>
                    <a:pt x="108" y="102"/>
                  </a:lnTo>
                  <a:lnTo>
                    <a:pt x="110" y="102"/>
                  </a:lnTo>
                  <a:close/>
                  <a:moveTo>
                    <a:pt x="42" y="106"/>
                  </a:moveTo>
                  <a:lnTo>
                    <a:pt x="42" y="106"/>
                  </a:lnTo>
                  <a:lnTo>
                    <a:pt x="42" y="104"/>
                  </a:lnTo>
                  <a:lnTo>
                    <a:pt x="44" y="106"/>
                  </a:lnTo>
                  <a:lnTo>
                    <a:pt x="42" y="106"/>
                  </a:lnTo>
                  <a:close/>
                  <a:moveTo>
                    <a:pt x="102" y="92"/>
                  </a:moveTo>
                  <a:lnTo>
                    <a:pt x="102" y="92"/>
                  </a:lnTo>
                  <a:lnTo>
                    <a:pt x="100" y="92"/>
                  </a:lnTo>
                  <a:lnTo>
                    <a:pt x="102" y="92"/>
                  </a:lnTo>
                  <a:lnTo>
                    <a:pt x="100" y="90"/>
                  </a:lnTo>
                  <a:lnTo>
                    <a:pt x="102" y="92"/>
                  </a:lnTo>
                  <a:lnTo>
                    <a:pt x="102" y="90"/>
                  </a:lnTo>
                  <a:lnTo>
                    <a:pt x="102" y="92"/>
                  </a:lnTo>
                  <a:close/>
                  <a:moveTo>
                    <a:pt x="104" y="132"/>
                  </a:moveTo>
                  <a:lnTo>
                    <a:pt x="104" y="132"/>
                  </a:lnTo>
                  <a:close/>
                  <a:moveTo>
                    <a:pt x="132" y="92"/>
                  </a:moveTo>
                  <a:lnTo>
                    <a:pt x="130" y="92"/>
                  </a:lnTo>
                  <a:lnTo>
                    <a:pt x="130" y="90"/>
                  </a:lnTo>
                  <a:lnTo>
                    <a:pt x="132" y="90"/>
                  </a:lnTo>
                  <a:lnTo>
                    <a:pt x="132" y="92"/>
                  </a:lnTo>
                  <a:close/>
                  <a:moveTo>
                    <a:pt x="92" y="104"/>
                  </a:moveTo>
                  <a:lnTo>
                    <a:pt x="92" y="104"/>
                  </a:lnTo>
                  <a:close/>
                  <a:moveTo>
                    <a:pt x="92" y="88"/>
                  </a:moveTo>
                  <a:lnTo>
                    <a:pt x="92" y="88"/>
                  </a:lnTo>
                  <a:lnTo>
                    <a:pt x="92" y="86"/>
                  </a:lnTo>
                  <a:lnTo>
                    <a:pt x="94" y="86"/>
                  </a:lnTo>
                  <a:lnTo>
                    <a:pt x="94" y="88"/>
                  </a:lnTo>
                  <a:lnTo>
                    <a:pt x="92" y="88"/>
                  </a:lnTo>
                  <a:close/>
                  <a:moveTo>
                    <a:pt x="106" y="104"/>
                  </a:moveTo>
                  <a:lnTo>
                    <a:pt x="106" y="102"/>
                  </a:lnTo>
                  <a:lnTo>
                    <a:pt x="106" y="104"/>
                  </a:lnTo>
                  <a:close/>
                  <a:moveTo>
                    <a:pt x="112" y="96"/>
                  </a:moveTo>
                  <a:lnTo>
                    <a:pt x="112" y="96"/>
                  </a:lnTo>
                  <a:lnTo>
                    <a:pt x="112" y="98"/>
                  </a:lnTo>
                  <a:lnTo>
                    <a:pt x="112" y="96"/>
                  </a:lnTo>
                  <a:close/>
                  <a:moveTo>
                    <a:pt x="70" y="124"/>
                  </a:moveTo>
                  <a:lnTo>
                    <a:pt x="70" y="122"/>
                  </a:lnTo>
                  <a:lnTo>
                    <a:pt x="72" y="122"/>
                  </a:lnTo>
                  <a:lnTo>
                    <a:pt x="72" y="124"/>
                  </a:lnTo>
                  <a:lnTo>
                    <a:pt x="70" y="124"/>
                  </a:lnTo>
                  <a:close/>
                  <a:moveTo>
                    <a:pt x="140" y="124"/>
                  </a:moveTo>
                  <a:lnTo>
                    <a:pt x="138" y="124"/>
                  </a:lnTo>
                  <a:lnTo>
                    <a:pt x="138" y="122"/>
                  </a:lnTo>
                  <a:lnTo>
                    <a:pt x="140" y="124"/>
                  </a:lnTo>
                  <a:close/>
                  <a:moveTo>
                    <a:pt x="82" y="84"/>
                  </a:moveTo>
                  <a:lnTo>
                    <a:pt x="82" y="84"/>
                  </a:lnTo>
                  <a:lnTo>
                    <a:pt x="82" y="86"/>
                  </a:lnTo>
                  <a:lnTo>
                    <a:pt x="82" y="84"/>
                  </a:lnTo>
                  <a:close/>
                  <a:moveTo>
                    <a:pt x="70" y="88"/>
                  </a:moveTo>
                  <a:lnTo>
                    <a:pt x="72" y="88"/>
                  </a:lnTo>
                  <a:lnTo>
                    <a:pt x="72" y="90"/>
                  </a:lnTo>
                  <a:lnTo>
                    <a:pt x="70" y="90"/>
                  </a:lnTo>
                  <a:lnTo>
                    <a:pt x="70" y="88"/>
                  </a:lnTo>
                  <a:close/>
                  <a:moveTo>
                    <a:pt x="78" y="52"/>
                  </a:moveTo>
                  <a:lnTo>
                    <a:pt x="78" y="50"/>
                  </a:lnTo>
                  <a:lnTo>
                    <a:pt x="80" y="50"/>
                  </a:lnTo>
                  <a:lnTo>
                    <a:pt x="80" y="52"/>
                  </a:lnTo>
                  <a:lnTo>
                    <a:pt x="78" y="52"/>
                  </a:lnTo>
                  <a:close/>
                  <a:moveTo>
                    <a:pt x="22" y="66"/>
                  </a:moveTo>
                  <a:lnTo>
                    <a:pt x="22" y="66"/>
                  </a:lnTo>
                  <a:close/>
                  <a:moveTo>
                    <a:pt x="64" y="94"/>
                  </a:moveTo>
                  <a:lnTo>
                    <a:pt x="66" y="94"/>
                  </a:lnTo>
                  <a:lnTo>
                    <a:pt x="66" y="96"/>
                  </a:lnTo>
                  <a:lnTo>
                    <a:pt x="64" y="96"/>
                  </a:lnTo>
                  <a:lnTo>
                    <a:pt x="64" y="94"/>
                  </a:lnTo>
                  <a:close/>
                  <a:moveTo>
                    <a:pt x="144" y="116"/>
                  </a:moveTo>
                  <a:lnTo>
                    <a:pt x="144" y="116"/>
                  </a:lnTo>
                  <a:lnTo>
                    <a:pt x="146" y="116"/>
                  </a:lnTo>
                  <a:lnTo>
                    <a:pt x="144" y="116"/>
                  </a:lnTo>
                  <a:close/>
                  <a:moveTo>
                    <a:pt x="84" y="144"/>
                  </a:moveTo>
                  <a:lnTo>
                    <a:pt x="84" y="144"/>
                  </a:lnTo>
                  <a:lnTo>
                    <a:pt x="86" y="144"/>
                  </a:lnTo>
                  <a:lnTo>
                    <a:pt x="84" y="144"/>
                  </a:lnTo>
                  <a:close/>
                  <a:moveTo>
                    <a:pt x="24" y="66"/>
                  </a:moveTo>
                  <a:lnTo>
                    <a:pt x="24" y="66"/>
                  </a:lnTo>
                  <a:lnTo>
                    <a:pt x="26" y="66"/>
                  </a:lnTo>
                  <a:lnTo>
                    <a:pt x="24" y="66"/>
                  </a:lnTo>
                  <a:lnTo>
                    <a:pt x="24" y="68"/>
                  </a:lnTo>
                  <a:lnTo>
                    <a:pt x="24" y="66"/>
                  </a:lnTo>
                  <a:close/>
                  <a:moveTo>
                    <a:pt x="8" y="52"/>
                  </a:moveTo>
                  <a:lnTo>
                    <a:pt x="8" y="52"/>
                  </a:lnTo>
                  <a:lnTo>
                    <a:pt x="10" y="52"/>
                  </a:lnTo>
                  <a:lnTo>
                    <a:pt x="10" y="54"/>
                  </a:lnTo>
                  <a:lnTo>
                    <a:pt x="8" y="54"/>
                  </a:lnTo>
                  <a:lnTo>
                    <a:pt x="8" y="52"/>
                  </a:lnTo>
                  <a:close/>
                  <a:moveTo>
                    <a:pt x="90" y="104"/>
                  </a:moveTo>
                  <a:lnTo>
                    <a:pt x="90" y="104"/>
                  </a:lnTo>
                  <a:lnTo>
                    <a:pt x="90" y="102"/>
                  </a:lnTo>
                  <a:lnTo>
                    <a:pt x="92" y="102"/>
                  </a:lnTo>
                  <a:lnTo>
                    <a:pt x="92" y="104"/>
                  </a:lnTo>
                  <a:lnTo>
                    <a:pt x="90" y="104"/>
                  </a:lnTo>
                  <a:close/>
                  <a:moveTo>
                    <a:pt x="98" y="108"/>
                  </a:moveTo>
                  <a:lnTo>
                    <a:pt x="96" y="108"/>
                  </a:lnTo>
                  <a:lnTo>
                    <a:pt x="96" y="106"/>
                  </a:lnTo>
                  <a:lnTo>
                    <a:pt x="98" y="108"/>
                  </a:lnTo>
                  <a:close/>
                  <a:moveTo>
                    <a:pt x="124" y="88"/>
                  </a:moveTo>
                  <a:lnTo>
                    <a:pt x="124" y="86"/>
                  </a:lnTo>
                  <a:lnTo>
                    <a:pt x="124" y="88"/>
                  </a:lnTo>
                  <a:lnTo>
                    <a:pt x="124" y="90"/>
                  </a:lnTo>
                  <a:lnTo>
                    <a:pt x="124" y="88"/>
                  </a:lnTo>
                  <a:close/>
                  <a:moveTo>
                    <a:pt x="126" y="94"/>
                  </a:moveTo>
                  <a:lnTo>
                    <a:pt x="126" y="94"/>
                  </a:lnTo>
                  <a:lnTo>
                    <a:pt x="124" y="94"/>
                  </a:lnTo>
                  <a:lnTo>
                    <a:pt x="124" y="92"/>
                  </a:lnTo>
                  <a:lnTo>
                    <a:pt x="126" y="92"/>
                  </a:lnTo>
                  <a:lnTo>
                    <a:pt x="126" y="94"/>
                  </a:lnTo>
                  <a:lnTo>
                    <a:pt x="126" y="92"/>
                  </a:lnTo>
                  <a:lnTo>
                    <a:pt x="124" y="94"/>
                  </a:lnTo>
                  <a:lnTo>
                    <a:pt x="126" y="94"/>
                  </a:lnTo>
                  <a:close/>
                  <a:moveTo>
                    <a:pt x="100" y="100"/>
                  </a:moveTo>
                  <a:lnTo>
                    <a:pt x="98" y="100"/>
                  </a:lnTo>
                  <a:lnTo>
                    <a:pt x="100" y="100"/>
                  </a:lnTo>
                  <a:lnTo>
                    <a:pt x="100" y="98"/>
                  </a:lnTo>
                  <a:lnTo>
                    <a:pt x="100" y="100"/>
                  </a:lnTo>
                  <a:close/>
                  <a:moveTo>
                    <a:pt x="100" y="108"/>
                  </a:moveTo>
                  <a:lnTo>
                    <a:pt x="100" y="106"/>
                  </a:lnTo>
                  <a:lnTo>
                    <a:pt x="102" y="106"/>
                  </a:lnTo>
                  <a:lnTo>
                    <a:pt x="102" y="108"/>
                  </a:lnTo>
                  <a:lnTo>
                    <a:pt x="100" y="108"/>
                  </a:lnTo>
                  <a:close/>
                  <a:moveTo>
                    <a:pt x="104" y="66"/>
                  </a:moveTo>
                  <a:lnTo>
                    <a:pt x="104" y="66"/>
                  </a:lnTo>
                  <a:lnTo>
                    <a:pt x="106" y="66"/>
                  </a:lnTo>
                  <a:lnTo>
                    <a:pt x="106" y="68"/>
                  </a:lnTo>
                  <a:lnTo>
                    <a:pt x="104" y="68"/>
                  </a:lnTo>
                  <a:lnTo>
                    <a:pt x="104" y="66"/>
                  </a:lnTo>
                  <a:close/>
                  <a:moveTo>
                    <a:pt x="112" y="114"/>
                  </a:moveTo>
                  <a:lnTo>
                    <a:pt x="112" y="112"/>
                  </a:lnTo>
                  <a:lnTo>
                    <a:pt x="114" y="114"/>
                  </a:lnTo>
                  <a:lnTo>
                    <a:pt x="112" y="114"/>
                  </a:lnTo>
                  <a:close/>
                  <a:moveTo>
                    <a:pt x="136" y="108"/>
                  </a:moveTo>
                  <a:lnTo>
                    <a:pt x="136" y="108"/>
                  </a:lnTo>
                  <a:lnTo>
                    <a:pt x="138" y="108"/>
                  </a:lnTo>
                  <a:lnTo>
                    <a:pt x="138" y="110"/>
                  </a:lnTo>
                  <a:lnTo>
                    <a:pt x="136" y="110"/>
                  </a:lnTo>
                  <a:lnTo>
                    <a:pt x="136" y="108"/>
                  </a:lnTo>
                  <a:close/>
                  <a:moveTo>
                    <a:pt x="94" y="48"/>
                  </a:moveTo>
                  <a:lnTo>
                    <a:pt x="94" y="48"/>
                  </a:lnTo>
                  <a:lnTo>
                    <a:pt x="94" y="46"/>
                  </a:lnTo>
                  <a:lnTo>
                    <a:pt x="94" y="48"/>
                  </a:lnTo>
                  <a:close/>
                  <a:moveTo>
                    <a:pt x="68" y="54"/>
                  </a:moveTo>
                  <a:lnTo>
                    <a:pt x="66" y="54"/>
                  </a:lnTo>
                  <a:lnTo>
                    <a:pt x="68" y="54"/>
                  </a:lnTo>
                  <a:lnTo>
                    <a:pt x="68" y="56"/>
                  </a:lnTo>
                  <a:lnTo>
                    <a:pt x="68" y="54"/>
                  </a:lnTo>
                  <a:close/>
                  <a:moveTo>
                    <a:pt x="72" y="94"/>
                  </a:moveTo>
                  <a:lnTo>
                    <a:pt x="70" y="94"/>
                  </a:lnTo>
                  <a:lnTo>
                    <a:pt x="70" y="92"/>
                  </a:lnTo>
                  <a:lnTo>
                    <a:pt x="72" y="92"/>
                  </a:lnTo>
                  <a:lnTo>
                    <a:pt x="74" y="92"/>
                  </a:lnTo>
                  <a:lnTo>
                    <a:pt x="72" y="92"/>
                  </a:lnTo>
                  <a:lnTo>
                    <a:pt x="72" y="94"/>
                  </a:lnTo>
                  <a:close/>
                  <a:moveTo>
                    <a:pt x="130" y="98"/>
                  </a:moveTo>
                  <a:lnTo>
                    <a:pt x="130" y="96"/>
                  </a:lnTo>
                  <a:lnTo>
                    <a:pt x="128" y="96"/>
                  </a:lnTo>
                  <a:lnTo>
                    <a:pt x="130" y="96"/>
                  </a:lnTo>
                  <a:lnTo>
                    <a:pt x="130" y="98"/>
                  </a:lnTo>
                  <a:close/>
                  <a:moveTo>
                    <a:pt x="74" y="54"/>
                  </a:moveTo>
                  <a:lnTo>
                    <a:pt x="76" y="54"/>
                  </a:lnTo>
                  <a:lnTo>
                    <a:pt x="76" y="52"/>
                  </a:lnTo>
                  <a:lnTo>
                    <a:pt x="78" y="52"/>
                  </a:lnTo>
                  <a:lnTo>
                    <a:pt x="76" y="54"/>
                  </a:lnTo>
                  <a:lnTo>
                    <a:pt x="74" y="54"/>
                  </a:lnTo>
                  <a:close/>
                  <a:moveTo>
                    <a:pt x="134" y="134"/>
                  </a:moveTo>
                  <a:lnTo>
                    <a:pt x="136" y="134"/>
                  </a:lnTo>
                  <a:lnTo>
                    <a:pt x="136" y="132"/>
                  </a:lnTo>
                  <a:lnTo>
                    <a:pt x="138" y="132"/>
                  </a:lnTo>
                  <a:lnTo>
                    <a:pt x="136" y="134"/>
                  </a:lnTo>
                  <a:lnTo>
                    <a:pt x="134" y="134"/>
                  </a:lnTo>
                  <a:close/>
                  <a:moveTo>
                    <a:pt x="148" y="110"/>
                  </a:moveTo>
                  <a:lnTo>
                    <a:pt x="148" y="110"/>
                  </a:lnTo>
                  <a:lnTo>
                    <a:pt x="148" y="108"/>
                  </a:lnTo>
                  <a:lnTo>
                    <a:pt x="150" y="108"/>
                  </a:lnTo>
                  <a:lnTo>
                    <a:pt x="150" y="110"/>
                  </a:lnTo>
                  <a:lnTo>
                    <a:pt x="148" y="110"/>
                  </a:lnTo>
                  <a:close/>
                  <a:moveTo>
                    <a:pt x="138" y="112"/>
                  </a:moveTo>
                  <a:lnTo>
                    <a:pt x="140" y="112"/>
                  </a:lnTo>
                  <a:lnTo>
                    <a:pt x="142" y="112"/>
                  </a:lnTo>
                  <a:lnTo>
                    <a:pt x="142" y="114"/>
                  </a:lnTo>
                  <a:lnTo>
                    <a:pt x="140" y="114"/>
                  </a:lnTo>
                  <a:lnTo>
                    <a:pt x="140" y="112"/>
                  </a:lnTo>
                  <a:lnTo>
                    <a:pt x="138" y="112"/>
                  </a:lnTo>
                  <a:close/>
                  <a:moveTo>
                    <a:pt x="88" y="96"/>
                  </a:moveTo>
                  <a:lnTo>
                    <a:pt x="88" y="96"/>
                  </a:lnTo>
                  <a:lnTo>
                    <a:pt x="90" y="96"/>
                  </a:lnTo>
                  <a:lnTo>
                    <a:pt x="88" y="96"/>
                  </a:lnTo>
                  <a:lnTo>
                    <a:pt x="90" y="96"/>
                  </a:lnTo>
                  <a:lnTo>
                    <a:pt x="88" y="96"/>
                  </a:lnTo>
                  <a:close/>
                  <a:moveTo>
                    <a:pt x="106" y="114"/>
                  </a:moveTo>
                  <a:lnTo>
                    <a:pt x="106" y="114"/>
                  </a:lnTo>
                  <a:lnTo>
                    <a:pt x="108" y="114"/>
                  </a:lnTo>
                  <a:lnTo>
                    <a:pt x="108" y="112"/>
                  </a:lnTo>
                  <a:lnTo>
                    <a:pt x="106" y="112"/>
                  </a:lnTo>
                  <a:lnTo>
                    <a:pt x="108" y="112"/>
                  </a:lnTo>
                  <a:lnTo>
                    <a:pt x="108" y="114"/>
                  </a:lnTo>
                  <a:lnTo>
                    <a:pt x="106" y="114"/>
                  </a:lnTo>
                  <a:close/>
                  <a:moveTo>
                    <a:pt x="92" y="98"/>
                  </a:moveTo>
                  <a:lnTo>
                    <a:pt x="92" y="98"/>
                  </a:lnTo>
                  <a:lnTo>
                    <a:pt x="94" y="100"/>
                  </a:lnTo>
                  <a:lnTo>
                    <a:pt x="92" y="102"/>
                  </a:lnTo>
                  <a:lnTo>
                    <a:pt x="92" y="100"/>
                  </a:lnTo>
                  <a:lnTo>
                    <a:pt x="92" y="98"/>
                  </a:lnTo>
                  <a:close/>
                  <a:moveTo>
                    <a:pt x="72" y="84"/>
                  </a:moveTo>
                  <a:lnTo>
                    <a:pt x="72" y="84"/>
                  </a:lnTo>
                  <a:lnTo>
                    <a:pt x="72" y="86"/>
                  </a:lnTo>
                  <a:lnTo>
                    <a:pt x="70" y="86"/>
                  </a:lnTo>
                  <a:lnTo>
                    <a:pt x="70" y="84"/>
                  </a:lnTo>
                  <a:lnTo>
                    <a:pt x="72" y="84"/>
                  </a:lnTo>
                  <a:close/>
                  <a:moveTo>
                    <a:pt x="104" y="90"/>
                  </a:moveTo>
                  <a:lnTo>
                    <a:pt x="104" y="90"/>
                  </a:lnTo>
                  <a:lnTo>
                    <a:pt x="104" y="92"/>
                  </a:lnTo>
                  <a:lnTo>
                    <a:pt x="102" y="90"/>
                  </a:lnTo>
                  <a:lnTo>
                    <a:pt x="104" y="92"/>
                  </a:lnTo>
                  <a:lnTo>
                    <a:pt x="104" y="90"/>
                  </a:lnTo>
                  <a:lnTo>
                    <a:pt x="102" y="90"/>
                  </a:lnTo>
                  <a:lnTo>
                    <a:pt x="104" y="90"/>
                  </a:lnTo>
                  <a:close/>
                  <a:moveTo>
                    <a:pt x="70" y="78"/>
                  </a:moveTo>
                  <a:lnTo>
                    <a:pt x="72" y="78"/>
                  </a:lnTo>
                  <a:lnTo>
                    <a:pt x="72" y="80"/>
                  </a:lnTo>
                  <a:lnTo>
                    <a:pt x="70" y="80"/>
                  </a:lnTo>
                  <a:lnTo>
                    <a:pt x="70" y="82"/>
                  </a:lnTo>
                  <a:lnTo>
                    <a:pt x="70" y="80"/>
                  </a:lnTo>
                  <a:lnTo>
                    <a:pt x="68" y="80"/>
                  </a:lnTo>
                  <a:lnTo>
                    <a:pt x="70" y="80"/>
                  </a:lnTo>
                  <a:lnTo>
                    <a:pt x="70" y="78"/>
                  </a:lnTo>
                  <a:close/>
                  <a:moveTo>
                    <a:pt x="94" y="88"/>
                  </a:moveTo>
                  <a:lnTo>
                    <a:pt x="96" y="90"/>
                  </a:lnTo>
                  <a:lnTo>
                    <a:pt x="96" y="92"/>
                  </a:lnTo>
                  <a:lnTo>
                    <a:pt x="94" y="92"/>
                  </a:lnTo>
                  <a:lnTo>
                    <a:pt x="94" y="90"/>
                  </a:lnTo>
                  <a:lnTo>
                    <a:pt x="96" y="90"/>
                  </a:lnTo>
                  <a:lnTo>
                    <a:pt x="94" y="88"/>
                  </a:lnTo>
                  <a:close/>
                  <a:moveTo>
                    <a:pt x="104" y="104"/>
                  </a:moveTo>
                  <a:lnTo>
                    <a:pt x="104" y="104"/>
                  </a:lnTo>
                  <a:lnTo>
                    <a:pt x="104" y="106"/>
                  </a:lnTo>
                  <a:lnTo>
                    <a:pt x="104" y="104"/>
                  </a:lnTo>
                  <a:lnTo>
                    <a:pt x="104" y="106"/>
                  </a:lnTo>
                  <a:lnTo>
                    <a:pt x="106" y="106"/>
                  </a:lnTo>
                  <a:lnTo>
                    <a:pt x="104" y="106"/>
                  </a:lnTo>
                  <a:lnTo>
                    <a:pt x="104" y="108"/>
                  </a:lnTo>
                  <a:lnTo>
                    <a:pt x="104" y="106"/>
                  </a:lnTo>
                  <a:lnTo>
                    <a:pt x="104" y="104"/>
                  </a:lnTo>
                  <a:close/>
                  <a:moveTo>
                    <a:pt x="70" y="54"/>
                  </a:moveTo>
                  <a:lnTo>
                    <a:pt x="72" y="54"/>
                  </a:lnTo>
                  <a:lnTo>
                    <a:pt x="74" y="56"/>
                  </a:lnTo>
                  <a:lnTo>
                    <a:pt x="72" y="56"/>
                  </a:lnTo>
                  <a:lnTo>
                    <a:pt x="72" y="54"/>
                  </a:lnTo>
                  <a:lnTo>
                    <a:pt x="70" y="54"/>
                  </a:lnTo>
                  <a:close/>
                  <a:moveTo>
                    <a:pt x="122" y="110"/>
                  </a:moveTo>
                  <a:lnTo>
                    <a:pt x="124" y="110"/>
                  </a:lnTo>
                  <a:lnTo>
                    <a:pt x="122" y="110"/>
                  </a:lnTo>
                  <a:lnTo>
                    <a:pt x="122" y="108"/>
                  </a:lnTo>
                  <a:lnTo>
                    <a:pt x="122" y="110"/>
                  </a:lnTo>
                  <a:lnTo>
                    <a:pt x="122" y="108"/>
                  </a:lnTo>
                  <a:lnTo>
                    <a:pt x="124" y="108"/>
                  </a:lnTo>
                  <a:lnTo>
                    <a:pt x="122" y="108"/>
                  </a:lnTo>
                  <a:lnTo>
                    <a:pt x="124" y="108"/>
                  </a:lnTo>
                  <a:lnTo>
                    <a:pt x="124" y="110"/>
                  </a:lnTo>
                  <a:lnTo>
                    <a:pt x="124" y="108"/>
                  </a:lnTo>
                  <a:lnTo>
                    <a:pt x="124" y="110"/>
                  </a:lnTo>
                  <a:lnTo>
                    <a:pt x="122" y="110"/>
                  </a:lnTo>
                  <a:close/>
                  <a:moveTo>
                    <a:pt x="20" y="70"/>
                  </a:moveTo>
                  <a:lnTo>
                    <a:pt x="20" y="70"/>
                  </a:lnTo>
                  <a:lnTo>
                    <a:pt x="20" y="68"/>
                  </a:lnTo>
                  <a:lnTo>
                    <a:pt x="20" y="70"/>
                  </a:lnTo>
                  <a:lnTo>
                    <a:pt x="22" y="70"/>
                  </a:lnTo>
                  <a:lnTo>
                    <a:pt x="20" y="72"/>
                  </a:lnTo>
                  <a:lnTo>
                    <a:pt x="22" y="72"/>
                  </a:lnTo>
                  <a:lnTo>
                    <a:pt x="20" y="72"/>
                  </a:lnTo>
                  <a:lnTo>
                    <a:pt x="20" y="70"/>
                  </a:lnTo>
                  <a:close/>
                  <a:moveTo>
                    <a:pt x="86" y="94"/>
                  </a:moveTo>
                  <a:lnTo>
                    <a:pt x="88" y="94"/>
                  </a:lnTo>
                  <a:lnTo>
                    <a:pt x="88" y="92"/>
                  </a:lnTo>
                  <a:lnTo>
                    <a:pt x="86" y="92"/>
                  </a:lnTo>
                  <a:lnTo>
                    <a:pt x="88" y="90"/>
                  </a:lnTo>
                  <a:lnTo>
                    <a:pt x="88" y="92"/>
                  </a:lnTo>
                  <a:lnTo>
                    <a:pt x="90" y="92"/>
                  </a:lnTo>
                  <a:lnTo>
                    <a:pt x="88" y="92"/>
                  </a:lnTo>
                  <a:lnTo>
                    <a:pt x="88" y="94"/>
                  </a:lnTo>
                  <a:lnTo>
                    <a:pt x="86" y="94"/>
                  </a:lnTo>
                  <a:lnTo>
                    <a:pt x="88" y="94"/>
                  </a:lnTo>
                  <a:lnTo>
                    <a:pt x="86" y="94"/>
                  </a:lnTo>
                  <a:close/>
                  <a:moveTo>
                    <a:pt x="130" y="98"/>
                  </a:moveTo>
                  <a:lnTo>
                    <a:pt x="132" y="98"/>
                  </a:lnTo>
                  <a:lnTo>
                    <a:pt x="132" y="100"/>
                  </a:lnTo>
                  <a:lnTo>
                    <a:pt x="134" y="100"/>
                  </a:lnTo>
                  <a:lnTo>
                    <a:pt x="132" y="100"/>
                  </a:lnTo>
                  <a:lnTo>
                    <a:pt x="132" y="102"/>
                  </a:lnTo>
                  <a:lnTo>
                    <a:pt x="132" y="100"/>
                  </a:lnTo>
                  <a:lnTo>
                    <a:pt x="130" y="100"/>
                  </a:lnTo>
                  <a:lnTo>
                    <a:pt x="132" y="100"/>
                  </a:lnTo>
                  <a:lnTo>
                    <a:pt x="132" y="98"/>
                  </a:lnTo>
                  <a:lnTo>
                    <a:pt x="132" y="100"/>
                  </a:lnTo>
                  <a:lnTo>
                    <a:pt x="132" y="98"/>
                  </a:lnTo>
                  <a:lnTo>
                    <a:pt x="130" y="98"/>
                  </a:lnTo>
                  <a:close/>
                  <a:moveTo>
                    <a:pt x="112" y="104"/>
                  </a:moveTo>
                  <a:lnTo>
                    <a:pt x="112" y="104"/>
                  </a:lnTo>
                  <a:lnTo>
                    <a:pt x="114" y="104"/>
                  </a:lnTo>
                  <a:lnTo>
                    <a:pt x="112" y="104"/>
                  </a:lnTo>
                  <a:lnTo>
                    <a:pt x="114" y="102"/>
                  </a:lnTo>
                  <a:lnTo>
                    <a:pt x="116" y="102"/>
                  </a:lnTo>
                  <a:lnTo>
                    <a:pt x="114" y="102"/>
                  </a:lnTo>
                  <a:lnTo>
                    <a:pt x="116" y="100"/>
                  </a:lnTo>
                  <a:lnTo>
                    <a:pt x="116" y="102"/>
                  </a:lnTo>
                  <a:lnTo>
                    <a:pt x="118" y="102"/>
                  </a:lnTo>
                  <a:lnTo>
                    <a:pt x="116" y="102"/>
                  </a:lnTo>
                  <a:lnTo>
                    <a:pt x="114" y="102"/>
                  </a:lnTo>
                  <a:lnTo>
                    <a:pt x="114" y="104"/>
                  </a:lnTo>
                  <a:lnTo>
                    <a:pt x="112" y="104"/>
                  </a:lnTo>
                  <a:close/>
                  <a:moveTo>
                    <a:pt x="84" y="88"/>
                  </a:moveTo>
                  <a:lnTo>
                    <a:pt x="84" y="86"/>
                  </a:lnTo>
                  <a:lnTo>
                    <a:pt x="86" y="86"/>
                  </a:lnTo>
                  <a:lnTo>
                    <a:pt x="86" y="88"/>
                  </a:lnTo>
                  <a:lnTo>
                    <a:pt x="84" y="88"/>
                  </a:lnTo>
                  <a:lnTo>
                    <a:pt x="84" y="90"/>
                  </a:lnTo>
                  <a:lnTo>
                    <a:pt x="84" y="88"/>
                  </a:lnTo>
                  <a:close/>
                  <a:moveTo>
                    <a:pt x="100" y="26"/>
                  </a:moveTo>
                  <a:lnTo>
                    <a:pt x="100" y="26"/>
                  </a:lnTo>
                  <a:lnTo>
                    <a:pt x="102" y="26"/>
                  </a:lnTo>
                  <a:lnTo>
                    <a:pt x="104" y="26"/>
                  </a:lnTo>
                  <a:lnTo>
                    <a:pt x="104" y="28"/>
                  </a:lnTo>
                  <a:lnTo>
                    <a:pt x="102" y="28"/>
                  </a:lnTo>
                  <a:lnTo>
                    <a:pt x="100" y="28"/>
                  </a:lnTo>
                  <a:lnTo>
                    <a:pt x="100" y="26"/>
                  </a:lnTo>
                  <a:close/>
                  <a:moveTo>
                    <a:pt x="88" y="106"/>
                  </a:moveTo>
                  <a:lnTo>
                    <a:pt x="88" y="106"/>
                  </a:lnTo>
                  <a:lnTo>
                    <a:pt x="86" y="108"/>
                  </a:lnTo>
                  <a:lnTo>
                    <a:pt x="86" y="106"/>
                  </a:lnTo>
                  <a:lnTo>
                    <a:pt x="86" y="104"/>
                  </a:lnTo>
                  <a:lnTo>
                    <a:pt x="88" y="106"/>
                  </a:lnTo>
                  <a:lnTo>
                    <a:pt x="90" y="106"/>
                  </a:lnTo>
                  <a:lnTo>
                    <a:pt x="88" y="106"/>
                  </a:lnTo>
                  <a:lnTo>
                    <a:pt x="88" y="104"/>
                  </a:lnTo>
                  <a:lnTo>
                    <a:pt x="90" y="104"/>
                  </a:lnTo>
                  <a:lnTo>
                    <a:pt x="90" y="106"/>
                  </a:lnTo>
                  <a:lnTo>
                    <a:pt x="88" y="106"/>
                  </a:lnTo>
                  <a:close/>
                  <a:moveTo>
                    <a:pt x="100" y="100"/>
                  </a:moveTo>
                  <a:lnTo>
                    <a:pt x="100" y="98"/>
                  </a:lnTo>
                  <a:lnTo>
                    <a:pt x="100" y="96"/>
                  </a:lnTo>
                  <a:lnTo>
                    <a:pt x="102" y="96"/>
                  </a:lnTo>
                  <a:lnTo>
                    <a:pt x="104" y="96"/>
                  </a:lnTo>
                  <a:lnTo>
                    <a:pt x="102" y="96"/>
                  </a:lnTo>
                  <a:lnTo>
                    <a:pt x="102" y="98"/>
                  </a:lnTo>
                  <a:lnTo>
                    <a:pt x="104" y="98"/>
                  </a:lnTo>
                  <a:lnTo>
                    <a:pt x="102" y="98"/>
                  </a:lnTo>
                  <a:lnTo>
                    <a:pt x="104" y="98"/>
                  </a:lnTo>
                  <a:lnTo>
                    <a:pt x="102" y="98"/>
                  </a:lnTo>
                  <a:lnTo>
                    <a:pt x="102" y="100"/>
                  </a:lnTo>
                  <a:lnTo>
                    <a:pt x="100" y="100"/>
                  </a:lnTo>
                  <a:close/>
                  <a:moveTo>
                    <a:pt x="98" y="86"/>
                  </a:moveTo>
                  <a:lnTo>
                    <a:pt x="100" y="86"/>
                  </a:lnTo>
                  <a:lnTo>
                    <a:pt x="102" y="86"/>
                  </a:lnTo>
                  <a:lnTo>
                    <a:pt x="102" y="88"/>
                  </a:lnTo>
                  <a:lnTo>
                    <a:pt x="100" y="88"/>
                  </a:lnTo>
                  <a:lnTo>
                    <a:pt x="98" y="88"/>
                  </a:lnTo>
                  <a:lnTo>
                    <a:pt x="98" y="86"/>
                  </a:lnTo>
                  <a:close/>
                  <a:moveTo>
                    <a:pt x="88" y="62"/>
                  </a:moveTo>
                  <a:lnTo>
                    <a:pt x="88" y="62"/>
                  </a:lnTo>
                  <a:lnTo>
                    <a:pt x="86" y="62"/>
                  </a:lnTo>
                  <a:lnTo>
                    <a:pt x="88" y="62"/>
                  </a:lnTo>
                  <a:lnTo>
                    <a:pt x="86" y="62"/>
                  </a:lnTo>
                  <a:lnTo>
                    <a:pt x="86" y="60"/>
                  </a:lnTo>
                  <a:lnTo>
                    <a:pt x="84" y="60"/>
                  </a:lnTo>
                  <a:lnTo>
                    <a:pt x="86" y="60"/>
                  </a:lnTo>
                  <a:lnTo>
                    <a:pt x="84" y="60"/>
                  </a:lnTo>
                  <a:lnTo>
                    <a:pt x="84" y="58"/>
                  </a:lnTo>
                  <a:lnTo>
                    <a:pt x="86" y="58"/>
                  </a:lnTo>
                  <a:lnTo>
                    <a:pt x="86" y="60"/>
                  </a:lnTo>
                  <a:lnTo>
                    <a:pt x="88" y="60"/>
                  </a:lnTo>
                  <a:lnTo>
                    <a:pt x="88" y="62"/>
                  </a:lnTo>
                  <a:lnTo>
                    <a:pt x="90" y="62"/>
                  </a:lnTo>
                  <a:lnTo>
                    <a:pt x="88" y="62"/>
                  </a:lnTo>
                  <a:close/>
                  <a:moveTo>
                    <a:pt x="120" y="88"/>
                  </a:moveTo>
                  <a:lnTo>
                    <a:pt x="118" y="88"/>
                  </a:lnTo>
                  <a:lnTo>
                    <a:pt x="116" y="88"/>
                  </a:lnTo>
                  <a:lnTo>
                    <a:pt x="116" y="90"/>
                  </a:lnTo>
                  <a:lnTo>
                    <a:pt x="114" y="90"/>
                  </a:lnTo>
                  <a:lnTo>
                    <a:pt x="114" y="88"/>
                  </a:lnTo>
                  <a:lnTo>
                    <a:pt x="116" y="86"/>
                  </a:lnTo>
                  <a:lnTo>
                    <a:pt x="118" y="86"/>
                  </a:lnTo>
                  <a:lnTo>
                    <a:pt x="120" y="86"/>
                  </a:lnTo>
                  <a:lnTo>
                    <a:pt x="120" y="88"/>
                  </a:lnTo>
                  <a:close/>
                  <a:moveTo>
                    <a:pt x="20" y="62"/>
                  </a:moveTo>
                  <a:lnTo>
                    <a:pt x="20" y="62"/>
                  </a:lnTo>
                  <a:lnTo>
                    <a:pt x="20" y="64"/>
                  </a:lnTo>
                  <a:lnTo>
                    <a:pt x="20" y="66"/>
                  </a:lnTo>
                  <a:lnTo>
                    <a:pt x="18" y="66"/>
                  </a:lnTo>
                  <a:lnTo>
                    <a:pt x="18" y="68"/>
                  </a:lnTo>
                  <a:lnTo>
                    <a:pt x="18" y="66"/>
                  </a:lnTo>
                  <a:lnTo>
                    <a:pt x="18" y="64"/>
                  </a:lnTo>
                  <a:lnTo>
                    <a:pt x="18" y="62"/>
                  </a:lnTo>
                  <a:lnTo>
                    <a:pt x="20" y="62"/>
                  </a:lnTo>
                  <a:lnTo>
                    <a:pt x="20" y="60"/>
                  </a:lnTo>
                  <a:lnTo>
                    <a:pt x="20" y="62"/>
                  </a:lnTo>
                  <a:close/>
                  <a:moveTo>
                    <a:pt x="62" y="114"/>
                  </a:moveTo>
                  <a:lnTo>
                    <a:pt x="64" y="114"/>
                  </a:lnTo>
                  <a:lnTo>
                    <a:pt x="66" y="116"/>
                  </a:lnTo>
                  <a:lnTo>
                    <a:pt x="66" y="118"/>
                  </a:lnTo>
                  <a:lnTo>
                    <a:pt x="64" y="118"/>
                  </a:lnTo>
                  <a:lnTo>
                    <a:pt x="64" y="116"/>
                  </a:lnTo>
                  <a:lnTo>
                    <a:pt x="62" y="114"/>
                  </a:lnTo>
                  <a:close/>
                  <a:moveTo>
                    <a:pt x="138" y="104"/>
                  </a:moveTo>
                  <a:lnTo>
                    <a:pt x="138" y="104"/>
                  </a:lnTo>
                  <a:lnTo>
                    <a:pt x="136" y="104"/>
                  </a:lnTo>
                  <a:lnTo>
                    <a:pt x="134" y="104"/>
                  </a:lnTo>
                  <a:lnTo>
                    <a:pt x="132" y="106"/>
                  </a:lnTo>
                  <a:lnTo>
                    <a:pt x="134" y="106"/>
                  </a:lnTo>
                  <a:lnTo>
                    <a:pt x="132" y="106"/>
                  </a:lnTo>
                  <a:lnTo>
                    <a:pt x="134" y="106"/>
                  </a:lnTo>
                  <a:lnTo>
                    <a:pt x="132" y="106"/>
                  </a:lnTo>
                  <a:lnTo>
                    <a:pt x="132" y="104"/>
                  </a:lnTo>
                  <a:lnTo>
                    <a:pt x="134" y="104"/>
                  </a:lnTo>
                  <a:lnTo>
                    <a:pt x="134" y="102"/>
                  </a:lnTo>
                  <a:lnTo>
                    <a:pt x="136" y="102"/>
                  </a:lnTo>
                  <a:lnTo>
                    <a:pt x="138" y="102"/>
                  </a:lnTo>
                  <a:lnTo>
                    <a:pt x="140" y="102"/>
                  </a:lnTo>
                  <a:lnTo>
                    <a:pt x="140" y="104"/>
                  </a:lnTo>
                  <a:lnTo>
                    <a:pt x="138" y="104"/>
                  </a:lnTo>
                  <a:close/>
                  <a:moveTo>
                    <a:pt x="138" y="130"/>
                  </a:moveTo>
                  <a:lnTo>
                    <a:pt x="140" y="130"/>
                  </a:lnTo>
                  <a:lnTo>
                    <a:pt x="140" y="132"/>
                  </a:lnTo>
                  <a:lnTo>
                    <a:pt x="140" y="134"/>
                  </a:lnTo>
                  <a:lnTo>
                    <a:pt x="138" y="134"/>
                  </a:lnTo>
                  <a:lnTo>
                    <a:pt x="138" y="132"/>
                  </a:lnTo>
                  <a:lnTo>
                    <a:pt x="138" y="130"/>
                  </a:lnTo>
                  <a:lnTo>
                    <a:pt x="138" y="128"/>
                  </a:lnTo>
                  <a:lnTo>
                    <a:pt x="138" y="126"/>
                  </a:lnTo>
                  <a:lnTo>
                    <a:pt x="140" y="124"/>
                  </a:lnTo>
                  <a:lnTo>
                    <a:pt x="140" y="126"/>
                  </a:lnTo>
                  <a:lnTo>
                    <a:pt x="140" y="128"/>
                  </a:lnTo>
                  <a:lnTo>
                    <a:pt x="138" y="128"/>
                  </a:lnTo>
                  <a:lnTo>
                    <a:pt x="138" y="130"/>
                  </a:lnTo>
                  <a:close/>
                  <a:moveTo>
                    <a:pt x="96" y="84"/>
                  </a:moveTo>
                  <a:lnTo>
                    <a:pt x="98" y="84"/>
                  </a:lnTo>
                  <a:lnTo>
                    <a:pt x="96" y="84"/>
                  </a:lnTo>
                  <a:lnTo>
                    <a:pt x="96" y="86"/>
                  </a:lnTo>
                  <a:lnTo>
                    <a:pt x="96" y="84"/>
                  </a:lnTo>
                  <a:lnTo>
                    <a:pt x="94" y="84"/>
                  </a:lnTo>
                  <a:lnTo>
                    <a:pt x="94" y="82"/>
                  </a:lnTo>
                  <a:lnTo>
                    <a:pt x="92" y="82"/>
                  </a:lnTo>
                  <a:lnTo>
                    <a:pt x="92" y="80"/>
                  </a:lnTo>
                  <a:lnTo>
                    <a:pt x="92" y="78"/>
                  </a:lnTo>
                  <a:lnTo>
                    <a:pt x="94" y="78"/>
                  </a:lnTo>
                  <a:lnTo>
                    <a:pt x="94" y="80"/>
                  </a:lnTo>
                  <a:lnTo>
                    <a:pt x="96" y="80"/>
                  </a:lnTo>
                  <a:lnTo>
                    <a:pt x="96" y="82"/>
                  </a:lnTo>
                  <a:lnTo>
                    <a:pt x="96" y="84"/>
                  </a:lnTo>
                  <a:close/>
                  <a:moveTo>
                    <a:pt x="104" y="98"/>
                  </a:moveTo>
                  <a:lnTo>
                    <a:pt x="106" y="98"/>
                  </a:lnTo>
                  <a:lnTo>
                    <a:pt x="106" y="96"/>
                  </a:lnTo>
                  <a:lnTo>
                    <a:pt x="108" y="96"/>
                  </a:lnTo>
                  <a:lnTo>
                    <a:pt x="108" y="98"/>
                  </a:lnTo>
                  <a:lnTo>
                    <a:pt x="108" y="100"/>
                  </a:lnTo>
                  <a:lnTo>
                    <a:pt x="108" y="102"/>
                  </a:lnTo>
                  <a:lnTo>
                    <a:pt x="106" y="102"/>
                  </a:lnTo>
                  <a:lnTo>
                    <a:pt x="106" y="100"/>
                  </a:lnTo>
                  <a:lnTo>
                    <a:pt x="104" y="100"/>
                  </a:lnTo>
                  <a:lnTo>
                    <a:pt x="104" y="98"/>
                  </a:lnTo>
                  <a:close/>
                  <a:moveTo>
                    <a:pt x="82" y="24"/>
                  </a:moveTo>
                  <a:lnTo>
                    <a:pt x="82" y="22"/>
                  </a:lnTo>
                  <a:lnTo>
                    <a:pt x="84" y="20"/>
                  </a:lnTo>
                  <a:lnTo>
                    <a:pt x="86" y="20"/>
                  </a:lnTo>
                  <a:lnTo>
                    <a:pt x="88" y="22"/>
                  </a:lnTo>
                  <a:lnTo>
                    <a:pt x="86" y="22"/>
                  </a:lnTo>
                  <a:lnTo>
                    <a:pt x="88" y="22"/>
                  </a:lnTo>
                  <a:lnTo>
                    <a:pt x="86" y="22"/>
                  </a:lnTo>
                  <a:lnTo>
                    <a:pt x="88" y="24"/>
                  </a:lnTo>
                  <a:lnTo>
                    <a:pt x="86" y="24"/>
                  </a:lnTo>
                  <a:lnTo>
                    <a:pt x="84" y="24"/>
                  </a:lnTo>
                  <a:lnTo>
                    <a:pt x="82" y="24"/>
                  </a:lnTo>
                  <a:close/>
                  <a:moveTo>
                    <a:pt x="22" y="84"/>
                  </a:moveTo>
                  <a:lnTo>
                    <a:pt x="22" y="84"/>
                  </a:lnTo>
                  <a:lnTo>
                    <a:pt x="20" y="82"/>
                  </a:lnTo>
                  <a:lnTo>
                    <a:pt x="22" y="80"/>
                  </a:lnTo>
                  <a:lnTo>
                    <a:pt x="24" y="82"/>
                  </a:lnTo>
                  <a:lnTo>
                    <a:pt x="26" y="82"/>
                  </a:lnTo>
                  <a:lnTo>
                    <a:pt x="26" y="84"/>
                  </a:lnTo>
                  <a:lnTo>
                    <a:pt x="28" y="84"/>
                  </a:lnTo>
                  <a:lnTo>
                    <a:pt x="28" y="86"/>
                  </a:lnTo>
                  <a:lnTo>
                    <a:pt x="26" y="84"/>
                  </a:lnTo>
                  <a:lnTo>
                    <a:pt x="26" y="86"/>
                  </a:lnTo>
                  <a:lnTo>
                    <a:pt x="24" y="86"/>
                  </a:lnTo>
                  <a:lnTo>
                    <a:pt x="24" y="84"/>
                  </a:lnTo>
                  <a:lnTo>
                    <a:pt x="22" y="84"/>
                  </a:lnTo>
                  <a:close/>
                  <a:moveTo>
                    <a:pt x="126" y="86"/>
                  </a:moveTo>
                  <a:lnTo>
                    <a:pt x="126" y="84"/>
                  </a:lnTo>
                  <a:lnTo>
                    <a:pt x="124" y="84"/>
                  </a:lnTo>
                  <a:lnTo>
                    <a:pt x="126" y="84"/>
                  </a:lnTo>
                  <a:lnTo>
                    <a:pt x="128" y="82"/>
                  </a:lnTo>
                  <a:lnTo>
                    <a:pt x="130" y="82"/>
                  </a:lnTo>
                  <a:lnTo>
                    <a:pt x="130" y="84"/>
                  </a:lnTo>
                  <a:lnTo>
                    <a:pt x="132" y="84"/>
                  </a:lnTo>
                  <a:lnTo>
                    <a:pt x="130" y="84"/>
                  </a:lnTo>
                  <a:lnTo>
                    <a:pt x="132" y="84"/>
                  </a:lnTo>
                  <a:lnTo>
                    <a:pt x="132" y="82"/>
                  </a:lnTo>
                  <a:lnTo>
                    <a:pt x="132" y="84"/>
                  </a:lnTo>
                  <a:lnTo>
                    <a:pt x="134" y="84"/>
                  </a:lnTo>
                  <a:lnTo>
                    <a:pt x="132" y="84"/>
                  </a:lnTo>
                  <a:lnTo>
                    <a:pt x="134" y="84"/>
                  </a:lnTo>
                  <a:lnTo>
                    <a:pt x="132" y="84"/>
                  </a:lnTo>
                  <a:lnTo>
                    <a:pt x="132" y="86"/>
                  </a:lnTo>
                  <a:lnTo>
                    <a:pt x="130" y="86"/>
                  </a:lnTo>
                  <a:lnTo>
                    <a:pt x="128" y="86"/>
                  </a:lnTo>
                  <a:lnTo>
                    <a:pt x="128" y="84"/>
                  </a:lnTo>
                  <a:lnTo>
                    <a:pt x="126" y="86"/>
                  </a:lnTo>
                  <a:close/>
                  <a:moveTo>
                    <a:pt x="98" y="38"/>
                  </a:moveTo>
                  <a:lnTo>
                    <a:pt x="98" y="40"/>
                  </a:lnTo>
                  <a:lnTo>
                    <a:pt x="98" y="42"/>
                  </a:lnTo>
                  <a:lnTo>
                    <a:pt x="98" y="40"/>
                  </a:lnTo>
                  <a:lnTo>
                    <a:pt x="96" y="40"/>
                  </a:lnTo>
                  <a:lnTo>
                    <a:pt x="98" y="38"/>
                  </a:lnTo>
                  <a:lnTo>
                    <a:pt x="96" y="38"/>
                  </a:lnTo>
                  <a:lnTo>
                    <a:pt x="96" y="40"/>
                  </a:lnTo>
                  <a:lnTo>
                    <a:pt x="96" y="42"/>
                  </a:lnTo>
                  <a:lnTo>
                    <a:pt x="96" y="40"/>
                  </a:lnTo>
                  <a:lnTo>
                    <a:pt x="96" y="42"/>
                  </a:lnTo>
                  <a:lnTo>
                    <a:pt x="94" y="40"/>
                  </a:lnTo>
                  <a:lnTo>
                    <a:pt x="96" y="40"/>
                  </a:lnTo>
                  <a:lnTo>
                    <a:pt x="94" y="40"/>
                  </a:lnTo>
                  <a:lnTo>
                    <a:pt x="92" y="38"/>
                  </a:lnTo>
                  <a:lnTo>
                    <a:pt x="94" y="38"/>
                  </a:lnTo>
                  <a:lnTo>
                    <a:pt x="92" y="38"/>
                  </a:lnTo>
                  <a:lnTo>
                    <a:pt x="92" y="36"/>
                  </a:lnTo>
                  <a:lnTo>
                    <a:pt x="94" y="36"/>
                  </a:lnTo>
                  <a:lnTo>
                    <a:pt x="96" y="36"/>
                  </a:lnTo>
                  <a:lnTo>
                    <a:pt x="96" y="38"/>
                  </a:lnTo>
                  <a:lnTo>
                    <a:pt x="98" y="38"/>
                  </a:lnTo>
                  <a:lnTo>
                    <a:pt x="96" y="38"/>
                  </a:lnTo>
                  <a:lnTo>
                    <a:pt x="98" y="38"/>
                  </a:lnTo>
                  <a:lnTo>
                    <a:pt x="98" y="36"/>
                  </a:lnTo>
                  <a:lnTo>
                    <a:pt x="100" y="36"/>
                  </a:lnTo>
                  <a:lnTo>
                    <a:pt x="100" y="38"/>
                  </a:lnTo>
                  <a:lnTo>
                    <a:pt x="98" y="38"/>
                  </a:lnTo>
                  <a:close/>
                  <a:moveTo>
                    <a:pt x="6" y="46"/>
                  </a:moveTo>
                  <a:lnTo>
                    <a:pt x="6" y="46"/>
                  </a:lnTo>
                  <a:lnTo>
                    <a:pt x="6" y="48"/>
                  </a:lnTo>
                  <a:lnTo>
                    <a:pt x="8" y="48"/>
                  </a:lnTo>
                  <a:lnTo>
                    <a:pt x="8" y="50"/>
                  </a:lnTo>
                  <a:lnTo>
                    <a:pt x="8" y="48"/>
                  </a:lnTo>
                  <a:lnTo>
                    <a:pt x="6" y="48"/>
                  </a:lnTo>
                  <a:lnTo>
                    <a:pt x="4" y="48"/>
                  </a:lnTo>
                  <a:lnTo>
                    <a:pt x="4" y="46"/>
                  </a:lnTo>
                  <a:lnTo>
                    <a:pt x="2" y="46"/>
                  </a:lnTo>
                  <a:lnTo>
                    <a:pt x="2" y="44"/>
                  </a:lnTo>
                  <a:lnTo>
                    <a:pt x="0" y="44"/>
                  </a:lnTo>
                  <a:lnTo>
                    <a:pt x="0" y="42"/>
                  </a:lnTo>
                  <a:lnTo>
                    <a:pt x="0" y="40"/>
                  </a:lnTo>
                  <a:lnTo>
                    <a:pt x="2" y="40"/>
                  </a:lnTo>
                  <a:lnTo>
                    <a:pt x="4" y="40"/>
                  </a:lnTo>
                  <a:lnTo>
                    <a:pt x="6" y="42"/>
                  </a:lnTo>
                  <a:lnTo>
                    <a:pt x="4" y="42"/>
                  </a:lnTo>
                  <a:lnTo>
                    <a:pt x="4" y="44"/>
                  </a:lnTo>
                  <a:lnTo>
                    <a:pt x="6" y="44"/>
                  </a:lnTo>
                  <a:lnTo>
                    <a:pt x="6" y="46"/>
                  </a:lnTo>
                  <a:close/>
                  <a:moveTo>
                    <a:pt x="16" y="72"/>
                  </a:moveTo>
                  <a:lnTo>
                    <a:pt x="16" y="74"/>
                  </a:lnTo>
                  <a:lnTo>
                    <a:pt x="14" y="74"/>
                  </a:lnTo>
                  <a:lnTo>
                    <a:pt x="16" y="74"/>
                  </a:lnTo>
                  <a:lnTo>
                    <a:pt x="16" y="72"/>
                  </a:lnTo>
                  <a:lnTo>
                    <a:pt x="18" y="72"/>
                  </a:lnTo>
                  <a:lnTo>
                    <a:pt x="18" y="70"/>
                  </a:lnTo>
                  <a:lnTo>
                    <a:pt x="18" y="68"/>
                  </a:lnTo>
                  <a:lnTo>
                    <a:pt x="18" y="70"/>
                  </a:lnTo>
                  <a:lnTo>
                    <a:pt x="20" y="70"/>
                  </a:lnTo>
                  <a:lnTo>
                    <a:pt x="20" y="72"/>
                  </a:lnTo>
                  <a:lnTo>
                    <a:pt x="22" y="72"/>
                  </a:lnTo>
                  <a:lnTo>
                    <a:pt x="22" y="74"/>
                  </a:lnTo>
                  <a:lnTo>
                    <a:pt x="24" y="76"/>
                  </a:lnTo>
                  <a:lnTo>
                    <a:pt x="22" y="76"/>
                  </a:lnTo>
                  <a:lnTo>
                    <a:pt x="20" y="76"/>
                  </a:lnTo>
                  <a:lnTo>
                    <a:pt x="18" y="76"/>
                  </a:lnTo>
                  <a:lnTo>
                    <a:pt x="18" y="74"/>
                  </a:lnTo>
                  <a:lnTo>
                    <a:pt x="16" y="72"/>
                  </a:lnTo>
                  <a:close/>
                  <a:moveTo>
                    <a:pt x="112" y="70"/>
                  </a:moveTo>
                  <a:lnTo>
                    <a:pt x="112" y="68"/>
                  </a:lnTo>
                  <a:lnTo>
                    <a:pt x="110" y="68"/>
                  </a:lnTo>
                  <a:lnTo>
                    <a:pt x="110" y="66"/>
                  </a:lnTo>
                  <a:lnTo>
                    <a:pt x="112" y="66"/>
                  </a:lnTo>
                  <a:lnTo>
                    <a:pt x="114" y="66"/>
                  </a:lnTo>
                  <a:lnTo>
                    <a:pt x="114" y="68"/>
                  </a:lnTo>
                  <a:lnTo>
                    <a:pt x="114" y="66"/>
                  </a:lnTo>
                  <a:lnTo>
                    <a:pt x="116" y="66"/>
                  </a:lnTo>
                  <a:lnTo>
                    <a:pt x="116" y="68"/>
                  </a:lnTo>
                  <a:lnTo>
                    <a:pt x="114" y="68"/>
                  </a:lnTo>
                  <a:lnTo>
                    <a:pt x="116" y="70"/>
                  </a:lnTo>
                  <a:lnTo>
                    <a:pt x="116" y="72"/>
                  </a:lnTo>
                  <a:lnTo>
                    <a:pt x="114" y="72"/>
                  </a:lnTo>
                  <a:lnTo>
                    <a:pt x="116" y="74"/>
                  </a:lnTo>
                  <a:lnTo>
                    <a:pt x="114" y="74"/>
                  </a:lnTo>
                  <a:lnTo>
                    <a:pt x="114" y="76"/>
                  </a:lnTo>
                  <a:lnTo>
                    <a:pt x="112" y="74"/>
                  </a:lnTo>
                  <a:lnTo>
                    <a:pt x="112" y="72"/>
                  </a:lnTo>
                  <a:lnTo>
                    <a:pt x="110" y="72"/>
                  </a:lnTo>
                  <a:lnTo>
                    <a:pt x="112" y="72"/>
                  </a:lnTo>
                  <a:lnTo>
                    <a:pt x="112" y="70"/>
                  </a:lnTo>
                  <a:close/>
                  <a:moveTo>
                    <a:pt x="152" y="120"/>
                  </a:moveTo>
                  <a:lnTo>
                    <a:pt x="152" y="120"/>
                  </a:lnTo>
                  <a:lnTo>
                    <a:pt x="152" y="122"/>
                  </a:lnTo>
                  <a:lnTo>
                    <a:pt x="150" y="122"/>
                  </a:lnTo>
                  <a:lnTo>
                    <a:pt x="150" y="124"/>
                  </a:lnTo>
                  <a:lnTo>
                    <a:pt x="150" y="122"/>
                  </a:lnTo>
                  <a:lnTo>
                    <a:pt x="148" y="122"/>
                  </a:lnTo>
                  <a:lnTo>
                    <a:pt x="148" y="120"/>
                  </a:lnTo>
                  <a:lnTo>
                    <a:pt x="150" y="120"/>
                  </a:lnTo>
                  <a:lnTo>
                    <a:pt x="148" y="120"/>
                  </a:lnTo>
                  <a:lnTo>
                    <a:pt x="148" y="118"/>
                  </a:lnTo>
                  <a:lnTo>
                    <a:pt x="150" y="116"/>
                  </a:lnTo>
                  <a:lnTo>
                    <a:pt x="150" y="114"/>
                  </a:lnTo>
                  <a:lnTo>
                    <a:pt x="152" y="114"/>
                  </a:lnTo>
                  <a:lnTo>
                    <a:pt x="154" y="112"/>
                  </a:lnTo>
                  <a:lnTo>
                    <a:pt x="156" y="112"/>
                  </a:lnTo>
                  <a:lnTo>
                    <a:pt x="156" y="114"/>
                  </a:lnTo>
                  <a:lnTo>
                    <a:pt x="154" y="116"/>
                  </a:lnTo>
                  <a:lnTo>
                    <a:pt x="154" y="118"/>
                  </a:lnTo>
                  <a:lnTo>
                    <a:pt x="154" y="120"/>
                  </a:lnTo>
                  <a:lnTo>
                    <a:pt x="152" y="120"/>
                  </a:lnTo>
                  <a:close/>
                  <a:moveTo>
                    <a:pt x="120" y="54"/>
                  </a:moveTo>
                  <a:lnTo>
                    <a:pt x="120" y="54"/>
                  </a:lnTo>
                  <a:lnTo>
                    <a:pt x="122" y="56"/>
                  </a:lnTo>
                  <a:lnTo>
                    <a:pt x="122" y="58"/>
                  </a:lnTo>
                  <a:lnTo>
                    <a:pt x="122" y="56"/>
                  </a:lnTo>
                  <a:lnTo>
                    <a:pt x="120" y="56"/>
                  </a:lnTo>
                  <a:lnTo>
                    <a:pt x="120" y="54"/>
                  </a:lnTo>
                  <a:lnTo>
                    <a:pt x="118" y="56"/>
                  </a:lnTo>
                  <a:lnTo>
                    <a:pt x="120" y="56"/>
                  </a:lnTo>
                  <a:lnTo>
                    <a:pt x="120" y="58"/>
                  </a:lnTo>
                  <a:lnTo>
                    <a:pt x="118" y="58"/>
                  </a:lnTo>
                  <a:lnTo>
                    <a:pt x="116" y="58"/>
                  </a:lnTo>
                  <a:lnTo>
                    <a:pt x="114" y="56"/>
                  </a:lnTo>
                  <a:lnTo>
                    <a:pt x="114" y="58"/>
                  </a:lnTo>
                  <a:lnTo>
                    <a:pt x="114" y="56"/>
                  </a:lnTo>
                  <a:lnTo>
                    <a:pt x="112" y="56"/>
                  </a:lnTo>
                  <a:lnTo>
                    <a:pt x="114" y="56"/>
                  </a:lnTo>
                  <a:lnTo>
                    <a:pt x="114" y="54"/>
                  </a:lnTo>
                  <a:lnTo>
                    <a:pt x="116" y="54"/>
                  </a:lnTo>
                  <a:lnTo>
                    <a:pt x="114" y="52"/>
                  </a:lnTo>
                  <a:lnTo>
                    <a:pt x="114" y="54"/>
                  </a:lnTo>
                  <a:lnTo>
                    <a:pt x="112" y="54"/>
                  </a:lnTo>
                  <a:lnTo>
                    <a:pt x="112" y="56"/>
                  </a:lnTo>
                  <a:lnTo>
                    <a:pt x="110" y="54"/>
                  </a:lnTo>
                  <a:lnTo>
                    <a:pt x="110" y="56"/>
                  </a:lnTo>
                  <a:lnTo>
                    <a:pt x="110" y="54"/>
                  </a:lnTo>
                  <a:lnTo>
                    <a:pt x="108" y="54"/>
                  </a:lnTo>
                  <a:lnTo>
                    <a:pt x="108" y="52"/>
                  </a:lnTo>
                  <a:lnTo>
                    <a:pt x="108" y="50"/>
                  </a:lnTo>
                  <a:lnTo>
                    <a:pt x="108" y="52"/>
                  </a:lnTo>
                  <a:lnTo>
                    <a:pt x="110" y="52"/>
                  </a:lnTo>
                  <a:lnTo>
                    <a:pt x="112" y="50"/>
                  </a:lnTo>
                  <a:lnTo>
                    <a:pt x="112" y="52"/>
                  </a:lnTo>
                  <a:lnTo>
                    <a:pt x="112" y="50"/>
                  </a:lnTo>
                  <a:lnTo>
                    <a:pt x="114" y="50"/>
                  </a:lnTo>
                  <a:lnTo>
                    <a:pt x="116" y="50"/>
                  </a:lnTo>
                  <a:lnTo>
                    <a:pt x="116" y="48"/>
                  </a:lnTo>
                  <a:lnTo>
                    <a:pt x="116" y="50"/>
                  </a:lnTo>
                  <a:lnTo>
                    <a:pt x="118" y="50"/>
                  </a:lnTo>
                  <a:lnTo>
                    <a:pt x="118" y="52"/>
                  </a:lnTo>
                  <a:lnTo>
                    <a:pt x="120" y="52"/>
                  </a:lnTo>
                  <a:lnTo>
                    <a:pt x="120" y="54"/>
                  </a:lnTo>
                  <a:close/>
                  <a:moveTo>
                    <a:pt x="86" y="78"/>
                  </a:moveTo>
                  <a:lnTo>
                    <a:pt x="86" y="80"/>
                  </a:lnTo>
                  <a:lnTo>
                    <a:pt x="84" y="78"/>
                  </a:lnTo>
                  <a:lnTo>
                    <a:pt x="82" y="76"/>
                  </a:lnTo>
                  <a:lnTo>
                    <a:pt x="82" y="74"/>
                  </a:lnTo>
                  <a:lnTo>
                    <a:pt x="80" y="74"/>
                  </a:lnTo>
                  <a:lnTo>
                    <a:pt x="80" y="72"/>
                  </a:lnTo>
                  <a:lnTo>
                    <a:pt x="80" y="70"/>
                  </a:lnTo>
                  <a:lnTo>
                    <a:pt x="78" y="70"/>
                  </a:lnTo>
                  <a:lnTo>
                    <a:pt x="76" y="70"/>
                  </a:lnTo>
                  <a:lnTo>
                    <a:pt x="74" y="70"/>
                  </a:lnTo>
                  <a:lnTo>
                    <a:pt x="72" y="70"/>
                  </a:lnTo>
                  <a:lnTo>
                    <a:pt x="72" y="68"/>
                  </a:lnTo>
                  <a:lnTo>
                    <a:pt x="72" y="66"/>
                  </a:lnTo>
                  <a:lnTo>
                    <a:pt x="70" y="66"/>
                  </a:lnTo>
                  <a:lnTo>
                    <a:pt x="68" y="64"/>
                  </a:lnTo>
                  <a:lnTo>
                    <a:pt x="66" y="64"/>
                  </a:lnTo>
                  <a:lnTo>
                    <a:pt x="66" y="62"/>
                  </a:lnTo>
                  <a:lnTo>
                    <a:pt x="64" y="62"/>
                  </a:lnTo>
                  <a:lnTo>
                    <a:pt x="62" y="60"/>
                  </a:lnTo>
                  <a:lnTo>
                    <a:pt x="60" y="60"/>
                  </a:lnTo>
                  <a:lnTo>
                    <a:pt x="60" y="62"/>
                  </a:lnTo>
                  <a:lnTo>
                    <a:pt x="58" y="62"/>
                  </a:lnTo>
                  <a:lnTo>
                    <a:pt x="56" y="62"/>
                  </a:lnTo>
                  <a:lnTo>
                    <a:pt x="58" y="60"/>
                  </a:lnTo>
                  <a:lnTo>
                    <a:pt x="60" y="60"/>
                  </a:lnTo>
                  <a:lnTo>
                    <a:pt x="60" y="58"/>
                  </a:lnTo>
                  <a:lnTo>
                    <a:pt x="62" y="58"/>
                  </a:lnTo>
                  <a:lnTo>
                    <a:pt x="64" y="56"/>
                  </a:lnTo>
                  <a:lnTo>
                    <a:pt x="66" y="56"/>
                  </a:lnTo>
                  <a:lnTo>
                    <a:pt x="66" y="58"/>
                  </a:lnTo>
                  <a:lnTo>
                    <a:pt x="68" y="58"/>
                  </a:lnTo>
                  <a:lnTo>
                    <a:pt x="68" y="60"/>
                  </a:lnTo>
                  <a:lnTo>
                    <a:pt x="68" y="62"/>
                  </a:lnTo>
                  <a:lnTo>
                    <a:pt x="70" y="62"/>
                  </a:lnTo>
                  <a:lnTo>
                    <a:pt x="72" y="62"/>
                  </a:lnTo>
                  <a:lnTo>
                    <a:pt x="74" y="64"/>
                  </a:lnTo>
                  <a:lnTo>
                    <a:pt x="76" y="64"/>
                  </a:lnTo>
                  <a:lnTo>
                    <a:pt x="78" y="64"/>
                  </a:lnTo>
                  <a:lnTo>
                    <a:pt x="80" y="64"/>
                  </a:lnTo>
                  <a:lnTo>
                    <a:pt x="80" y="66"/>
                  </a:lnTo>
                  <a:lnTo>
                    <a:pt x="82" y="68"/>
                  </a:lnTo>
                  <a:lnTo>
                    <a:pt x="80" y="68"/>
                  </a:lnTo>
                  <a:lnTo>
                    <a:pt x="80" y="70"/>
                  </a:lnTo>
                  <a:lnTo>
                    <a:pt x="82" y="70"/>
                  </a:lnTo>
                  <a:lnTo>
                    <a:pt x="82" y="72"/>
                  </a:lnTo>
                  <a:lnTo>
                    <a:pt x="82" y="74"/>
                  </a:lnTo>
                  <a:lnTo>
                    <a:pt x="84" y="74"/>
                  </a:lnTo>
                  <a:lnTo>
                    <a:pt x="86" y="74"/>
                  </a:lnTo>
                  <a:lnTo>
                    <a:pt x="86" y="76"/>
                  </a:lnTo>
                  <a:lnTo>
                    <a:pt x="88" y="74"/>
                  </a:lnTo>
                  <a:lnTo>
                    <a:pt x="88" y="76"/>
                  </a:lnTo>
                  <a:lnTo>
                    <a:pt x="88" y="74"/>
                  </a:lnTo>
                  <a:lnTo>
                    <a:pt x="88" y="76"/>
                  </a:lnTo>
                  <a:lnTo>
                    <a:pt x="90" y="78"/>
                  </a:lnTo>
                  <a:lnTo>
                    <a:pt x="88" y="78"/>
                  </a:lnTo>
                  <a:lnTo>
                    <a:pt x="88" y="80"/>
                  </a:lnTo>
                  <a:lnTo>
                    <a:pt x="86" y="80"/>
                  </a:lnTo>
                  <a:lnTo>
                    <a:pt x="86" y="78"/>
                  </a:lnTo>
                  <a:close/>
                  <a:moveTo>
                    <a:pt x="104" y="144"/>
                  </a:moveTo>
                  <a:lnTo>
                    <a:pt x="104" y="144"/>
                  </a:lnTo>
                  <a:lnTo>
                    <a:pt x="102" y="144"/>
                  </a:lnTo>
                  <a:lnTo>
                    <a:pt x="100" y="144"/>
                  </a:lnTo>
                  <a:lnTo>
                    <a:pt x="98" y="144"/>
                  </a:lnTo>
                  <a:lnTo>
                    <a:pt x="98" y="142"/>
                  </a:lnTo>
                  <a:lnTo>
                    <a:pt x="98" y="140"/>
                  </a:lnTo>
                  <a:lnTo>
                    <a:pt x="96" y="140"/>
                  </a:lnTo>
                  <a:lnTo>
                    <a:pt x="94" y="140"/>
                  </a:lnTo>
                  <a:lnTo>
                    <a:pt x="94" y="138"/>
                  </a:lnTo>
                  <a:lnTo>
                    <a:pt x="92" y="138"/>
                  </a:lnTo>
                  <a:lnTo>
                    <a:pt x="90" y="138"/>
                  </a:lnTo>
                  <a:lnTo>
                    <a:pt x="88" y="138"/>
                  </a:lnTo>
                  <a:lnTo>
                    <a:pt x="86" y="138"/>
                  </a:lnTo>
                  <a:lnTo>
                    <a:pt x="84" y="136"/>
                  </a:lnTo>
                  <a:lnTo>
                    <a:pt x="84" y="138"/>
                  </a:lnTo>
                  <a:lnTo>
                    <a:pt x="82" y="138"/>
                  </a:lnTo>
                  <a:lnTo>
                    <a:pt x="82" y="136"/>
                  </a:lnTo>
                  <a:lnTo>
                    <a:pt x="80" y="136"/>
                  </a:lnTo>
                  <a:lnTo>
                    <a:pt x="80" y="138"/>
                  </a:lnTo>
                  <a:lnTo>
                    <a:pt x="80" y="136"/>
                  </a:lnTo>
                  <a:lnTo>
                    <a:pt x="78" y="138"/>
                  </a:lnTo>
                  <a:lnTo>
                    <a:pt x="78" y="136"/>
                  </a:lnTo>
                  <a:lnTo>
                    <a:pt x="78" y="138"/>
                  </a:lnTo>
                  <a:lnTo>
                    <a:pt x="78" y="136"/>
                  </a:lnTo>
                  <a:lnTo>
                    <a:pt x="76" y="136"/>
                  </a:lnTo>
                  <a:lnTo>
                    <a:pt x="76" y="134"/>
                  </a:lnTo>
                  <a:lnTo>
                    <a:pt x="76" y="132"/>
                  </a:lnTo>
                  <a:lnTo>
                    <a:pt x="78" y="132"/>
                  </a:lnTo>
                  <a:lnTo>
                    <a:pt x="76" y="130"/>
                  </a:lnTo>
                  <a:lnTo>
                    <a:pt x="78" y="130"/>
                  </a:lnTo>
                  <a:lnTo>
                    <a:pt x="76" y="130"/>
                  </a:lnTo>
                  <a:lnTo>
                    <a:pt x="78" y="130"/>
                  </a:lnTo>
                  <a:lnTo>
                    <a:pt x="78" y="128"/>
                  </a:lnTo>
                  <a:lnTo>
                    <a:pt x="78" y="130"/>
                  </a:lnTo>
                  <a:lnTo>
                    <a:pt x="78" y="132"/>
                  </a:lnTo>
                  <a:lnTo>
                    <a:pt x="80" y="130"/>
                  </a:lnTo>
                  <a:lnTo>
                    <a:pt x="80" y="128"/>
                  </a:lnTo>
                  <a:lnTo>
                    <a:pt x="80" y="126"/>
                  </a:lnTo>
                  <a:lnTo>
                    <a:pt x="80" y="128"/>
                  </a:lnTo>
                  <a:lnTo>
                    <a:pt x="80" y="130"/>
                  </a:lnTo>
                  <a:lnTo>
                    <a:pt x="82" y="130"/>
                  </a:lnTo>
                  <a:lnTo>
                    <a:pt x="84" y="130"/>
                  </a:lnTo>
                  <a:lnTo>
                    <a:pt x="86" y="130"/>
                  </a:lnTo>
                  <a:lnTo>
                    <a:pt x="84" y="130"/>
                  </a:lnTo>
                  <a:lnTo>
                    <a:pt x="86" y="128"/>
                  </a:lnTo>
                  <a:lnTo>
                    <a:pt x="86" y="130"/>
                  </a:lnTo>
                  <a:lnTo>
                    <a:pt x="88" y="130"/>
                  </a:lnTo>
                  <a:lnTo>
                    <a:pt x="86" y="130"/>
                  </a:lnTo>
                  <a:lnTo>
                    <a:pt x="86" y="132"/>
                  </a:lnTo>
                  <a:lnTo>
                    <a:pt x="86" y="130"/>
                  </a:lnTo>
                  <a:lnTo>
                    <a:pt x="86" y="132"/>
                  </a:lnTo>
                  <a:lnTo>
                    <a:pt x="88" y="132"/>
                  </a:lnTo>
                  <a:lnTo>
                    <a:pt x="88" y="134"/>
                  </a:lnTo>
                  <a:lnTo>
                    <a:pt x="90" y="134"/>
                  </a:lnTo>
                  <a:lnTo>
                    <a:pt x="92" y="134"/>
                  </a:lnTo>
                  <a:lnTo>
                    <a:pt x="94" y="134"/>
                  </a:lnTo>
                  <a:lnTo>
                    <a:pt x="96" y="134"/>
                  </a:lnTo>
                  <a:lnTo>
                    <a:pt x="96" y="132"/>
                  </a:lnTo>
                  <a:lnTo>
                    <a:pt x="98" y="132"/>
                  </a:lnTo>
                  <a:lnTo>
                    <a:pt x="100" y="132"/>
                  </a:lnTo>
                  <a:lnTo>
                    <a:pt x="102" y="132"/>
                  </a:lnTo>
                  <a:lnTo>
                    <a:pt x="104" y="134"/>
                  </a:lnTo>
                  <a:lnTo>
                    <a:pt x="102" y="134"/>
                  </a:lnTo>
                  <a:lnTo>
                    <a:pt x="104" y="134"/>
                  </a:lnTo>
                  <a:lnTo>
                    <a:pt x="106" y="134"/>
                  </a:lnTo>
                  <a:lnTo>
                    <a:pt x="108" y="134"/>
                  </a:lnTo>
                  <a:lnTo>
                    <a:pt x="110" y="136"/>
                  </a:lnTo>
                  <a:lnTo>
                    <a:pt x="110" y="134"/>
                  </a:lnTo>
                  <a:lnTo>
                    <a:pt x="114" y="134"/>
                  </a:lnTo>
                  <a:lnTo>
                    <a:pt x="116" y="134"/>
                  </a:lnTo>
                  <a:lnTo>
                    <a:pt x="114" y="136"/>
                  </a:lnTo>
                  <a:lnTo>
                    <a:pt x="114" y="138"/>
                  </a:lnTo>
                  <a:lnTo>
                    <a:pt x="116" y="138"/>
                  </a:lnTo>
                  <a:lnTo>
                    <a:pt x="116" y="140"/>
                  </a:lnTo>
                  <a:lnTo>
                    <a:pt x="118" y="138"/>
                  </a:lnTo>
                  <a:lnTo>
                    <a:pt x="120" y="138"/>
                  </a:lnTo>
                  <a:lnTo>
                    <a:pt x="120" y="136"/>
                  </a:lnTo>
                  <a:lnTo>
                    <a:pt x="122" y="136"/>
                  </a:lnTo>
                  <a:lnTo>
                    <a:pt x="122" y="138"/>
                  </a:lnTo>
                  <a:lnTo>
                    <a:pt x="124" y="136"/>
                  </a:lnTo>
                  <a:lnTo>
                    <a:pt x="124" y="134"/>
                  </a:lnTo>
                  <a:lnTo>
                    <a:pt x="126" y="134"/>
                  </a:lnTo>
                  <a:lnTo>
                    <a:pt x="124" y="136"/>
                  </a:lnTo>
                  <a:lnTo>
                    <a:pt x="124" y="138"/>
                  </a:lnTo>
                  <a:lnTo>
                    <a:pt x="126" y="138"/>
                  </a:lnTo>
                  <a:lnTo>
                    <a:pt x="124" y="140"/>
                  </a:lnTo>
                  <a:lnTo>
                    <a:pt x="122" y="142"/>
                  </a:lnTo>
                  <a:lnTo>
                    <a:pt x="120" y="142"/>
                  </a:lnTo>
                  <a:lnTo>
                    <a:pt x="118" y="142"/>
                  </a:lnTo>
                  <a:lnTo>
                    <a:pt x="116" y="142"/>
                  </a:lnTo>
                  <a:lnTo>
                    <a:pt x="114" y="142"/>
                  </a:lnTo>
                  <a:lnTo>
                    <a:pt x="112" y="142"/>
                  </a:lnTo>
                  <a:lnTo>
                    <a:pt x="110" y="142"/>
                  </a:lnTo>
                  <a:lnTo>
                    <a:pt x="108" y="142"/>
                  </a:lnTo>
                  <a:lnTo>
                    <a:pt x="106" y="144"/>
                  </a:lnTo>
                  <a:lnTo>
                    <a:pt x="104" y="142"/>
                  </a:lnTo>
                  <a:lnTo>
                    <a:pt x="104" y="144"/>
                  </a:lnTo>
                  <a:close/>
                  <a:moveTo>
                    <a:pt x="66" y="86"/>
                  </a:moveTo>
                  <a:lnTo>
                    <a:pt x="66" y="88"/>
                  </a:lnTo>
                  <a:lnTo>
                    <a:pt x="68" y="88"/>
                  </a:lnTo>
                  <a:lnTo>
                    <a:pt x="68" y="86"/>
                  </a:lnTo>
                  <a:lnTo>
                    <a:pt x="70" y="86"/>
                  </a:lnTo>
                  <a:lnTo>
                    <a:pt x="70" y="88"/>
                  </a:lnTo>
                  <a:lnTo>
                    <a:pt x="70" y="90"/>
                  </a:lnTo>
                  <a:lnTo>
                    <a:pt x="72" y="90"/>
                  </a:lnTo>
                  <a:lnTo>
                    <a:pt x="70" y="90"/>
                  </a:lnTo>
                  <a:lnTo>
                    <a:pt x="72" y="90"/>
                  </a:lnTo>
                  <a:lnTo>
                    <a:pt x="72" y="92"/>
                  </a:lnTo>
                  <a:lnTo>
                    <a:pt x="70" y="92"/>
                  </a:lnTo>
                  <a:lnTo>
                    <a:pt x="68" y="92"/>
                  </a:lnTo>
                  <a:lnTo>
                    <a:pt x="66" y="92"/>
                  </a:lnTo>
                  <a:lnTo>
                    <a:pt x="68" y="92"/>
                  </a:lnTo>
                  <a:lnTo>
                    <a:pt x="66" y="92"/>
                  </a:lnTo>
                  <a:lnTo>
                    <a:pt x="66" y="94"/>
                  </a:lnTo>
                  <a:lnTo>
                    <a:pt x="64" y="94"/>
                  </a:lnTo>
                  <a:lnTo>
                    <a:pt x="64" y="92"/>
                  </a:lnTo>
                  <a:lnTo>
                    <a:pt x="66" y="92"/>
                  </a:lnTo>
                  <a:lnTo>
                    <a:pt x="64" y="90"/>
                  </a:lnTo>
                  <a:lnTo>
                    <a:pt x="62" y="90"/>
                  </a:lnTo>
                  <a:lnTo>
                    <a:pt x="60" y="88"/>
                  </a:lnTo>
                  <a:lnTo>
                    <a:pt x="60" y="90"/>
                  </a:lnTo>
                  <a:lnTo>
                    <a:pt x="60" y="88"/>
                  </a:lnTo>
                  <a:lnTo>
                    <a:pt x="58" y="88"/>
                  </a:lnTo>
                  <a:lnTo>
                    <a:pt x="56" y="88"/>
                  </a:lnTo>
                  <a:lnTo>
                    <a:pt x="58" y="90"/>
                  </a:lnTo>
                  <a:lnTo>
                    <a:pt x="58" y="92"/>
                  </a:lnTo>
                  <a:lnTo>
                    <a:pt x="60" y="92"/>
                  </a:lnTo>
                  <a:lnTo>
                    <a:pt x="60" y="94"/>
                  </a:lnTo>
                  <a:lnTo>
                    <a:pt x="62" y="96"/>
                  </a:lnTo>
                  <a:lnTo>
                    <a:pt x="62" y="98"/>
                  </a:lnTo>
                  <a:lnTo>
                    <a:pt x="62" y="96"/>
                  </a:lnTo>
                  <a:lnTo>
                    <a:pt x="62" y="98"/>
                  </a:lnTo>
                  <a:lnTo>
                    <a:pt x="64" y="98"/>
                  </a:lnTo>
                  <a:lnTo>
                    <a:pt x="64" y="100"/>
                  </a:lnTo>
                  <a:lnTo>
                    <a:pt x="64" y="102"/>
                  </a:lnTo>
                  <a:lnTo>
                    <a:pt x="66" y="104"/>
                  </a:lnTo>
                  <a:lnTo>
                    <a:pt x="66" y="106"/>
                  </a:lnTo>
                  <a:lnTo>
                    <a:pt x="64" y="106"/>
                  </a:lnTo>
                  <a:lnTo>
                    <a:pt x="66" y="106"/>
                  </a:lnTo>
                  <a:lnTo>
                    <a:pt x="64" y="108"/>
                  </a:lnTo>
                  <a:lnTo>
                    <a:pt x="66" y="108"/>
                  </a:lnTo>
                  <a:lnTo>
                    <a:pt x="66" y="110"/>
                  </a:lnTo>
                  <a:lnTo>
                    <a:pt x="68" y="112"/>
                  </a:lnTo>
                  <a:lnTo>
                    <a:pt x="66" y="112"/>
                  </a:lnTo>
                  <a:lnTo>
                    <a:pt x="66" y="110"/>
                  </a:lnTo>
                  <a:lnTo>
                    <a:pt x="64" y="110"/>
                  </a:lnTo>
                  <a:lnTo>
                    <a:pt x="64" y="108"/>
                  </a:lnTo>
                  <a:lnTo>
                    <a:pt x="62" y="108"/>
                  </a:lnTo>
                  <a:lnTo>
                    <a:pt x="62" y="106"/>
                  </a:lnTo>
                  <a:lnTo>
                    <a:pt x="60" y="106"/>
                  </a:lnTo>
                  <a:lnTo>
                    <a:pt x="60" y="104"/>
                  </a:lnTo>
                  <a:lnTo>
                    <a:pt x="58" y="104"/>
                  </a:lnTo>
                  <a:lnTo>
                    <a:pt x="56" y="104"/>
                  </a:lnTo>
                  <a:lnTo>
                    <a:pt x="56" y="106"/>
                  </a:lnTo>
                  <a:lnTo>
                    <a:pt x="56" y="108"/>
                  </a:lnTo>
                  <a:lnTo>
                    <a:pt x="56" y="106"/>
                  </a:lnTo>
                  <a:lnTo>
                    <a:pt x="56" y="108"/>
                  </a:lnTo>
                  <a:lnTo>
                    <a:pt x="56" y="110"/>
                  </a:lnTo>
                  <a:lnTo>
                    <a:pt x="56" y="112"/>
                  </a:lnTo>
                  <a:lnTo>
                    <a:pt x="54" y="112"/>
                  </a:lnTo>
                  <a:lnTo>
                    <a:pt x="54" y="110"/>
                  </a:lnTo>
                  <a:lnTo>
                    <a:pt x="54" y="108"/>
                  </a:lnTo>
                  <a:lnTo>
                    <a:pt x="54" y="106"/>
                  </a:lnTo>
                  <a:lnTo>
                    <a:pt x="52" y="106"/>
                  </a:lnTo>
                  <a:lnTo>
                    <a:pt x="52" y="104"/>
                  </a:lnTo>
                  <a:lnTo>
                    <a:pt x="52" y="102"/>
                  </a:lnTo>
                  <a:lnTo>
                    <a:pt x="50" y="102"/>
                  </a:lnTo>
                  <a:lnTo>
                    <a:pt x="48" y="102"/>
                  </a:lnTo>
                  <a:lnTo>
                    <a:pt x="50" y="100"/>
                  </a:lnTo>
                  <a:lnTo>
                    <a:pt x="48" y="100"/>
                  </a:lnTo>
                  <a:lnTo>
                    <a:pt x="48" y="98"/>
                  </a:lnTo>
                  <a:lnTo>
                    <a:pt x="46" y="100"/>
                  </a:lnTo>
                  <a:lnTo>
                    <a:pt x="46" y="102"/>
                  </a:lnTo>
                  <a:lnTo>
                    <a:pt x="46" y="104"/>
                  </a:lnTo>
                  <a:lnTo>
                    <a:pt x="44" y="106"/>
                  </a:lnTo>
                  <a:lnTo>
                    <a:pt x="44" y="104"/>
                  </a:lnTo>
                  <a:lnTo>
                    <a:pt x="42" y="104"/>
                  </a:lnTo>
                  <a:lnTo>
                    <a:pt x="40" y="102"/>
                  </a:lnTo>
                  <a:lnTo>
                    <a:pt x="40" y="100"/>
                  </a:lnTo>
                  <a:lnTo>
                    <a:pt x="40" y="98"/>
                  </a:lnTo>
                  <a:lnTo>
                    <a:pt x="38" y="98"/>
                  </a:lnTo>
                  <a:lnTo>
                    <a:pt x="38" y="96"/>
                  </a:lnTo>
                  <a:lnTo>
                    <a:pt x="40" y="96"/>
                  </a:lnTo>
                  <a:lnTo>
                    <a:pt x="40" y="94"/>
                  </a:lnTo>
                  <a:lnTo>
                    <a:pt x="38" y="92"/>
                  </a:lnTo>
                  <a:lnTo>
                    <a:pt x="38" y="90"/>
                  </a:lnTo>
                  <a:lnTo>
                    <a:pt x="38" y="88"/>
                  </a:lnTo>
                  <a:lnTo>
                    <a:pt x="36" y="88"/>
                  </a:lnTo>
                  <a:lnTo>
                    <a:pt x="34" y="86"/>
                  </a:lnTo>
                  <a:lnTo>
                    <a:pt x="32" y="86"/>
                  </a:lnTo>
                  <a:lnTo>
                    <a:pt x="32" y="84"/>
                  </a:lnTo>
                  <a:lnTo>
                    <a:pt x="32" y="82"/>
                  </a:lnTo>
                  <a:lnTo>
                    <a:pt x="30" y="82"/>
                  </a:lnTo>
                  <a:lnTo>
                    <a:pt x="30" y="80"/>
                  </a:lnTo>
                  <a:lnTo>
                    <a:pt x="32" y="80"/>
                  </a:lnTo>
                  <a:lnTo>
                    <a:pt x="32" y="78"/>
                  </a:lnTo>
                  <a:lnTo>
                    <a:pt x="32" y="76"/>
                  </a:lnTo>
                  <a:lnTo>
                    <a:pt x="34" y="76"/>
                  </a:lnTo>
                  <a:lnTo>
                    <a:pt x="32" y="76"/>
                  </a:lnTo>
                  <a:lnTo>
                    <a:pt x="32" y="74"/>
                  </a:lnTo>
                  <a:lnTo>
                    <a:pt x="34" y="74"/>
                  </a:lnTo>
                  <a:lnTo>
                    <a:pt x="36" y="74"/>
                  </a:lnTo>
                  <a:lnTo>
                    <a:pt x="36" y="76"/>
                  </a:lnTo>
                  <a:lnTo>
                    <a:pt x="38" y="74"/>
                  </a:lnTo>
                  <a:lnTo>
                    <a:pt x="40" y="72"/>
                  </a:lnTo>
                  <a:lnTo>
                    <a:pt x="42" y="72"/>
                  </a:lnTo>
                  <a:lnTo>
                    <a:pt x="44" y="72"/>
                  </a:lnTo>
                  <a:lnTo>
                    <a:pt x="46" y="72"/>
                  </a:lnTo>
                  <a:lnTo>
                    <a:pt x="46" y="74"/>
                  </a:lnTo>
                  <a:lnTo>
                    <a:pt x="48" y="74"/>
                  </a:lnTo>
                  <a:lnTo>
                    <a:pt x="50" y="74"/>
                  </a:lnTo>
                  <a:lnTo>
                    <a:pt x="52" y="76"/>
                  </a:lnTo>
                  <a:lnTo>
                    <a:pt x="54" y="76"/>
                  </a:lnTo>
                  <a:lnTo>
                    <a:pt x="56" y="76"/>
                  </a:lnTo>
                  <a:lnTo>
                    <a:pt x="56" y="78"/>
                  </a:lnTo>
                  <a:lnTo>
                    <a:pt x="58" y="78"/>
                  </a:lnTo>
                  <a:lnTo>
                    <a:pt x="58" y="80"/>
                  </a:lnTo>
                  <a:lnTo>
                    <a:pt x="60" y="80"/>
                  </a:lnTo>
                  <a:lnTo>
                    <a:pt x="62" y="80"/>
                  </a:lnTo>
                  <a:lnTo>
                    <a:pt x="62" y="82"/>
                  </a:lnTo>
                  <a:lnTo>
                    <a:pt x="64" y="82"/>
                  </a:lnTo>
                  <a:lnTo>
                    <a:pt x="66" y="82"/>
                  </a:lnTo>
                  <a:lnTo>
                    <a:pt x="66" y="84"/>
                  </a:lnTo>
                  <a:lnTo>
                    <a:pt x="64" y="84"/>
                  </a:lnTo>
                  <a:lnTo>
                    <a:pt x="66" y="84"/>
                  </a:lnTo>
                  <a:lnTo>
                    <a:pt x="64" y="86"/>
                  </a:lnTo>
                  <a:lnTo>
                    <a:pt x="66" y="86"/>
                  </a:lnTo>
                  <a:close/>
                  <a:moveTo>
                    <a:pt x="72" y="78"/>
                  </a:moveTo>
                  <a:lnTo>
                    <a:pt x="72" y="78"/>
                  </a:lnTo>
                  <a:lnTo>
                    <a:pt x="70" y="78"/>
                  </a:lnTo>
                  <a:lnTo>
                    <a:pt x="68" y="78"/>
                  </a:lnTo>
                  <a:lnTo>
                    <a:pt x="66" y="78"/>
                  </a:lnTo>
                  <a:lnTo>
                    <a:pt x="64" y="78"/>
                  </a:lnTo>
                  <a:lnTo>
                    <a:pt x="64" y="80"/>
                  </a:lnTo>
                  <a:lnTo>
                    <a:pt x="62" y="80"/>
                  </a:lnTo>
                  <a:lnTo>
                    <a:pt x="60" y="80"/>
                  </a:lnTo>
                  <a:lnTo>
                    <a:pt x="60" y="78"/>
                  </a:lnTo>
                  <a:lnTo>
                    <a:pt x="58" y="78"/>
                  </a:lnTo>
                  <a:lnTo>
                    <a:pt x="60" y="78"/>
                  </a:lnTo>
                  <a:lnTo>
                    <a:pt x="60" y="76"/>
                  </a:lnTo>
                  <a:lnTo>
                    <a:pt x="62" y="76"/>
                  </a:lnTo>
                  <a:lnTo>
                    <a:pt x="64" y="76"/>
                  </a:lnTo>
                  <a:lnTo>
                    <a:pt x="66" y="76"/>
                  </a:lnTo>
                  <a:lnTo>
                    <a:pt x="64" y="76"/>
                  </a:lnTo>
                  <a:lnTo>
                    <a:pt x="66" y="76"/>
                  </a:lnTo>
                  <a:lnTo>
                    <a:pt x="64" y="74"/>
                  </a:lnTo>
                  <a:lnTo>
                    <a:pt x="62" y="74"/>
                  </a:lnTo>
                  <a:lnTo>
                    <a:pt x="60" y="74"/>
                  </a:lnTo>
                  <a:lnTo>
                    <a:pt x="58" y="74"/>
                  </a:lnTo>
                  <a:lnTo>
                    <a:pt x="56" y="74"/>
                  </a:lnTo>
                  <a:lnTo>
                    <a:pt x="58" y="72"/>
                  </a:lnTo>
                  <a:lnTo>
                    <a:pt x="56" y="72"/>
                  </a:lnTo>
                  <a:lnTo>
                    <a:pt x="54" y="70"/>
                  </a:lnTo>
                  <a:lnTo>
                    <a:pt x="56" y="72"/>
                  </a:lnTo>
                  <a:lnTo>
                    <a:pt x="54" y="72"/>
                  </a:lnTo>
                  <a:lnTo>
                    <a:pt x="52" y="70"/>
                  </a:lnTo>
                  <a:lnTo>
                    <a:pt x="50" y="70"/>
                  </a:lnTo>
                  <a:lnTo>
                    <a:pt x="52" y="72"/>
                  </a:lnTo>
                  <a:lnTo>
                    <a:pt x="50" y="72"/>
                  </a:lnTo>
                  <a:lnTo>
                    <a:pt x="48" y="72"/>
                  </a:lnTo>
                  <a:lnTo>
                    <a:pt x="46" y="72"/>
                  </a:lnTo>
                  <a:lnTo>
                    <a:pt x="44" y="70"/>
                  </a:lnTo>
                  <a:lnTo>
                    <a:pt x="42" y="70"/>
                  </a:lnTo>
                  <a:lnTo>
                    <a:pt x="42" y="72"/>
                  </a:lnTo>
                  <a:lnTo>
                    <a:pt x="40" y="70"/>
                  </a:lnTo>
                  <a:lnTo>
                    <a:pt x="40" y="72"/>
                  </a:lnTo>
                  <a:lnTo>
                    <a:pt x="38" y="72"/>
                  </a:lnTo>
                  <a:lnTo>
                    <a:pt x="36" y="72"/>
                  </a:lnTo>
                  <a:lnTo>
                    <a:pt x="34" y="72"/>
                  </a:lnTo>
                  <a:lnTo>
                    <a:pt x="32" y="72"/>
                  </a:lnTo>
                  <a:lnTo>
                    <a:pt x="32" y="70"/>
                  </a:lnTo>
                  <a:lnTo>
                    <a:pt x="32" y="72"/>
                  </a:lnTo>
                  <a:lnTo>
                    <a:pt x="30" y="72"/>
                  </a:lnTo>
                  <a:lnTo>
                    <a:pt x="28" y="72"/>
                  </a:lnTo>
                  <a:lnTo>
                    <a:pt x="30" y="70"/>
                  </a:lnTo>
                  <a:lnTo>
                    <a:pt x="28" y="70"/>
                  </a:lnTo>
                  <a:lnTo>
                    <a:pt x="28" y="68"/>
                  </a:lnTo>
                  <a:lnTo>
                    <a:pt x="26" y="68"/>
                  </a:lnTo>
                  <a:lnTo>
                    <a:pt x="26" y="66"/>
                  </a:lnTo>
                  <a:lnTo>
                    <a:pt x="26" y="64"/>
                  </a:lnTo>
                  <a:lnTo>
                    <a:pt x="24" y="64"/>
                  </a:lnTo>
                  <a:lnTo>
                    <a:pt x="24" y="62"/>
                  </a:lnTo>
                  <a:lnTo>
                    <a:pt x="22" y="62"/>
                  </a:lnTo>
                  <a:lnTo>
                    <a:pt x="22" y="64"/>
                  </a:lnTo>
                  <a:lnTo>
                    <a:pt x="22" y="62"/>
                  </a:lnTo>
                  <a:lnTo>
                    <a:pt x="22" y="60"/>
                  </a:lnTo>
                  <a:lnTo>
                    <a:pt x="22" y="58"/>
                  </a:lnTo>
                  <a:lnTo>
                    <a:pt x="22" y="60"/>
                  </a:lnTo>
                  <a:lnTo>
                    <a:pt x="24" y="58"/>
                  </a:lnTo>
                  <a:lnTo>
                    <a:pt x="24" y="60"/>
                  </a:lnTo>
                  <a:lnTo>
                    <a:pt x="24" y="58"/>
                  </a:lnTo>
                  <a:lnTo>
                    <a:pt x="24" y="60"/>
                  </a:lnTo>
                  <a:lnTo>
                    <a:pt x="26" y="58"/>
                  </a:lnTo>
                  <a:lnTo>
                    <a:pt x="26" y="60"/>
                  </a:lnTo>
                  <a:lnTo>
                    <a:pt x="28" y="60"/>
                  </a:lnTo>
                  <a:lnTo>
                    <a:pt x="30" y="60"/>
                  </a:lnTo>
                  <a:lnTo>
                    <a:pt x="28" y="60"/>
                  </a:lnTo>
                  <a:lnTo>
                    <a:pt x="28" y="58"/>
                  </a:lnTo>
                  <a:lnTo>
                    <a:pt x="26" y="56"/>
                  </a:lnTo>
                  <a:lnTo>
                    <a:pt x="28" y="56"/>
                  </a:lnTo>
                  <a:lnTo>
                    <a:pt x="26" y="58"/>
                  </a:lnTo>
                  <a:lnTo>
                    <a:pt x="26" y="56"/>
                  </a:lnTo>
                  <a:lnTo>
                    <a:pt x="26" y="58"/>
                  </a:lnTo>
                  <a:lnTo>
                    <a:pt x="24" y="56"/>
                  </a:lnTo>
                  <a:lnTo>
                    <a:pt x="24" y="58"/>
                  </a:lnTo>
                  <a:lnTo>
                    <a:pt x="24" y="56"/>
                  </a:lnTo>
                  <a:lnTo>
                    <a:pt x="24" y="58"/>
                  </a:lnTo>
                  <a:lnTo>
                    <a:pt x="22" y="56"/>
                  </a:lnTo>
                  <a:lnTo>
                    <a:pt x="24" y="56"/>
                  </a:lnTo>
                  <a:lnTo>
                    <a:pt x="22" y="56"/>
                  </a:lnTo>
                  <a:lnTo>
                    <a:pt x="20" y="56"/>
                  </a:lnTo>
                  <a:lnTo>
                    <a:pt x="22" y="58"/>
                  </a:lnTo>
                  <a:lnTo>
                    <a:pt x="20" y="58"/>
                  </a:lnTo>
                  <a:lnTo>
                    <a:pt x="20" y="56"/>
                  </a:lnTo>
                  <a:lnTo>
                    <a:pt x="18" y="56"/>
                  </a:lnTo>
                  <a:lnTo>
                    <a:pt x="18" y="54"/>
                  </a:lnTo>
                  <a:lnTo>
                    <a:pt x="16" y="54"/>
                  </a:lnTo>
                  <a:lnTo>
                    <a:pt x="16" y="52"/>
                  </a:lnTo>
                  <a:lnTo>
                    <a:pt x="14" y="52"/>
                  </a:lnTo>
                  <a:lnTo>
                    <a:pt x="12" y="50"/>
                  </a:lnTo>
                  <a:lnTo>
                    <a:pt x="12" y="48"/>
                  </a:lnTo>
                  <a:lnTo>
                    <a:pt x="10" y="48"/>
                  </a:lnTo>
                  <a:lnTo>
                    <a:pt x="12" y="48"/>
                  </a:lnTo>
                  <a:lnTo>
                    <a:pt x="10" y="48"/>
                  </a:lnTo>
                  <a:lnTo>
                    <a:pt x="12" y="48"/>
                  </a:lnTo>
                  <a:lnTo>
                    <a:pt x="10" y="48"/>
                  </a:lnTo>
                  <a:lnTo>
                    <a:pt x="10" y="46"/>
                  </a:lnTo>
                  <a:lnTo>
                    <a:pt x="8" y="44"/>
                  </a:lnTo>
                  <a:lnTo>
                    <a:pt x="10" y="44"/>
                  </a:lnTo>
                  <a:lnTo>
                    <a:pt x="12" y="42"/>
                  </a:lnTo>
                  <a:lnTo>
                    <a:pt x="12" y="40"/>
                  </a:lnTo>
                  <a:lnTo>
                    <a:pt x="12" y="42"/>
                  </a:lnTo>
                  <a:lnTo>
                    <a:pt x="12" y="40"/>
                  </a:lnTo>
                  <a:lnTo>
                    <a:pt x="14" y="40"/>
                  </a:lnTo>
                  <a:lnTo>
                    <a:pt x="12" y="40"/>
                  </a:lnTo>
                  <a:lnTo>
                    <a:pt x="12" y="38"/>
                  </a:lnTo>
                  <a:lnTo>
                    <a:pt x="12" y="36"/>
                  </a:lnTo>
                  <a:lnTo>
                    <a:pt x="14" y="36"/>
                  </a:lnTo>
                  <a:lnTo>
                    <a:pt x="16" y="34"/>
                  </a:lnTo>
                  <a:lnTo>
                    <a:pt x="18" y="34"/>
                  </a:lnTo>
                  <a:lnTo>
                    <a:pt x="18" y="32"/>
                  </a:lnTo>
                  <a:lnTo>
                    <a:pt x="18" y="30"/>
                  </a:lnTo>
                  <a:lnTo>
                    <a:pt x="18" y="28"/>
                  </a:lnTo>
                  <a:lnTo>
                    <a:pt x="20" y="26"/>
                  </a:lnTo>
                  <a:lnTo>
                    <a:pt x="22" y="26"/>
                  </a:lnTo>
                  <a:lnTo>
                    <a:pt x="24" y="26"/>
                  </a:lnTo>
                  <a:lnTo>
                    <a:pt x="22" y="24"/>
                  </a:lnTo>
                  <a:lnTo>
                    <a:pt x="24" y="24"/>
                  </a:lnTo>
                  <a:lnTo>
                    <a:pt x="22" y="24"/>
                  </a:lnTo>
                  <a:lnTo>
                    <a:pt x="24" y="22"/>
                  </a:lnTo>
                  <a:lnTo>
                    <a:pt x="22" y="20"/>
                  </a:lnTo>
                  <a:lnTo>
                    <a:pt x="22" y="18"/>
                  </a:lnTo>
                  <a:lnTo>
                    <a:pt x="24" y="18"/>
                  </a:lnTo>
                  <a:lnTo>
                    <a:pt x="26" y="18"/>
                  </a:lnTo>
                  <a:lnTo>
                    <a:pt x="28" y="18"/>
                  </a:lnTo>
                  <a:lnTo>
                    <a:pt x="30" y="18"/>
                  </a:lnTo>
                  <a:lnTo>
                    <a:pt x="32" y="18"/>
                  </a:lnTo>
                  <a:lnTo>
                    <a:pt x="34" y="16"/>
                  </a:lnTo>
                  <a:lnTo>
                    <a:pt x="34" y="18"/>
                  </a:lnTo>
                  <a:lnTo>
                    <a:pt x="34" y="16"/>
                  </a:lnTo>
                  <a:lnTo>
                    <a:pt x="36" y="14"/>
                  </a:lnTo>
                  <a:lnTo>
                    <a:pt x="38" y="14"/>
                  </a:lnTo>
                  <a:lnTo>
                    <a:pt x="40" y="12"/>
                  </a:lnTo>
                  <a:lnTo>
                    <a:pt x="42" y="12"/>
                  </a:lnTo>
                  <a:lnTo>
                    <a:pt x="44" y="12"/>
                  </a:lnTo>
                  <a:lnTo>
                    <a:pt x="46" y="12"/>
                  </a:lnTo>
                  <a:lnTo>
                    <a:pt x="48" y="12"/>
                  </a:lnTo>
                  <a:lnTo>
                    <a:pt x="50" y="12"/>
                  </a:lnTo>
                  <a:lnTo>
                    <a:pt x="52" y="12"/>
                  </a:lnTo>
                  <a:lnTo>
                    <a:pt x="52" y="10"/>
                  </a:lnTo>
                  <a:lnTo>
                    <a:pt x="52" y="8"/>
                  </a:lnTo>
                  <a:lnTo>
                    <a:pt x="54" y="8"/>
                  </a:lnTo>
                  <a:lnTo>
                    <a:pt x="56" y="8"/>
                  </a:lnTo>
                  <a:lnTo>
                    <a:pt x="58" y="10"/>
                  </a:lnTo>
                  <a:lnTo>
                    <a:pt x="58" y="8"/>
                  </a:lnTo>
                  <a:lnTo>
                    <a:pt x="60" y="8"/>
                  </a:lnTo>
                  <a:lnTo>
                    <a:pt x="62" y="8"/>
                  </a:lnTo>
                  <a:lnTo>
                    <a:pt x="64" y="8"/>
                  </a:lnTo>
                  <a:lnTo>
                    <a:pt x="64" y="6"/>
                  </a:lnTo>
                  <a:lnTo>
                    <a:pt x="68" y="6"/>
                  </a:lnTo>
                  <a:lnTo>
                    <a:pt x="70" y="6"/>
                  </a:lnTo>
                  <a:lnTo>
                    <a:pt x="72" y="6"/>
                  </a:lnTo>
                  <a:lnTo>
                    <a:pt x="74" y="6"/>
                  </a:lnTo>
                  <a:lnTo>
                    <a:pt x="74" y="4"/>
                  </a:lnTo>
                  <a:lnTo>
                    <a:pt x="76" y="4"/>
                  </a:lnTo>
                  <a:lnTo>
                    <a:pt x="78" y="4"/>
                  </a:lnTo>
                  <a:lnTo>
                    <a:pt x="80" y="4"/>
                  </a:lnTo>
                  <a:lnTo>
                    <a:pt x="82" y="4"/>
                  </a:lnTo>
                  <a:lnTo>
                    <a:pt x="82" y="6"/>
                  </a:lnTo>
                  <a:lnTo>
                    <a:pt x="84" y="6"/>
                  </a:lnTo>
                  <a:lnTo>
                    <a:pt x="84" y="8"/>
                  </a:lnTo>
                  <a:lnTo>
                    <a:pt x="86" y="8"/>
                  </a:lnTo>
                  <a:lnTo>
                    <a:pt x="88" y="6"/>
                  </a:lnTo>
                  <a:lnTo>
                    <a:pt x="90" y="8"/>
                  </a:lnTo>
                  <a:lnTo>
                    <a:pt x="92" y="8"/>
                  </a:lnTo>
                  <a:lnTo>
                    <a:pt x="92" y="10"/>
                  </a:lnTo>
                  <a:lnTo>
                    <a:pt x="94" y="10"/>
                  </a:lnTo>
                  <a:lnTo>
                    <a:pt x="96" y="10"/>
                  </a:lnTo>
                  <a:lnTo>
                    <a:pt x="98" y="10"/>
                  </a:lnTo>
                  <a:lnTo>
                    <a:pt x="100" y="10"/>
                  </a:lnTo>
                  <a:lnTo>
                    <a:pt x="102" y="10"/>
                  </a:lnTo>
                  <a:lnTo>
                    <a:pt x="104" y="8"/>
                  </a:lnTo>
                  <a:lnTo>
                    <a:pt x="106" y="8"/>
                  </a:lnTo>
                  <a:lnTo>
                    <a:pt x="108" y="8"/>
                  </a:lnTo>
                  <a:lnTo>
                    <a:pt x="110" y="6"/>
                  </a:lnTo>
                  <a:lnTo>
                    <a:pt x="108" y="6"/>
                  </a:lnTo>
                  <a:lnTo>
                    <a:pt x="110" y="4"/>
                  </a:lnTo>
                  <a:lnTo>
                    <a:pt x="108" y="4"/>
                  </a:lnTo>
                  <a:lnTo>
                    <a:pt x="106" y="2"/>
                  </a:lnTo>
                  <a:lnTo>
                    <a:pt x="108" y="0"/>
                  </a:lnTo>
                  <a:lnTo>
                    <a:pt x="110" y="0"/>
                  </a:lnTo>
                  <a:lnTo>
                    <a:pt x="114" y="2"/>
                  </a:lnTo>
                  <a:lnTo>
                    <a:pt x="116" y="2"/>
                  </a:lnTo>
                  <a:lnTo>
                    <a:pt x="116" y="4"/>
                  </a:lnTo>
                  <a:lnTo>
                    <a:pt x="116" y="6"/>
                  </a:lnTo>
                  <a:lnTo>
                    <a:pt x="118" y="8"/>
                  </a:lnTo>
                  <a:lnTo>
                    <a:pt x="116" y="8"/>
                  </a:lnTo>
                  <a:lnTo>
                    <a:pt x="114" y="10"/>
                  </a:lnTo>
                  <a:lnTo>
                    <a:pt x="112" y="10"/>
                  </a:lnTo>
                  <a:lnTo>
                    <a:pt x="112" y="14"/>
                  </a:lnTo>
                  <a:lnTo>
                    <a:pt x="114" y="16"/>
                  </a:lnTo>
                  <a:lnTo>
                    <a:pt x="112" y="16"/>
                  </a:lnTo>
                  <a:lnTo>
                    <a:pt x="114" y="16"/>
                  </a:lnTo>
                  <a:lnTo>
                    <a:pt x="112" y="18"/>
                  </a:lnTo>
                  <a:lnTo>
                    <a:pt x="112" y="20"/>
                  </a:lnTo>
                  <a:lnTo>
                    <a:pt x="110" y="20"/>
                  </a:lnTo>
                  <a:lnTo>
                    <a:pt x="110" y="22"/>
                  </a:lnTo>
                  <a:lnTo>
                    <a:pt x="108" y="22"/>
                  </a:lnTo>
                  <a:lnTo>
                    <a:pt x="108" y="20"/>
                  </a:lnTo>
                  <a:lnTo>
                    <a:pt x="110" y="20"/>
                  </a:lnTo>
                  <a:lnTo>
                    <a:pt x="108" y="20"/>
                  </a:lnTo>
                  <a:lnTo>
                    <a:pt x="106" y="20"/>
                  </a:lnTo>
                  <a:lnTo>
                    <a:pt x="104" y="20"/>
                  </a:lnTo>
                  <a:lnTo>
                    <a:pt x="102" y="18"/>
                  </a:lnTo>
                  <a:lnTo>
                    <a:pt x="100" y="18"/>
                  </a:lnTo>
                  <a:lnTo>
                    <a:pt x="98" y="18"/>
                  </a:lnTo>
                  <a:lnTo>
                    <a:pt x="96" y="18"/>
                  </a:lnTo>
                  <a:lnTo>
                    <a:pt x="96" y="16"/>
                  </a:lnTo>
                  <a:lnTo>
                    <a:pt x="96" y="18"/>
                  </a:lnTo>
                  <a:lnTo>
                    <a:pt x="94" y="18"/>
                  </a:lnTo>
                  <a:lnTo>
                    <a:pt x="96" y="16"/>
                  </a:lnTo>
                  <a:lnTo>
                    <a:pt x="94" y="16"/>
                  </a:lnTo>
                  <a:lnTo>
                    <a:pt x="94" y="18"/>
                  </a:lnTo>
                  <a:lnTo>
                    <a:pt x="94" y="16"/>
                  </a:lnTo>
                  <a:lnTo>
                    <a:pt x="94" y="18"/>
                  </a:lnTo>
                  <a:lnTo>
                    <a:pt x="94" y="16"/>
                  </a:lnTo>
                  <a:lnTo>
                    <a:pt x="92" y="16"/>
                  </a:lnTo>
                  <a:lnTo>
                    <a:pt x="94" y="16"/>
                  </a:lnTo>
                  <a:lnTo>
                    <a:pt x="92" y="16"/>
                  </a:lnTo>
                  <a:lnTo>
                    <a:pt x="94" y="16"/>
                  </a:lnTo>
                  <a:lnTo>
                    <a:pt x="92" y="14"/>
                  </a:lnTo>
                  <a:lnTo>
                    <a:pt x="90" y="14"/>
                  </a:lnTo>
                  <a:lnTo>
                    <a:pt x="92" y="14"/>
                  </a:lnTo>
                  <a:lnTo>
                    <a:pt x="92" y="16"/>
                  </a:lnTo>
                  <a:lnTo>
                    <a:pt x="90" y="16"/>
                  </a:lnTo>
                  <a:lnTo>
                    <a:pt x="90" y="18"/>
                  </a:lnTo>
                  <a:lnTo>
                    <a:pt x="88" y="18"/>
                  </a:lnTo>
                  <a:lnTo>
                    <a:pt x="86" y="18"/>
                  </a:lnTo>
                  <a:lnTo>
                    <a:pt x="86" y="20"/>
                  </a:lnTo>
                  <a:lnTo>
                    <a:pt x="86" y="18"/>
                  </a:lnTo>
                  <a:lnTo>
                    <a:pt x="84" y="18"/>
                  </a:lnTo>
                  <a:lnTo>
                    <a:pt x="82" y="18"/>
                  </a:lnTo>
                  <a:lnTo>
                    <a:pt x="82" y="16"/>
                  </a:lnTo>
                  <a:lnTo>
                    <a:pt x="80" y="18"/>
                  </a:lnTo>
                  <a:lnTo>
                    <a:pt x="80" y="20"/>
                  </a:lnTo>
                  <a:lnTo>
                    <a:pt x="78" y="20"/>
                  </a:lnTo>
                  <a:lnTo>
                    <a:pt x="78" y="22"/>
                  </a:lnTo>
                  <a:lnTo>
                    <a:pt x="76" y="22"/>
                  </a:lnTo>
                  <a:lnTo>
                    <a:pt x="74" y="22"/>
                  </a:lnTo>
                  <a:lnTo>
                    <a:pt x="72" y="22"/>
                  </a:lnTo>
                  <a:lnTo>
                    <a:pt x="72" y="20"/>
                  </a:lnTo>
                  <a:lnTo>
                    <a:pt x="70" y="20"/>
                  </a:lnTo>
                  <a:lnTo>
                    <a:pt x="68" y="20"/>
                  </a:lnTo>
                  <a:lnTo>
                    <a:pt x="70" y="22"/>
                  </a:lnTo>
                  <a:lnTo>
                    <a:pt x="68" y="22"/>
                  </a:lnTo>
                  <a:lnTo>
                    <a:pt x="70" y="24"/>
                  </a:lnTo>
                  <a:lnTo>
                    <a:pt x="72" y="24"/>
                  </a:lnTo>
                  <a:lnTo>
                    <a:pt x="72" y="26"/>
                  </a:lnTo>
                  <a:lnTo>
                    <a:pt x="72" y="28"/>
                  </a:lnTo>
                  <a:lnTo>
                    <a:pt x="74" y="28"/>
                  </a:lnTo>
                  <a:lnTo>
                    <a:pt x="74" y="26"/>
                  </a:lnTo>
                  <a:lnTo>
                    <a:pt x="76" y="28"/>
                  </a:lnTo>
                  <a:lnTo>
                    <a:pt x="78" y="28"/>
                  </a:lnTo>
                  <a:lnTo>
                    <a:pt x="78" y="30"/>
                  </a:lnTo>
                  <a:lnTo>
                    <a:pt x="80" y="30"/>
                  </a:lnTo>
                  <a:lnTo>
                    <a:pt x="80" y="32"/>
                  </a:lnTo>
                  <a:lnTo>
                    <a:pt x="82" y="32"/>
                  </a:lnTo>
                  <a:lnTo>
                    <a:pt x="82" y="34"/>
                  </a:lnTo>
                  <a:lnTo>
                    <a:pt x="80" y="34"/>
                  </a:lnTo>
                  <a:lnTo>
                    <a:pt x="80" y="32"/>
                  </a:lnTo>
                  <a:lnTo>
                    <a:pt x="78" y="32"/>
                  </a:lnTo>
                  <a:lnTo>
                    <a:pt x="78" y="30"/>
                  </a:lnTo>
                  <a:lnTo>
                    <a:pt x="76" y="30"/>
                  </a:lnTo>
                  <a:lnTo>
                    <a:pt x="74" y="30"/>
                  </a:lnTo>
                  <a:lnTo>
                    <a:pt x="74" y="28"/>
                  </a:lnTo>
                  <a:lnTo>
                    <a:pt x="72" y="28"/>
                  </a:lnTo>
                  <a:lnTo>
                    <a:pt x="70" y="30"/>
                  </a:lnTo>
                  <a:lnTo>
                    <a:pt x="70" y="28"/>
                  </a:lnTo>
                  <a:lnTo>
                    <a:pt x="70" y="30"/>
                  </a:lnTo>
                  <a:lnTo>
                    <a:pt x="70" y="32"/>
                  </a:lnTo>
                  <a:lnTo>
                    <a:pt x="72" y="32"/>
                  </a:lnTo>
                  <a:lnTo>
                    <a:pt x="74" y="32"/>
                  </a:lnTo>
                  <a:lnTo>
                    <a:pt x="76" y="34"/>
                  </a:lnTo>
                  <a:lnTo>
                    <a:pt x="74" y="34"/>
                  </a:lnTo>
                  <a:lnTo>
                    <a:pt x="76" y="36"/>
                  </a:lnTo>
                  <a:lnTo>
                    <a:pt x="76" y="38"/>
                  </a:lnTo>
                  <a:lnTo>
                    <a:pt x="74" y="38"/>
                  </a:lnTo>
                  <a:lnTo>
                    <a:pt x="74" y="36"/>
                  </a:lnTo>
                  <a:lnTo>
                    <a:pt x="72" y="36"/>
                  </a:lnTo>
                  <a:lnTo>
                    <a:pt x="72" y="34"/>
                  </a:lnTo>
                  <a:lnTo>
                    <a:pt x="70" y="34"/>
                  </a:lnTo>
                  <a:lnTo>
                    <a:pt x="70" y="32"/>
                  </a:lnTo>
                  <a:lnTo>
                    <a:pt x="68" y="32"/>
                  </a:lnTo>
                  <a:lnTo>
                    <a:pt x="66" y="32"/>
                  </a:lnTo>
                  <a:lnTo>
                    <a:pt x="66" y="30"/>
                  </a:lnTo>
                  <a:lnTo>
                    <a:pt x="64" y="30"/>
                  </a:lnTo>
                  <a:lnTo>
                    <a:pt x="64" y="32"/>
                  </a:lnTo>
                  <a:lnTo>
                    <a:pt x="64" y="34"/>
                  </a:lnTo>
                  <a:lnTo>
                    <a:pt x="66" y="34"/>
                  </a:lnTo>
                  <a:lnTo>
                    <a:pt x="66" y="36"/>
                  </a:lnTo>
                  <a:lnTo>
                    <a:pt x="68" y="36"/>
                  </a:lnTo>
                  <a:lnTo>
                    <a:pt x="70" y="36"/>
                  </a:lnTo>
                  <a:lnTo>
                    <a:pt x="70" y="38"/>
                  </a:lnTo>
                  <a:lnTo>
                    <a:pt x="72" y="38"/>
                  </a:lnTo>
                  <a:lnTo>
                    <a:pt x="70" y="38"/>
                  </a:lnTo>
                  <a:lnTo>
                    <a:pt x="68" y="38"/>
                  </a:lnTo>
                  <a:lnTo>
                    <a:pt x="66" y="38"/>
                  </a:lnTo>
                  <a:lnTo>
                    <a:pt x="64" y="38"/>
                  </a:lnTo>
                  <a:lnTo>
                    <a:pt x="64" y="36"/>
                  </a:lnTo>
                  <a:lnTo>
                    <a:pt x="64" y="34"/>
                  </a:lnTo>
                  <a:lnTo>
                    <a:pt x="62" y="34"/>
                  </a:lnTo>
                  <a:lnTo>
                    <a:pt x="64" y="34"/>
                  </a:lnTo>
                  <a:lnTo>
                    <a:pt x="62" y="34"/>
                  </a:lnTo>
                  <a:lnTo>
                    <a:pt x="64" y="32"/>
                  </a:lnTo>
                  <a:lnTo>
                    <a:pt x="62" y="32"/>
                  </a:lnTo>
                  <a:lnTo>
                    <a:pt x="60" y="32"/>
                  </a:lnTo>
                  <a:lnTo>
                    <a:pt x="60" y="30"/>
                  </a:lnTo>
                  <a:lnTo>
                    <a:pt x="58" y="30"/>
                  </a:lnTo>
                  <a:lnTo>
                    <a:pt x="56" y="28"/>
                  </a:lnTo>
                  <a:lnTo>
                    <a:pt x="56" y="26"/>
                  </a:lnTo>
                  <a:lnTo>
                    <a:pt x="54" y="26"/>
                  </a:lnTo>
                  <a:lnTo>
                    <a:pt x="56" y="26"/>
                  </a:lnTo>
                  <a:lnTo>
                    <a:pt x="56" y="24"/>
                  </a:lnTo>
                  <a:lnTo>
                    <a:pt x="54" y="24"/>
                  </a:lnTo>
                  <a:lnTo>
                    <a:pt x="56" y="24"/>
                  </a:lnTo>
                  <a:lnTo>
                    <a:pt x="54" y="24"/>
                  </a:lnTo>
                  <a:lnTo>
                    <a:pt x="52" y="24"/>
                  </a:lnTo>
                  <a:lnTo>
                    <a:pt x="54" y="26"/>
                  </a:lnTo>
                  <a:lnTo>
                    <a:pt x="52" y="26"/>
                  </a:lnTo>
                  <a:lnTo>
                    <a:pt x="52" y="24"/>
                  </a:lnTo>
                  <a:lnTo>
                    <a:pt x="50" y="24"/>
                  </a:lnTo>
                  <a:lnTo>
                    <a:pt x="52" y="26"/>
                  </a:lnTo>
                  <a:lnTo>
                    <a:pt x="50" y="26"/>
                  </a:lnTo>
                  <a:lnTo>
                    <a:pt x="52" y="28"/>
                  </a:lnTo>
                  <a:lnTo>
                    <a:pt x="50" y="28"/>
                  </a:lnTo>
                  <a:lnTo>
                    <a:pt x="52" y="28"/>
                  </a:lnTo>
                  <a:lnTo>
                    <a:pt x="52" y="30"/>
                  </a:lnTo>
                  <a:lnTo>
                    <a:pt x="50" y="32"/>
                  </a:lnTo>
                  <a:lnTo>
                    <a:pt x="50" y="34"/>
                  </a:lnTo>
                  <a:lnTo>
                    <a:pt x="52" y="36"/>
                  </a:lnTo>
                  <a:lnTo>
                    <a:pt x="54" y="38"/>
                  </a:lnTo>
                  <a:lnTo>
                    <a:pt x="54" y="40"/>
                  </a:lnTo>
                  <a:lnTo>
                    <a:pt x="56" y="40"/>
                  </a:lnTo>
                  <a:lnTo>
                    <a:pt x="56" y="42"/>
                  </a:lnTo>
                  <a:lnTo>
                    <a:pt x="56" y="44"/>
                  </a:lnTo>
                  <a:lnTo>
                    <a:pt x="58" y="46"/>
                  </a:lnTo>
                  <a:lnTo>
                    <a:pt x="60" y="46"/>
                  </a:lnTo>
                  <a:lnTo>
                    <a:pt x="62" y="48"/>
                  </a:lnTo>
                  <a:lnTo>
                    <a:pt x="62" y="50"/>
                  </a:lnTo>
                  <a:lnTo>
                    <a:pt x="64" y="50"/>
                  </a:lnTo>
                  <a:lnTo>
                    <a:pt x="64" y="52"/>
                  </a:lnTo>
                  <a:lnTo>
                    <a:pt x="66" y="54"/>
                  </a:lnTo>
                  <a:lnTo>
                    <a:pt x="64" y="54"/>
                  </a:lnTo>
                  <a:lnTo>
                    <a:pt x="64" y="56"/>
                  </a:lnTo>
                  <a:lnTo>
                    <a:pt x="60" y="56"/>
                  </a:lnTo>
                  <a:lnTo>
                    <a:pt x="60" y="54"/>
                  </a:lnTo>
                  <a:lnTo>
                    <a:pt x="62" y="54"/>
                  </a:lnTo>
                  <a:lnTo>
                    <a:pt x="62" y="56"/>
                  </a:lnTo>
                  <a:lnTo>
                    <a:pt x="62" y="54"/>
                  </a:lnTo>
                  <a:lnTo>
                    <a:pt x="64" y="54"/>
                  </a:lnTo>
                  <a:lnTo>
                    <a:pt x="62" y="52"/>
                  </a:lnTo>
                  <a:lnTo>
                    <a:pt x="60" y="50"/>
                  </a:lnTo>
                  <a:lnTo>
                    <a:pt x="58" y="50"/>
                  </a:lnTo>
                  <a:lnTo>
                    <a:pt x="56" y="52"/>
                  </a:lnTo>
                  <a:lnTo>
                    <a:pt x="56" y="54"/>
                  </a:lnTo>
                  <a:lnTo>
                    <a:pt x="58" y="54"/>
                  </a:lnTo>
                  <a:lnTo>
                    <a:pt x="58" y="56"/>
                  </a:lnTo>
                  <a:lnTo>
                    <a:pt x="58" y="54"/>
                  </a:lnTo>
                  <a:lnTo>
                    <a:pt x="58" y="56"/>
                  </a:lnTo>
                  <a:lnTo>
                    <a:pt x="60" y="56"/>
                  </a:lnTo>
                  <a:lnTo>
                    <a:pt x="58" y="56"/>
                  </a:lnTo>
                  <a:lnTo>
                    <a:pt x="60" y="58"/>
                  </a:lnTo>
                  <a:lnTo>
                    <a:pt x="58" y="58"/>
                  </a:lnTo>
                  <a:lnTo>
                    <a:pt x="58" y="60"/>
                  </a:lnTo>
                  <a:lnTo>
                    <a:pt x="56" y="60"/>
                  </a:lnTo>
                  <a:lnTo>
                    <a:pt x="54" y="60"/>
                  </a:lnTo>
                  <a:lnTo>
                    <a:pt x="52" y="60"/>
                  </a:lnTo>
                  <a:lnTo>
                    <a:pt x="52" y="62"/>
                  </a:lnTo>
                  <a:lnTo>
                    <a:pt x="54" y="60"/>
                  </a:lnTo>
                  <a:lnTo>
                    <a:pt x="54" y="62"/>
                  </a:lnTo>
                  <a:lnTo>
                    <a:pt x="56" y="60"/>
                  </a:lnTo>
                  <a:lnTo>
                    <a:pt x="56" y="62"/>
                  </a:lnTo>
                  <a:lnTo>
                    <a:pt x="58" y="62"/>
                  </a:lnTo>
                  <a:lnTo>
                    <a:pt x="60" y="62"/>
                  </a:lnTo>
                  <a:lnTo>
                    <a:pt x="62" y="64"/>
                  </a:lnTo>
                  <a:lnTo>
                    <a:pt x="62" y="66"/>
                  </a:lnTo>
                  <a:lnTo>
                    <a:pt x="64" y="64"/>
                  </a:lnTo>
                  <a:lnTo>
                    <a:pt x="64" y="66"/>
                  </a:lnTo>
                  <a:lnTo>
                    <a:pt x="66" y="64"/>
                  </a:lnTo>
                  <a:lnTo>
                    <a:pt x="66" y="66"/>
                  </a:lnTo>
                  <a:lnTo>
                    <a:pt x="66" y="68"/>
                  </a:lnTo>
                  <a:lnTo>
                    <a:pt x="68" y="68"/>
                  </a:lnTo>
                  <a:lnTo>
                    <a:pt x="66" y="68"/>
                  </a:lnTo>
                  <a:lnTo>
                    <a:pt x="68" y="68"/>
                  </a:lnTo>
                  <a:lnTo>
                    <a:pt x="70" y="68"/>
                  </a:lnTo>
                  <a:lnTo>
                    <a:pt x="70" y="70"/>
                  </a:lnTo>
                  <a:lnTo>
                    <a:pt x="72" y="70"/>
                  </a:lnTo>
                  <a:lnTo>
                    <a:pt x="72" y="72"/>
                  </a:lnTo>
                  <a:lnTo>
                    <a:pt x="74" y="72"/>
                  </a:lnTo>
                  <a:lnTo>
                    <a:pt x="76" y="72"/>
                  </a:lnTo>
                  <a:lnTo>
                    <a:pt x="78" y="72"/>
                  </a:lnTo>
                  <a:lnTo>
                    <a:pt x="80" y="74"/>
                  </a:lnTo>
                  <a:lnTo>
                    <a:pt x="80" y="76"/>
                  </a:lnTo>
                  <a:lnTo>
                    <a:pt x="78" y="76"/>
                  </a:lnTo>
                  <a:lnTo>
                    <a:pt x="80" y="76"/>
                  </a:lnTo>
                  <a:lnTo>
                    <a:pt x="80" y="78"/>
                  </a:lnTo>
                  <a:lnTo>
                    <a:pt x="80" y="80"/>
                  </a:lnTo>
                  <a:lnTo>
                    <a:pt x="80" y="82"/>
                  </a:lnTo>
                  <a:lnTo>
                    <a:pt x="80" y="84"/>
                  </a:lnTo>
                  <a:lnTo>
                    <a:pt x="80" y="86"/>
                  </a:lnTo>
                  <a:lnTo>
                    <a:pt x="78" y="86"/>
                  </a:lnTo>
                  <a:lnTo>
                    <a:pt x="78" y="84"/>
                  </a:lnTo>
                  <a:lnTo>
                    <a:pt x="76" y="82"/>
                  </a:lnTo>
                  <a:lnTo>
                    <a:pt x="74" y="82"/>
                  </a:lnTo>
                  <a:lnTo>
                    <a:pt x="74" y="80"/>
                  </a:lnTo>
                  <a:lnTo>
                    <a:pt x="72" y="80"/>
                  </a:lnTo>
                  <a:lnTo>
                    <a:pt x="72" y="78"/>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507" name="Freeform 574">
              <a:extLst>
                <a:ext uri="{FF2B5EF4-FFF2-40B4-BE49-F238E27FC236}">
                  <a16:creationId xmlns:a16="http://schemas.microsoft.com/office/drawing/2014/main" id="{02E31F63-4960-ACB4-D0CD-D881EA1468C9}"/>
                </a:ext>
              </a:extLst>
            </p:cNvPr>
            <p:cNvSpPr>
              <a:spLocks noChangeAspect="1" noEditPoints="1"/>
            </p:cNvSpPr>
            <p:nvPr/>
          </p:nvSpPr>
          <p:spPr bwMode="auto">
            <a:xfrm>
              <a:off x="1149218" y="1981829"/>
              <a:ext cx="2162281" cy="1161841"/>
            </a:xfrm>
            <a:custGeom>
              <a:avLst/>
              <a:gdLst>
                <a:gd name="T0" fmla="*/ 1090 w 1422"/>
                <a:gd name="T1" fmla="*/ 718 h 764"/>
                <a:gd name="T2" fmla="*/ 50 w 1422"/>
                <a:gd name="T3" fmla="*/ 563 h 764"/>
                <a:gd name="T4" fmla="*/ 1148 w 1422"/>
                <a:gd name="T5" fmla="*/ 359 h 764"/>
                <a:gd name="T6" fmla="*/ 52 w 1422"/>
                <a:gd name="T7" fmla="*/ 531 h 764"/>
                <a:gd name="T8" fmla="*/ 864 w 1422"/>
                <a:gd name="T9" fmla="*/ 473 h 764"/>
                <a:gd name="T10" fmla="*/ 52 w 1422"/>
                <a:gd name="T11" fmla="*/ 509 h 764"/>
                <a:gd name="T12" fmla="*/ 1056 w 1422"/>
                <a:gd name="T13" fmla="*/ 676 h 764"/>
                <a:gd name="T14" fmla="*/ 878 w 1422"/>
                <a:gd name="T15" fmla="*/ 351 h 764"/>
                <a:gd name="T16" fmla="*/ 1104 w 1422"/>
                <a:gd name="T17" fmla="*/ 653 h 764"/>
                <a:gd name="T18" fmla="*/ 1048 w 1422"/>
                <a:gd name="T19" fmla="*/ 255 h 764"/>
                <a:gd name="T20" fmla="*/ 894 w 1422"/>
                <a:gd name="T21" fmla="*/ 122 h 764"/>
                <a:gd name="T22" fmla="*/ 778 w 1422"/>
                <a:gd name="T23" fmla="*/ 231 h 764"/>
                <a:gd name="T24" fmla="*/ 72 w 1422"/>
                <a:gd name="T25" fmla="*/ 625 h 764"/>
                <a:gd name="T26" fmla="*/ 904 w 1422"/>
                <a:gd name="T27" fmla="*/ 74 h 764"/>
                <a:gd name="T28" fmla="*/ 698 w 1422"/>
                <a:gd name="T29" fmla="*/ 82 h 764"/>
                <a:gd name="T30" fmla="*/ 842 w 1422"/>
                <a:gd name="T31" fmla="*/ 112 h 764"/>
                <a:gd name="T32" fmla="*/ 936 w 1422"/>
                <a:gd name="T33" fmla="*/ 307 h 764"/>
                <a:gd name="T34" fmla="*/ 908 w 1422"/>
                <a:gd name="T35" fmla="*/ 287 h 764"/>
                <a:gd name="T36" fmla="*/ 858 w 1422"/>
                <a:gd name="T37" fmla="*/ 138 h 764"/>
                <a:gd name="T38" fmla="*/ 1226 w 1422"/>
                <a:gd name="T39" fmla="*/ 643 h 764"/>
                <a:gd name="T40" fmla="*/ 1142 w 1422"/>
                <a:gd name="T41" fmla="*/ 621 h 764"/>
                <a:gd name="T42" fmla="*/ 784 w 1422"/>
                <a:gd name="T43" fmla="*/ 102 h 764"/>
                <a:gd name="T44" fmla="*/ 736 w 1422"/>
                <a:gd name="T45" fmla="*/ 106 h 764"/>
                <a:gd name="T46" fmla="*/ 500 w 1422"/>
                <a:gd name="T47" fmla="*/ 180 h 764"/>
                <a:gd name="T48" fmla="*/ 1096 w 1422"/>
                <a:gd name="T49" fmla="*/ 122 h 764"/>
                <a:gd name="T50" fmla="*/ 922 w 1422"/>
                <a:gd name="T51" fmla="*/ 94 h 764"/>
                <a:gd name="T52" fmla="*/ 1054 w 1422"/>
                <a:gd name="T53" fmla="*/ 62 h 764"/>
                <a:gd name="T54" fmla="*/ 1084 w 1422"/>
                <a:gd name="T55" fmla="*/ 34 h 764"/>
                <a:gd name="T56" fmla="*/ 1026 w 1422"/>
                <a:gd name="T57" fmla="*/ 639 h 764"/>
                <a:gd name="T58" fmla="*/ 1022 w 1422"/>
                <a:gd name="T59" fmla="*/ 710 h 764"/>
                <a:gd name="T60" fmla="*/ 982 w 1422"/>
                <a:gd name="T61" fmla="*/ 651 h 764"/>
                <a:gd name="T62" fmla="*/ 864 w 1422"/>
                <a:gd name="T63" fmla="*/ 696 h 764"/>
                <a:gd name="T64" fmla="*/ 682 w 1422"/>
                <a:gd name="T65" fmla="*/ 225 h 764"/>
                <a:gd name="T66" fmla="*/ 630 w 1422"/>
                <a:gd name="T67" fmla="*/ 148 h 764"/>
                <a:gd name="T68" fmla="*/ 1190 w 1422"/>
                <a:gd name="T69" fmla="*/ 72 h 764"/>
                <a:gd name="T70" fmla="*/ 1052 w 1422"/>
                <a:gd name="T71" fmla="*/ 98 h 764"/>
                <a:gd name="T72" fmla="*/ 1082 w 1422"/>
                <a:gd name="T73" fmla="*/ 28 h 764"/>
                <a:gd name="T74" fmla="*/ 1288 w 1422"/>
                <a:gd name="T75" fmla="*/ 2 h 764"/>
                <a:gd name="T76" fmla="*/ 1016 w 1422"/>
                <a:gd name="T77" fmla="*/ 140 h 764"/>
                <a:gd name="T78" fmla="*/ 1180 w 1422"/>
                <a:gd name="T79" fmla="*/ 233 h 764"/>
                <a:gd name="T80" fmla="*/ 1094 w 1422"/>
                <a:gd name="T81" fmla="*/ 345 h 764"/>
                <a:gd name="T82" fmla="*/ 1102 w 1422"/>
                <a:gd name="T83" fmla="*/ 249 h 764"/>
                <a:gd name="T84" fmla="*/ 920 w 1422"/>
                <a:gd name="T85" fmla="*/ 188 h 764"/>
                <a:gd name="T86" fmla="*/ 316 w 1422"/>
                <a:gd name="T87" fmla="*/ 211 h 764"/>
                <a:gd name="T88" fmla="*/ 542 w 1422"/>
                <a:gd name="T89" fmla="*/ 235 h 764"/>
                <a:gd name="T90" fmla="*/ 774 w 1422"/>
                <a:gd name="T91" fmla="*/ 233 h 764"/>
                <a:gd name="T92" fmla="*/ 862 w 1422"/>
                <a:gd name="T93" fmla="*/ 174 h 764"/>
                <a:gd name="T94" fmla="*/ 896 w 1422"/>
                <a:gd name="T95" fmla="*/ 239 h 764"/>
                <a:gd name="T96" fmla="*/ 922 w 1422"/>
                <a:gd name="T97" fmla="*/ 273 h 764"/>
                <a:gd name="T98" fmla="*/ 698 w 1422"/>
                <a:gd name="T99" fmla="*/ 381 h 764"/>
                <a:gd name="T100" fmla="*/ 806 w 1422"/>
                <a:gd name="T101" fmla="*/ 549 h 764"/>
                <a:gd name="T102" fmla="*/ 918 w 1422"/>
                <a:gd name="T103" fmla="*/ 421 h 764"/>
                <a:gd name="T104" fmla="*/ 1048 w 1422"/>
                <a:gd name="T105" fmla="*/ 365 h 764"/>
                <a:gd name="T106" fmla="*/ 1106 w 1422"/>
                <a:gd name="T107" fmla="*/ 415 h 764"/>
                <a:gd name="T108" fmla="*/ 1158 w 1422"/>
                <a:gd name="T109" fmla="*/ 435 h 764"/>
                <a:gd name="T110" fmla="*/ 1200 w 1422"/>
                <a:gd name="T111" fmla="*/ 503 h 764"/>
                <a:gd name="T112" fmla="*/ 1016 w 1422"/>
                <a:gd name="T113" fmla="*/ 593 h 764"/>
                <a:gd name="T114" fmla="*/ 796 w 1422"/>
                <a:gd name="T115" fmla="*/ 718 h 764"/>
                <a:gd name="T116" fmla="*/ 738 w 1422"/>
                <a:gd name="T117" fmla="*/ 692 h 764"/>
                <a:gd name="T118" fmla="*/ 688 w 1422"/>
                <a:gd name="T119" fmla="*/ 623 h 764"/>
                <a:gd name="T120" fmla="*/ 572 w 1422"/>
                <a:gd name="T121" fmla="*/ 621 h 764"/>
                <a:gd name="T122" fmla="*/ 92 w 1422"/>
                <a:gd name="T123" fmla="*/ 611 h 764"/>
                <a:gd name="T124" fmla="*/ 58 w 1422"/>
                <a:gd name="T125" fmla="*/ 497 h 76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22" h="764">
                  <a:moveTo>
                    <a:pt x="692" y="762"/>
                  </a:moveTo>
                  <a:lnTo>
                    <a:pt x="692" y="764"/>
                  </a:lnTo>
                  <a:lnTo>
                    <a:pt x="692" y="762"/>
                  </a:lnTo>
                  <a:close/>
                  <a:moveTo>
                    <a:pt x="1038" y="639"/>
                  </a:moveTo>
                  <a:lnTo>
                    <a:pt x="1038" y="637"/>
                  </a:lnTo>
                  <a:lnTo>
                    <a:pt x="1040" y="635"/>
                  </a:lnTo>
                  <a:lnTo>
                    <a:pt x="1038" y="639"/>
                  </a:lnTo>
                  <a:close/>
                  <a:moveTo>
                    <a:pt x="1086" y="686"/>
                  </a:moveTo>
                  <a:lnTo>
                    <a:pt x="1084" y="686"/>
                  </a:lnTo>
                  <a:lnTo>
                    <a:pt x="1084" y="684"/>
                  </a:lnTo>
                  <a:lnTo>
                    <a:pt x="1086" y="684"/>
                  </a:lnTo>
                  <a:lnTo>
                    <a:pt x="1086" y="686"/>
                  </a:lnTo>
                  <a:close/>
                  <a:moveTo>
                    <a:pt x="980" y="704"/>
                  </a:moveTo>
                  <a:lnTo>
                    <a:pt x="984" y="700"/>
                  </a:lnTo>
                  <a:lnTo>
                    <a:pt x="984" y="702"/>
                  </a:lnTo>
                  <a:lnTo>
                    <a:pt x="980" y="704"/>
                  </a:lnTo>
                  <a:close/>
                  <a:moveTo>
                    <a:pt x="1214" y="601"/>
                  </a:moveTo>
                  <a:lnTo>
                    <a:pt x="1210" y="603"/>
                  </a:lnTo>
                  <a:lnTo>
                    <a:pt x="1212" y="601"/>
                  </a:lnTo>
                  <a:lnTo>
                    <a:pt x="1214" y="601"/>
                  </a:lnTo>
                  <a:close/>
                  <a:moveTo>
                    <a:pt x="84" y="617"/>
                  </a:moveTo>
                  <a:lnTo>
                    <a:pt x="80" y="617"/>
                  </a:lnTo>
                  <a:lnTo>
                    <a:pt x="82" y="613"/>
                  </a:lnTo>
                  <a:lnTo>
                    <a:pt x="84" y="617"/>
                  </a:lnTo>
                  <a:close/>
                  <a:moveTo>
                    <a:pt x="714" y="678"/>
                  </a:moveTo>
                  <a:lnTo>
                    <a:pt x="712" y="676"/>
                  </a:lnTo>
                  <a:lnTo>
                    <a:pt x="714" y="676"/>
                  </a:lnTo>
                  <a:lnTo>
                    <a:pt x="714" y="678"/>
                  </a:lnTo>
                  <a:close/>
                  <a:moveTo>
                    <a:pt x="694" y="639"/>
                  </a:moveTo>
                  <a:lnTo>
                    <a:pt x="686" y="639"/>
                  </a:lnTo>
                  <a:lnTo>
                    <a:pt x="692" y="637"/>
                  </a:lnTo>
                  <a:lnTo>
                    <a:pt x="694" y="639"/>
                  </a:lnTo>
                  <a:close/>
                  <a:moveTo>
                    <a:pt x="1096" y="718"/>
                  </a:moveTo>
                  <a:lnTo>
                    <a:pt x="1096" y="718"/>
                  </a:lnTo>
                  <a:lnTo>
                    <a:pt x="1090" y="718"/>
                  </a:lnTo>
                  <a:lnTo>
                    <a:pt x="1096" y="718"/>
                  </a:lnTo>
                  <a:close/>
                  <a:moveTo>
                    <a:pt x="708" y="672"/>
                  </a:moveTo>
                  <a:lnTo>
                    <a:pt x="706" y="672"/>
                  </a:lnTo>
                  <a:lnTo>
                    <a:pt x="706" y="670"/>
                  </a:lnTo>
                  <a:lnTo>
                    <a:pt x="708" y="670"/>
                  </a:lnTo>
                  <a:lnTo>
                    <a:pt x="708" y="672"/>
                  </a:lnTo>
                  <a:close/>
                  <a:moveTo>
                    <a:pt x="72" y="589"/>
                  </a:moveTo>
                  <a:lnTo>
                    <a:pt x="74" y="585"/>
                  </a:lnTo>
                  <a:lnTo>
                    <a:pt x="76" y="587"/>
                  </a:lnTo>
                  <a:lnTo>
                    <a:pt x="72" y="591"/>
                  </a:lnTo>
                  <a:lnTo>
                    <a:pt x="72" y="589"/>
                  </a:lnTo>
                  <a:close/>
                  <a:moveTo>
                    <a:pt x="80" y="589"/>
                  </a:moveTo>
                  <a:lnTo>
                    <a:pt x="78" y="589"/>
                  </a:lnTo>
                  <a:lnTo>
                    <a:pt x="76" y="591"/>
                  </a:lnTo>
                  <a:lnTo>
                    <a:pt x="76" y="589"/>
                  </a:lnTo>
                  <a:lnTo>
                    <a:pt x="80" y="585"/>
                  </a:lnTo>
                  <a:lnTo>
                    <a:pt x="80" y="589"/>
                  </a:lnTo>
                  <a:close/>
                  <a:moveTo>
                    <a:pt x="78" y="597"/>
                  </a:moveTo>
                  <a:lnTo>
                    <a:pt x="78" y="597"/>
                  </a:lnTo>
                  <a:lnTo>
                    <a:pt x="82" y="599"/>
                  </a:lnTo>
                  <a:lnTo>
                    <a:pt x="84" y="601"/>
                  </a:lnTo>
                  <a:lnTo>
                    <a:pt x="78" y="597"/>
                  </a:lnTo>
                  <a:close/>
                  <a:moveTo>
                    <a:pt x="1090" y="641"/>
                  </a:moveTo>
                  <a:lnTo>
                    <a:pt x="1088" y="643"/>
                  </a:lnTo>
                  <a:lnTo>
                    <a:pt x="1080" y="647"/>
                  </a:lnTo>
                  <a:lnTo>
                    <a:pt x="1082" y="649"/>
                  </a:lnTo>
                  <a:lnTo>
                    <a:pt x="1078" y="649"/>
                  </a:lnTo>
                  <a:lnTo>
                    <a:pt x="1084" y="645"/>
                  </a:lnTo>
                  <a:lnTo>
                    <a:pt x="1090" y="641"/>
                  </a:lnTo>
                  <a:close/>
                  <a:moveTo>
                    <a:pt x="56" y="549"/>
                  </a:moveTo>
                  <a:lnTo>
                    <a:pt x="52" y="555"/>
                  </a:lnTo>
                  <a:lnTo>
                    <a:pt x="50" y="553"/>
                  </a:lnTo>
                  <a:lnTo>
                    <a:pt x="54" y="549"/>
                  </a:lnTo>
                  <a:lnTo>
                    <a:pt x="56" y="549"/>
                  </a:lnTo>
                  <a:close/>
                  <a:moveTo>
                    <a:pt x="50" y="563"/>
                  </a:moveTo>
                  <a:lnTo>
                    <a:pt x="46" y="561"/>
                  </a:lnTo>
                  <a:lnTo>
                    <a:pt x="48" y="557"/>
                  </a:lnTo>
                  <a:lnTo>
                    <a:pt x="52" y="557"/>
                  </a:lnTo>
                  <a:lnTo>
                    <a:pt x="50" y="563"/>
                  </a:lnTo>
                  <a:close/>
                  <a:moveTo>
                    <a:pt x="874" y="688"/>
                  </a:moveTo>
                  <a:lnTo>
                    <a:pt x="870" y="688"/>
                  </a:lnTo>
                  <a:lnTo>
                    <a:pt x="868" y="688"/>
                  </a:lnTo>
                  <a:lnTo>
                    <a:pt x="876" y="682"/>
                  </a:lnTo>
                  <a:lnTo>
                    <a:pt x="874" y="688"/>
                  </a:lnTo>
                  <a:close/>
                  <a:moveTo>
                    <a:pt x="890" y="461"/>
                  </a:moveTo>
                  <a:lnTo>
                    <a:pt x="888" y="465"/>
                  </a:lnTo>
                  <a:lnTo>
                    <a:pt x="882" y="469"/>
                  </a:lnTo>
                  <a:lnTo>
                    <a:pt x="884" y="467"/>
                  </a:lnTo>
                  <a:lnTo>
                    <a:pt x="890" y="461"/>
                  </a:lnTo>
                  <a:close/>
                  <a:moveTo>
                    <a:pt x="1092" y="381"/>
                  </a:moveTo>
                  <a:lnTo>
                    <a:pt x="1096" y="381"/>
                  </a:lnTo>
                  <a:lnTo>
                    <a:pt x="1090" y="385"/>
                  </a:lnTo>
                  <a:lnTo>
                    <a:pt x="1086" y="387"/>
                  </a:lnTo>
                  <a:lnTo>
                    <a:pt x="1092" y="381"/>
                  </a:lnTo>
                  <a:close/>
                  <a:moveTo>
                    <a:pt x="1226" y="599"/>
                  </a:moveTo>
                  <a:lnTo>
                    <a:pt x="1224" y="601"/>
                  </a:lnTo>
                  <a:lnTo>
                    <a:pt x="1218" y="601"/>
                  </a:lnTo>
                  <a:lnTo>
                    <a:pt x="1220" y="597"/>
                  </a:lnTo>
                  <a:lnTo>
                    <a:pt x="1222" y="597"/>
                  </a:lnTo>
                  <a:lnTo>
                    <a:pt x="1226" y="595"/>
                  </a:lnTo>
                  <a:lnTo>
                    <a:pt x="1224" y="597"/>
                  </a:lnTo>
                  <a:lnTo>
                    <a:pt x="1226" y="599"/>
                  </a:lnTo>
                  <a:close/>
                  <a:moveTo>
                    <a:pt x="998" y="325"/>
                  </a:moveTo>
                  <a:lnTo>
                    <a:pt x="994" y="327"/>
                  </a:lnTo>
                  <a:lnTo>
                    <a:pt x="988" y="321"/>
                  </a:lnTo>
                  <a:lnTo>
                    <a:pt x="992" y="321"/>
                  </a:lnTo>
                  <a:lnTo>
                    <a:pt x="998" y="323"/>
                  </a:lnTo>
                  <a:lnTo>
                    <a:pt x="998" y="325"/>
                  </a:lnTo>
                  <a:close/>
                  <a:moveTo>
                    <a:pt x="1146" y="365"/>
                  </a:moveTo>
                  <a:lnTo>
                    <a:pt x="1146" y="363"/>
                  </a:lnTo>
                  <a:lnTo>
                    <a:pt x="1142" y="359"/>
                  </a:lnTo>
                  <a:lnTo>
                    <a:pt x="1148" y="359"/>
                  </a:lnTo>
                  <a:lnTo>
                    <a:pt x="1154" y="359"/>
                  </a:lnTo>
                  <a:lnTo>
                    <a:pt x="1146" y="365"/>
                  </a:lnTo>
                  <a:close/>
                  <a:moveTo>
                    <a:pt x="908" y="285"/>
                  </a:moveTo>
                  <a:lnTo>
                    <a:pt x="906" y="285"/>
                  </a:lnTo>
                  <a:lnTo>
                    <a:pt x="904" y="283"/>
                  </a:lnTo>
                  <a:lnTo>
                    <a:pt x="904" y="279"/>
                  </a:lnTo>
                  <a:lnTo>
                    <a:pt x="906" y="277"/>
                  </a:lnTo>
                  <a:lnTo>
                    <a:pt x="910" y="277"/>
                  </a:lnTo>
                  <a:lnTo>
                    <a:pt x="908" y="279"/>
                  </a:lnTo>
                  <a:lnTo>
                    <a:pt x="908" y="285"/>
                  </a:lnTo>
                  <a:close/>
                  <a:moveTo>
                    <a:pt x="908" y="245"/>
                  </a:moveTo>
                  <a:lnTo>
                    <a:pt x="906" y="241"/>
                  </a:lnTo>
                  <a:lnTo>
                    <a:pt x="910" y="239"/>
                  </a:lnTo>
                  <a:lnTo>
                    <a:pt x="916" y="237"/>
                  </a:lnTo>
                  <a:lnTo>
                    <a:pt x="918" y="239"/>
                  </a:lnTo>
                  <a:lnTo>
                    <a:pt x="910" y="245"/>
                  </a:lnTo>
                  <a:lnTo>
                    <a:pt x="908" y="245"/>
                  </a:lnTo>
                  <a:close/>
                  <a:moveTo>
                    <a:pt x="982" y="327"/>
                  </a:moveTo>
                  <a:lnTo>
                    <a:pt x="980" y="331"/>
                  </a:lnTo>
                  <a:lnTo>
                    <a:pt x="972" y="331"/>
                  </a:lnTo>
                  <a:lnTo>
                    <a:pt x="972" y="329"/>
                  </a:lnTo>
                  <a:lnTo>
                    <a:pt x="970" y="325"/>
                  </a:lnTo>
                  <a:lnTo>
                    <a:pt x="974" y="325"/>
                  </a:lnTo>
                  <a:lnTo>
                    <a:pt x="982" y="327"/>
                  </a:lnTo>
                  <a:close/>
                  <a:moveTo>
                    <a:pt x="920" y="279"/>
                  </a:moveTo>
                  <a:lnTo>
                    <a:pt x="918" y="275"/>
                  </a:lnTo>
                  <a:lnTo>
                    <a:pt x="924" y="277"/>
                  </a:lnTo>
                  <a:lnTo>
                    <a:pt x="926" y="279"/>
                  </a:lnTo>
                  <a:lnTo>
                    <a:pt x="930" y="283"/>
                  </a:lnTo>
                  <a:lnTo>
                    <a:pt x="926" y="285"/>
                  </a:lnTo>
                  <a:lnTo>
                    <a:pt x="920" y="283"/>
                  </a:lnTo>
                  <a:lnTo>
                    <a:pt x="918" y="283"/>
                  </a:lnTo>
                  <a:lnTo>
                    <a:pt x="920" y="281"/>
                  </a:lnTo>
                  <a:lnTo>
                    <a:pt x="920" y="279"/>
                  </a:lnTo>
                  <a:close/>
                  <a:moveTo>
                    <a:pt x="56" y="539"/>
                  </a:moveTo>
                  <a:lnTo>
                    <a:pt x="52" y="537"/>
                  </a:lnTo>
                  <a:lnTo>
                    <a:pt x="52" y="531"/>
                  </a:lnTo>
                  <a:lnTo>
                    <a:pt x="56" y="527"/>
                  </a:lnTo>
                  <a:lnTo>
                    <a:pt x="58" y="525"/>
                  </a:lnTo>
                  <a:lnTo>
                    <a:pt x="64" y="529"/>
                  </a:lnTo>
                  <a:lnTo>
                    <a:pt x="56" y="539"/>
                  </a:lnTo>
                  <a:close/>
                  <a:moveTo>
                    <a:pt x="820" y="527"/>
                  </a:moveTo>
                  <a:lnTo>
                    <a:pt x="820" y="529"/>
                  </a:lnTo>
                  <a:lnTo>
                    <a:pt x="820" y="537"/>
                  </a:lnTo>
                  <a:lnTo>
                    <a:pt x="800" y="531"/>
                  </a:lnTo>
                  <a:lnTo>
                    <a:pt x="802" y="527"/>
                  </a:lnTo>
                  <a:lnTo>
                    <a:pt x="812" y="525"/>
                  </a:lnTo>
                  <a:lnTo>
                    <a:pt x="820" y="527"/>
                  </a:lnTo>
                  <a:close/>
                  <a:moveTo>
                    <a:pt x="732" y="676"/>
                  </a:moveTo>
                  <a:lnTo>
                    <a:pt x="738" y="676"/>
                  </a:lnTo>
                  <a:lnTo>
                    <a:pt x="742" y="678"/>
                  </a:lnTo>
                  <a:lnTo>
                    <a:pt x="742" y="680"/>
                  </a:lnTo>
                  <a:lnTo>
                    <a:pt x="736" y="686"/>
                  </a:lnTo>
                  <a:lnTo>
                    <a:pt x="728" y="680"/>
                  </a:lnTo>
                  <a:lnTo>
                    <a:pt x="716" y="676"/>
                  </a:lnTo>
                  <a:lnTo>
                    <a:pt x="724" y="676"/>
                  </a:lnTo>
                  <a:lnTo>
                    <a:pt x="728" y="676"/>
                  </a:lnTo>
                  <a:lnTo>
                    <a:pt x="732" y="676"/>
                  </a:lnTo>
                  <a:close/>
                  <a:moveTo>
                    <a:pt x="938" y="40"/>
                  </a:moveTo>
                  <a:lnTo>
                    <a:pt x="940" y="40"/>
                  </a:lnTo>
                  <a:lnTo>
                    <a:pt x="950" y="38"/>
                  </a:lnTo>
                  <a:lnTo>
                    <a:pt x="952" y="40"/>
                  </a:lnTo>
                  <a:lnTo>
                    <a:pt x="948" y="46"/>
                  </a:lnTo>
                  <a:lnTo>
                    <a:pt x="946" y="46"/>
                  </a:lnTo>
                  <a:lnTo>
                    <a:pt x="942" y="44"/>
                  </a:lnTo>
                  <a:lnTo>
                    <a:pt x="934" y="42"/>
                  </a:lnTo>
                  <a:lnTo>
                    <a:pt x="938" y="40"/>
                  </a:lnTo>
                  <a:close/>
                  <a:moveTo>
                    <a:pt x="882" y="457"/>
                  </a:moveTo>
                  <a:lnTo>
                    <a:pt x="886" y="463"/>
                  </a:lnTo>
                  <a:lnTo>
                    <a:pt x="874" y="475"/>
                  </a:lnTo>
                  <a:lnTo>
                    <a:pt x="866" y="475"/>
                  </a:lnTo>
                  <a:lnTo>
                    <a:pt x="864" y="473"/>
                  </a:lnTo>
                  <a:lnTo>
                    <a:pt x="868" y="469"/>
                  </a:lnTo>
                  <a:lnTo>
                    <a:pt x="872" y="467"/>
                  </a:lnTo>
                  <a:lnTo>
                    <a:pt x="880" y="459"/>
                  </a:lnTo>
                  <a:lnTo>
                    <a:pt x="882" y="457"/>
                  </a:lnTo>
                  <a:close/>
                  <a:moveTo>
                    <a:pt x="826" y="84"/>
                  </a:moveTo>
                  <a:lnTo>
                    <a:pt x="822" y="84"/>
                  </a:lnTo>
                  <a:lnTo>
                    <a:pt x="820" y="80"/>
                  </a:lnTo>
                  <a:lnTo>
                    <a:pt x="822" y="78"/>
                  </a:lnTo>
                  <a:lnTo>
                    <a:pt x="824" y="74"/>
                  </a:lnTo>
                  <a:lnTo>
                    <a:pt x="830" y="76"/>
                  </a:lnTo>
                  <a:lnTo>
                    <a:pt x="832" y="78"/>
                  </a:lnTo>
                  <a:lnTo>
                    <a:pt x="830" y="80"/>
                  </a:lnTo>
                  <a:lnTo>
                    <a:pt x="834" y="82"/>
                  </a:lnTo>
                  <a:lnTo>
                    <a:pt x="832" y="84"/>
                  </a:lnTo>
                  <a:lnTo>
                    <a:pt x="826" y="84"/>
                  </a:lnTo>
                  <a:close/>
                  <a:moveTo>
                    <a:pt x="940" y="353"/>
                  </a:moveTo>
                  <a:lnTo>
                    <a:pt x="930" y="361"/>
                  </a:lnTo>
                  <a:lnTo>
                    <a:pt x="928" y="359"/>
                  </a:lnTo>
                  <a:lnTo>
                    <a:pt x="926" y="357"/>
                  </a:lnTo>
                  <a:lnTo>
                    <a:pt x="932" y="349"/>
                  </a:lnTo>
                  <a:lnTo>
                    <a:pt x="938" y="345"/>
                  </a:lnTo>
                  <a:lnTo>
                    <a:pt x="944" y="345"/>
                  </a:lnTo>
                  <a:lnTo>
                    <a:pt x="944" y="349"/>
                  </a:lnTo>
                  <a:lnTo>
                    <a:pt x="940" y="353"/>
                  </a:lnTo>
                  <a:close/>
                  <a:moveTo>
                    <a:pt x="994" y="80"/>
                  </a:moveTo>
                  <a:lnTo>
                    <a:pt x="996" y="76"/>
                  </a:lnTo>
                  <a:lnTo>
                    <a:pt x="1006" y="76"/>
                  </a:lnTo>
                  <a:lnTo>
                    <a:pt x="1012" y="76"/>
                  </a:lnTo>
                  <a:lnTo>
                    <a:pt x="1014" y="78"/>
                  </a:lnTo>
                  <a:lnTo>
                    <a:pt x="1012" y="80"/>
                  </a:lnTo>
                  <a:lnTo>
                    <a:pt x="1004" y="84"/>
                  </a:lnTo>
                  <a:lnTo>
                    <a:pt x="996" y="80"/>
                  </a:lnTo>
                  <a:lnTo>
                    <a:pt x="994" y="80"/>
                  </a:lnTo>
                  <a:close/>
                  <a:moveTo>
                    <a:pt x="42" y="513"/>
                  </a:moveTo>
                  <a:lnTo>
                    <a:pt x="44" y="511"/>
                  </a:lnTo>
                  <a:lnTo>
                    <a:pt x="52" y="509"/>
                  </a:lnTo>
                  <a:lnTo>
                    <a:pt x="52" y="511"/>
                  </a:lnTo>
                  <a:lnTo>
                    <a:pt x="52" y="513"/>
                  </a:lnTo>
                  <a:lnTo>
                    <a:pt x="54" y="523"/>
                  </a:lnTo>
                  <a:lnTo>
                    <a:pt x="50" y="525"/>
                  </a:lnTo>
                  <a:lnTo>
                    <a:pt x="46" y="527"/>
                  </a:lnTo>
                  <a:lnTo>
                    <a:pt x="42" y="527"/>
                  </a:lnTo>
                  <a:lnTo>
                    <a:pt x="40" y="519"/>
                  </a:lnTo>
                  <a:lnTo>
                    <a:pt x="42" y="513"/>
                  </a:lnTo>
                  <a:close/>
                  <a:moveTo>
                    <a:pt x="290" y="213"/>
                  </a:moveTo>
                  <a:lnTo>
                    <a:pt x="290" y="213"/>
                  </a:lnTo>
                  <a:lnTo>
                    <a:pt x="294" y="213"/>
                  </a:lnTo>
                  <a:lnTo>
                    <a:pt x="292" y="215"/>
                  </a:lnTo>
                  <a:lnTo>
                    <a:pt x="296" y="215"/>
                  </a:lnTo>
                  <a:lnTo>
                    <a:pt x="292" y="219"/>
                  </a:lnTo>
                  <a:lnTo>
                    <a:pt x="266" y="225"/>
                  </a:lnTo>
                  <a:lnTo>
                    <a:pt x="260" y="223"/>
                  </a:lnTo>
                  <a:lnTo>
                    <a:pt x="262" y="223"/>
                  </a:lnTo>
                  <a:lnTo>
                    <a:pt x="274" y="217"/>
                  </a:lnTo>
                  <a:lnTo>
                    <a:pt x="284" y="215"/>
                  </a:lnTo>
                  <a:lnTo>
                    <a:pt x="290" y="213"/>
                  </a:lnTo>
                  <a:close/>
                  <a:moveTo>
                    <a:pt x="1052" y="672"/>
                  </a:moveTo>
                  <a:lnTo>
                    <a:pt x="1042" y="668"/>
                  </a:lnTo>
                  <a:lnTo>
                    <a:pt x="1044" y="668"/>
                  </a:lnTo>
                  <a:lnTo>
                    <a:pt x="1038" y="666"/>
                  </a:lnTo>
                  <a:lnTo>
                    <a:pt x="1040" y="661"/>
                  </a:lnTo>
                  <a:lnTo>
                    <a:pt x="1036" y="661"/>
                  </a:lnTo>
                  <a:lnTo>
                    <a:pt x="1036" y="659"/>
                  </a:lnTo>
                  <a:lnTo>
                    <a:pt x="1044" y="653"/>
                  </a:lnTo>
                  <a:lnTo>
                    <a:pt x="1042" y="659"/>
                  </a:lnTo>
                  <a:lnTo>
                    <a:pt x="1044" y="663"/>
                  </a:lnTo>
                  <a:lnTo>
                    <a:pt x="1046" y="663"/>
                  </a:lnTo>
                  <a:lnTo>
                    <a:pt x="1058" y="666"/>
                  </a:lnTo>
                  <a:lnTo>
                    <a:pt x="1074" y="666"/>
                  </a:lnTo>
                  <a:lnTo>
                    <a:pt x="1066" y="668"/>
                  </a:lnTo>
                  <a:lnTo>
                    <a:pt x="1064" y="672"/>
                  </a:lnTo>
                  <a:lnTo>
                    <a:pt x="1062" y="676"/>
                  </a:lnTo>
                  <a:lnTo>
                    <a:pt x="1056" y="676"/>
                  </a:lnTo>
                  <a:lnTo>
                    <a:pt x="1056" y="674"/>
                  </a:lnTo>
                  <a:lnTo>
                    <a:pt x="1052" y="672"/>
                  </a:lnTo>
                  <a:close/>
                  <a:moveTo>
                    <a:pt x="936" y="78"/>
                  </a:moveTo>
                  <a:lnTo>
                    <a:pt x="934" y="78"/>
                  </a:lnTo>
                  <a:lnTo>
                    <a:pt x="940" y="74"/>
                  </a:lnTo>
                  <a:lnTo>
                    <a:pt x="950" y="74"/>
                  </a:lnTo>
                  <a:lnTo>
                    <a:pt x="974" y="74"/>
                  </a:lnTo>
                  <a:lnTo>
                    <a:pt x="976" y="76"/>
                  </a:lnTo>
                  <a:lnTo>
                    <a:pt x="972" y="76"/>
                  </a:lnTo>
                  <a:lnTo>
                    <a:pt x="966" y="80"/>
                  </a:lnTo>
                  <a:lnTo>
                    <a:pt x="944" y="80"/>
                  </a:lnTo>
                  <a:lnTo>
                    <a:pt x="936" y="78"/>
                  </a:lnTo>
                  <a:close/>
                  <a:moveTo>
                    <a:pt x="1070" y="605"/>
                  </a:moveTo>
                  <a:lnTo>
                    <a:pt x="1068" y="603"/>
                  </a:lnTo>
                  <a:lnTo>
                    <a:pt x="1066" y="599"/>
                  </a:lnTo>
                  <a:lnTo>
                    <a:pt x="1056" y="595"/>
                  </a:lnTo>
                  <a:lnTo>
                    <a:pt x="1064" y="593"/>
                  </a:lnTo>
                  <a:lnTo>
                    <a:pt x="1086" y="601"/>
                  </a:lnTo>
                  <a:lnTo>
                    <a:pt x="1096" y="607"/>
                  </a:lnTo>
                  <a:lnTo>
                    <a:pt x="1096" y="611"/>
                  </a:lnTo>
                  <a:lnTo>
                    <a:pt x="1086" y="611"/>
                  </a:lnTo>
                  <a:lnTo>
                    <a:pt x="1072" y="607"/>
                  </a:lnTo>
                  <a:lnTo>
                    <a:pt x="1070" y="605"/>
                  </a:lnTo>
                  <a:close/>
                  <a:moveTo>
                    <a:pt x="880" y="347"/>
                  </a:moveTo>
                  <a:lnTo>
                    <a:pt x="878" y="343"/>
                  </a:lnTo>
                  <a:lnTo>
                    <a:pt x="886" y="339"/>
                  </a:lnTo>
                  <a:lnTo>
                    <a:pt x="894" y="335"/>
                  </a:lnTo>
                  <a:lnTo>
                    <a:pt x="898" y="335"/>
                  </a:lnTo>
                  <a:lnTo>
                    <a:pt x="910" y="333"/>
                  </a:lnTo>
                  <a:lnTo>
                    <a:pt x="914" y="335"/>
                  </a:lnTo>
                  <a:lnTo>
                    <a:pt x="910" y="339"/>
                  </a:lnTo>
                  <a:lnTo>
                    <a:pt x="902" y="343"/>
                  </a:lnTo>
                  <a:lnTo>
                    <a:pt x="894" y="347"/>
                  </a:lnTo>
                  <a:lnTo>
                    <a:pt x="886" y="349"/>
                  </a:lnTo>
                  <a:lnTo>
                    <a:pt x="884" y="349"/>
                  </a:lnTo>
                  <a:lnTo>
                    <a:pt x="878" y="351"/>
                  </a:lnTo>
                  <a:lnTo>
                    <a:pt x="880" y="347"/>
                  </a:lnTo>
                  <a:close/>
                  <a:moveTo>
                    <a:pt x="796" y="62"/>
                  </a:moveTo>
                  <a:lnTo>
                    <a:pt x="798" y="64"/>
                  </a:lnTo>
                  <a:lnTo>
                    <a:pt x="794" y="66"/>
                  </a:lnTo>
                  <a:lnTo>
                    <a:pt x="782" y="68"/>
                  </a:lnTo>
                  <a:lnTo>
                    <a:pt x="772" y="66"/>
                  </a:lnTo>
                  <a:lnTo>
                    <a:pt x="770" y="66"/>
                  </a:lnTo>
                  <a:lnTo>
                    <a:pt x="764" y="68"/>
                  </a:lnTo>
                  <a:lnTo>
                    <a:pt x="764" y="66"/>
                  </a:lnTo>
                  <a:lnTo>
                    <a:pt x="746" y="68"/>
                  </a:lnTo>
                  <a:lnTo>
                    <a:pt x="748" y="66"/>
                  </a:lnTo>
                  <a:lnTo>
                    <a:pt x="752" y="64"/>
                  </a:lnTo>
                  <a:lnTo>
                    <a:pt x="768" y="64"/>
                  </a:lnTo>
                  <a:lnTo>
                    <a:pt x="786" y="60"/>
                  </a:lnTo>
                  <a:lnTo>
                    <a:pt x="796" y="62"/>
                  </a:lnTo>
                  <a:close/>
                  <a:moveTo>
                    <a:pt x="756" y="146"/>
                  </a:moveTo>
                  <a:lnTo>
                    <a:pt x="738" y="154"/>
                  </a:lnTo>
                  <a:lnTo>
                    <a:pt x="734" y="148"/>
                  </a:lnTo>
                  <a:lnTo>
                    <a:pt x="728" y="144"/>
                  </a:lnTo>
                  <a:lnTo>
                    <a:pt x="732" y="142"/>
                  </a:lnTo>
                  <a:lnTo>
                    <a:pt x="752" y="140"/>
                  </a:lnTo>
                  <a:lnTo>
                    <a:pt x="760" y="142"/>
                  </a:lnTo>
                  <a:lnTo>
                    <a:pt x="756" y="146"/>
                  </a:lnTo>
                  <a:close/>
                  <a:moveTo>
                    <a:pt x="1102" y="670"/>
                  </a:moveTo>
                  <a:lnTo>
                    <a:pt x="1104" y="670"/>
                  </a:lnTo>
                  <a:lnTo>
                    <a:pt x="1108" y="672"/>
                  </a:lnTo>
                  <a:lnTo>
                    <a:pt x="1106" y="674"/>
                  </a:lnTo>
                  <a:lnTo>
                    <a:pt x="1108" y="676"/>
                  </a:lnTo>
                  <a:lnTo>
                    <a:pt x="1100" y="678"/>
                  </a:lnTo>
                  <a:lnTo>
                    <a:pt x="1102" y="680"/>
                  </a:lnTo>
                  <a:lnTo>
                    <a:pt x="1090" y="684"/>
                  </a:lnTo>
                  <a:lnTo>
                    <a:pt x="1086" y="682"/>
                  </a:lnTo>
                  <a:lnTo>
                    <a:pt x="1080" y="684"/>
                  </a:lnTo>
                  <a:lnTo>
                    <a:pt x="1078" y="674"/>
                  </a:lnTo>
                  <a:lnTo>
                    <a:pt x="1090" y="661"/>
                  </a:lnTo>
                  <a:lnTo>
                    <a:pt x="1102" y="653"/>
                  </a:lnTo>
                  <a:lnTo>
                    <a:pt x="1104" y="653"/>
                  </a:lnTo>
                  <a:lnTo>
                    <a:pt x="1102" y="655"/>
                  </a:lnTo>
                  <a:lnTo>
                    <a:pt x="1104" y="657"/>
                  </a:lnTo>
                  <a:lnTo>
                    <a:pt x="1098" y="666"/>
                  </a:lnTo>
                  <a:lnTo>
                    <a:pt x="1100" y="668"/>
                  </a:lnTo>
                  <a:lnTo>
                    <a:pt x="1102" y="670"/>
                  </a:lnTo>
                  <a:close/>
                  <a:moveTo>
                    <a:pt x="2" y="527"/>
                  </a:moveTo>
                  <a:lnTo>
                    <a:pt x="2" y="525"/>
                  </a:lnTo>
                  <a:lnTo>
                    <a:pt x="2" y="521"/>
                  </a:lnTo>
                  <a:lnTo>
                    <a:pt x="6" y="511"/>
                  </a:lnTo>
                  <a:lnTo>
                    <a:pt x="14" y="507"/>
                  </a:lnTo>
                  <a:lnTo>
                    <a:pt x="18" y="507"/>
                  </a:lnTo>
                  <a:lnTo>
                    <a:pt x="22" y="509"/>
                  </a:lnTo>
                  <a:lnTo>
                    <a:pt x="28" y="509"/>
                  </a:lnTo>
                  <a:lnTo>
                    <a:pt x="32" y="509"/>
                  </a:lnTo>
                  <a:lnTo>
                    <a:pt x="16" y="521"/>
                  </a:lnTo>
                  <a:lnTo>
                    <a:pt x="14" y="525"/>
                  </a:lnTo>
                  <a:lnTo>
                    <a:pt x="14" y="529"/>
                  </a:lnTo>
                  <a:lnTo>
                    <a:pt x="10" y="529"/>
                  </a:lnTo>
                  <a:lnTo>
                    <a:pt x="8" y="535"/>
                  </a:lnTo>
                  <a:lnTo>
                    <a:pt x="6" y="539"/>
                  </a:lnTo>
                  <a:lnTo>
                    <a:pt x="8" y="545"/>
                  </a:lnTo>
                  <a:lnTo>
                    <a:pt x="10" y="545"/>
                  </a:lnTo>
                  <a:lnTo>
                    <a:pt x="10" y="547"/>
                  </a:lnTo>
                  <a:lnTo>
                    <a:pt x="6" y="549"/>
                  </a:lnTo>
                  <a:lnTo>
                    <a:pt x="2" y="531"/>
                  </a:lnTo>
                  <a:lnTo>
                    <a:pt x="0" y="529"/>
                  </a:lnTo>
                  <a:lnTo>
                    <a:pt x="2" y="527"/>
                  </a:lnTo>
                  <a:close/>
                  <a:moveTo>
                    <a:pt x="1036" y="255"/>
                  </a:moveTo>
                  <a:lnTo>
                    <a:pt x="1036" y="251"/>
                  </a:lnTo>
                  <a:lnTo>
                    <a:pt x="1042" y="243"/>
                  </a:lnTo>
                  <a:lnTo>
                    <a:pt x="1052" y="237"/>
                  </a:lnTo>
                  <a:lnTo>
                    <a:pt x="1064" y="235"/>
                  </a:lnTo>
                  <a:lnTo>
                    <a:pt x="1074" y="239"/>
                  </a:lnTo>
                  <a:lnTo>
                    <a:pt x="1068" y="243"/>
                  </a:lnTo>
                  <a:lnTo>
                    <a:pt x="1066" y="247"/>
                  </a:lnTo>
                  <a:lnTo>
                    <a:pt x="1060" y="253"/>
                  </a:lnTo>
                  <a:lnTo>
                    <a:pt x="1048" y="255"/>
                  </a:lnTo>
                  <a:lnTo>
                    <a:pt x="1036" y="255"/>
                  </a:lnTo>
                  <a:close/>
                  <a:moveTo>
                    <a:pt x="774" y="70"/>
                  </a:moveTo>
                  <a:lnTo>
                    <a:pt x="784" y="70"/>
                  </a:lnTo>
                  <a:lnTo>
                    <a:pt x="780" y="72"/>
                  </a:lnTo>
                  <a:lnTo>
                    <a:pt x="772" y="74"/>
                  </a:lnTo>
                  <a:lnTo>
                    <a:pt x="768" y="78"/>
                  </a:lnTo>
                  <a:lnTo>
                    <a:pt x="752" y="80"/>
                  </a:lnTo>
                  <a:lnTo>
                    <a:pt x="738" y="82"/>
                  </a:lnTo>
                  <a:lnTo>
                    <a:pt x="730" y="78"/>
                  </a:lnTo>
                  <a:lnTo>
                    <a:pt x="734" y="76"/>
                  </a:lnTo>
                  <a:lnTo>
                    <a:pt x="734" y="74"/>
                  </a:lnTo>
                  <a:lnTo>
                    <a:pt x="738" y="72"/>
                  </a:lnTo>
                  <a:lnTo>
                    <a:pt x="748" y="72"/>
                  </a:lnTo>
                  <a:lnTo>
                    <a:pt x="774" y="70"/>
                  </a:lnTo>
                  <a:close/>
                  <a:moveTo>
                    <a:pt x="968" y="66"/>
                  </a:moveTo>
                  <a:lnTo>
                    <a:pt x="960" y="68"/>
                  </a:lnTo>
                  <a:lnTo>
                    <a:pt x="962" y="68"/>
                  </a:lnTo>
                  <a:lnTo>
                    <a:pt x="960" y="70"/>
                  </a:lnTo>
                  <a:lnTo>
                    <a:pt x="936" y="72"/>
                  </a:lnTo>
                  <a:lnTo>
                    <a:pt x="936" y="74"/>
                  </a:lnTo>
                  <a:lnTo>
                    <a:pt x="930" y="74"/>
                  </a:lnTo>
                  <a:lnTo>
                    <a:pt x="934" y="72"/>
                  </a:lnTo>
                  <a:lnTo>
                    <a:pt x="926" y="70"/>
                  </a:lnTo>
                  <a:lnTo>
                    <a:pt x="928" y="70"/>
                  </a:lnTo>
                  <a:lnTo>
                    <a:pt x="932" y="68"/>
                  </a:lnTo>
                  <a:lnTo>
                    <a:pt x="928" y="64"/>
                  </a:lnTo>
                  <a:lnTo>
                    <a:pt x="934" y="62"/>
                  </a:lnTo>
                  <a:lnTo>
                    <a:pt x="934" y="60"/>
                  </a:lnTo>
                  <a:lnTo>
                    <a:pt x="944" y="58"/>
                  </a:lnTo>
                  <a:lnTo>
                    <a:pt x="956" y="62"/>
                  </a:lnTo>
                  <a:lnTo>
                    <a:pt x="954" y="62"/>
                  </a:lnTo>
                  <a:lnTo>
                    <a:pt x="962" y="62"/>
                  </a:lnTo>
                  <a:lnTo>
                    <a:pt x="966" y="64"/>
                  </a:lnTo>
                  <a:lnTo>
                    <a:pt x="968" y="66"/>
                  </a:lnTo>
                  <a:close/>
                  <a:moveTo>
                    <a:pt x="904" y="126"/>
                  </a:moveTo>
                  <a:lnTo>
                    <a:pt x="894" y="122"/>
                  </a:lnTo>
                  <a:lnTo>
                    <a:pt x="886" y="118"/>
                  </a:lnTo>
                  <a:lnTo>
                    <a:pt x="888" y="118"/>
                  </a:lnTo>
                  <a:lnTo>
                    <a:pt x="898" y="114"/>
                  </a:lnTo>
                  <a:lnTo>
                    <a:pt x="900" y="114"/>
                  </a:lnTo>
                  <a:lnTo>
                    <a:pt x="898" y="112"/>
                  </a:lnTo>
                  <a:lnTo>
                    <a:pt x="904" y="112"/>
                  </a:lnTo>
                  <a:lnTo>
                    <a:pt x="906" y="110"/>
                  </a:lnTo>
                  <a:lnTo>
                    <a:pt x="922" y="108"/>
                  </a:lnTo>
                  <a:lnTo>
                    <a:pt x="930" y="114"/>
                  </a:lnTo>
                  <a:lnTo>
                    <a:pt x="920" y="126"/>
                  </a:lnTo>
                  <a:lnTo>
                    <a:pt x="904" y="126"/>
                  </a:lnTo>
                  <a:close/>
                  <a:moveTo>
                    <a:pt x="758" y="227"/>
                  </a:moveTo>
                  <a:lnTo>
                    <a:pt x="754" y="225"/>
                  </a:lnTo>
                  <a:lnTo>
                    <a:pt x="750" y="225"/>
                  </a:lnTo>
                  <a:lnTo>
                    <a:pt x="754" y="223"/>
                  </a:lnTo>
                  <a:lnTo>
                    <a:pt x="762" y="223"/>
                  </a:lnTo>
                  <a:lnTo>
                    <a:pt x="768" y="221"/>
                  </a:lnTo>
                  <a:lnTo>
                    <a:pt x="774" y="219"/>
                  </a:lnTo>
                  <a:lnTo>
                    <a:pt x="772" y="217"/>
                  </a:lnTo>
                  <a:lnTo>
                    <a:pt x="774" y="215"/>
                  </a:lnTo>
                  <a:lnTo>
                    <a:pt x="776" y="215"/>
                  </a:lnTo>
                  <a:lnTo>
                    <a:pt x="778" y="213"/>
                  </a:lnTo>
                  <a:lnTo>
                    <a:pt x="784" y="209"/>
                  </a:lnTo>
                  <a:lnTo>
                    <a:pt x="792" y="211"/>
                  </a:lnTo>
                  <a:lnTo>
                    <a:pt x="792" y="213"/>
                  </a:lnTo>
                  <a:lnTo>
                    <a:pt x="794" y="215"/>
                  </a:lnTo>
                  <a:lnTo>
                    <a:pt x="802" y="219"/>
                  </a:lnTo>
                  <a:lnTo>
                    <a:pt x="804" y="221"/>
                  </a:lnTo>
                  <a:lnTo>
                    <a:pt x="800" y="225"/>
                  </a:lnTo>
                  <a:lnTo>
                    <a:pt x="806" y="225"/>
                  </a:lnTo>
                  <a:lnTo>
                    <a:pt x="800" y="229"/>
                  </a:lnTo>
                  <a:lnTo>
                    <a:pt x="794" y="231"/>
                  </a:lnTo>
                  <a:lnTo>
                    <a:pt x="784" y="233"/>
                  </a:lnTo>
                  <a:lnTo>
                    <a:pt x="778" y="231"/>
                  </a:lnTo>
                  <a:lnTo>
                    <a:pt x="776" y="231"/>
                  </a:lnTo>
                  <a:lnTo>
                    <a:pt x="770" y="231"/>
                  </a:lnTo>
                  <a:lnTo>
                    <a:pt x="766" y="229"/>
                  </a:lnTo>
                  <a:lnTo>
                    <a:pt x="762" y="227"/>
                  </a:lnTo>
                  <a:lnTo>
                    <a:pt x="758" y="227"/>
                  </a:lnTo>
                  <a:close/>
                  <a:moveTo>
                    <a:pt x="1070" y="140"/>
                  </a:moveTo>
                  <a:lnTo>
                    <a:pt x="1088" y="142"/>
                  </a:lnTo>
                  <a:lnTo>
                    <a:pt x="1102" y="142"/>
                  </a:lnTo>
                  <a:lnTo>
                    <a:pt x="1110" y="144"/>
                  </a:lnTo>
                  <a:lnTo>
                    <a:pt x="1112" y="146"/>
                  </a:lnTo>
                  <a:lnTo>
                    <a:pt x="1114" y="148"/>
                  </a:lnTo>
                  <a:lnTo>
                    <a:pt x="1114" y="150"/>
                  </a:lnTo>
                  <a:lnTo>
                    <a:pt x="1116" y="152"/>
                  </a:lnTo>
                  <a:lnTo>
                    <a:pt x="1116" y="154"/>
                  </a:lnTo>
                  <a:lnTo>
                    <a:pt x="1118" y="154"/>
                  </a:lnTo>
                  <a:lnTo>
                    <a:pt x="1116" y="156"/>
                  </a:lnTo>
                  <a:lnTo>
                    <a:pt x="1110" y="156"/>
                  </a:lnTo>
                  <a:lnTo>
                    <a:pt x="1086" y="154"/>
                  </a:lnTo>
                  <a:lnTo>
                    <a:pt x="1072" y="156"/>
                  </a:lnTo>
                  <a:lnTo>
                    <a:pt x="1066" y="156"/>
                  </a:lnTo>
                  <a:lnTo>
                    <a:pt x="1066" y="152"/>
                  </a:lnTo>
                  <a:lnTo>
                    <a:pt x="1068" y="148"/>
                  </a:lnTo>
                  <a:lnTo>
                    <a:pt x="1062" y="148"/>
                  </a:lnTo>
                  <a:lnTo>
                    <a:pt x="1068" y="142"/>
                  </a:lnTo>
                  <a:lnTo>
                    <a:pt x="1070" y="140"/>
                  </a:lnTo>
                  <a:close/>
                  <a:moveTo>
                    <a:pt x="70" y="589"/>
                  </a:moveTo>
                  <a:lnTo>
                    <a:pt x="74" y="597"/>
                  </a:lnTo>
                  <a:lnTo>
                    <a:pt x="72" y="599"/>
                  </a:lnTo>
                  <a:lnTo>
                    <a:pt x="72" y="603"/>
                  </a:lnTo>
                  <a:lnTo>
                    <a:pt x="78" y="607"/>
                  </a:lnTo>
                  <a:lnTo>
                    <a:pt x="80" y="611"/>
                  </a:lnTo>
                  <a:lnTo>
                    <a:pt x="80" y="621"/>
                  </a:lnTo>
                  <a:lnTo>
                    <a:pt x="80" y="619"/>
                  </a:lnTo>
                  <a:lnTo>
                    <a:pt x="80" y="623"/>
                  </a:lnTo>
                  <a:lnTo>
                    <a:pt x="76" y="625"/>
                  </a:lnTo>
                  <a:lnTo>
                    <a:pt x="72" y="625"/>
                  </a:lnTo>
                  <a:lnTo>
                    <a:pt x="54" y="617"/>
                  </a:lnTo>
                  <a:lnTo>
                    <a:pt x="50" y="613"/>
                  </a:lnTo>
                  <a:lnTo>
                    <a:pt x="48" y="609"/>
                  </a:lnTo>
                  <a:lnTo>
                    <a:pt x="48" y="607"/>
                  </a:lnTo>
                  <a:lnTo>
                    <a:pt x="48" y="603"/>
                  </a:lnTo>
                  <a:lnTo>
                    <a:pt x="44" y="605"/>
                  </a:lnTo>
                  <a:lnTo>
                    <a:pt x="42" y="603"/>
                  </a:lnTo>
                  <a:lnTo>
                    <a:pt x="40" y="603"/>
                  </a:lnTo>
                  <a:lnTo>
                    <a:pt x="38" y="595"/>
                  </a:lnTo>
                  <a:lnTo>
                    <a:pt x="36" y="593"/>
                  </a:lnTo>
                  <a:lnTo>
                    <a:pt x="36" y="591"/>
                  </a:lnTo>
                  <a:lnTo>
                    <a:pt x="34" y="589"/>
                  </a:lnTo>
                  <a:lnTo>
                    <a:pt x="30" y="589"/>
                  </a:lnTo>
                  <a:lnTo>
                    <a:pt x="32" y="587"/>
                  </a:lnTo>
                  <a:lnTo>
                    <a:pt x="32" y="585"/>
                  </a:lnTo>
                  <a:lnTo>
                    <a:pt x="32" y="583"/>
                  </a:lnTo>
                  <a:lnTo>
                    <a:pt x="30" y="575"/>
                  </a:lnTo>
                  <a:lnTo>
                    <a:pt x="38" y="573"/>
                  </a:lnTo>
                  <a:lnTo>
                    <a:pt x="44" y="575"/>
                  </a:lnTo>
                  <a:lnTo>
                    <a:pt x="48" y="579"/>
                  </a:lnTo>
                  <a:lnTo>
                    <a:pt x="70" y="585"/>
                  </a:lnTo>
                  <a:lnTo>
                    <a:pt x="70" y="589"/>
                  </a:lnTo>
                  <a:close/>
                  <a:moveTo>
                    <a:pt x="854" y="56"/>
                  </a:moveTo>
                  <a:lnTo>
                    <a:pt x="860" y="50"/>
                  </a:lnTo>
                  <a:lnTo>
                    <a:pt x="876" y="50"/>
                  </a:lnTo>
                  <a:lnTo>
                    <a:pt x="890" y="52"/>
                  </a:lnTo>
                  <a:lnTo>
                    <a:pt x="898" y="54"/>
                  </a:lnTo>
                  <a:lnTo>
                    <a:pt x="906" y="56"/>
                  </a:lnTo>
                  <a:lnTo>
                    <a:pt x="912" y="58"/>
                  </a:lnTo>
                  <a:lnTo>
                    <a:pt x="916" y="60"/>
                  </a:lnTo>
                  <a:lnTo>
                    <a:pt x="918" y="62"/>
                  </a:lnTo>
                  <a:lnTo>
                    <a:pt x="916" y="64"/>
                  </a:lnTo>
                  <a:lnTo>
                    <a:pt x="910" y="64"/>
                  </a:lnTo>
                  <a:lnTo>
                    <a:pt x="908" y="66"/>
                  </a:lnTo>
                  <a:lnTo>
                    <a:pt x="914" y="70"/>
                  </a:lnTo>
                  <a:lnTo>
                    <a:pt x="908" y="72"/>
                  </a:lnTo>
                  <a:lnTo>
                    <a:pt x="904" y="74"/>
                  </a:lnTo>
                  <a:lnTo>
                    <a:pt x="892" y="74"/>
                  </a:lnTo>
                  <a:lnTo>
                    <a:pt x="890" y="72"/>
                  </a:lnTo>
                  <a:lnTo>
                    <a:pt x="892" y="70"/>
                  </a:lnTo>
                  <a:lnTo>
                    <a:pt x="890" y="68"/>
                  </a:lnTo>
                  <a:lnTo>
                    <a:pt x="884" y="68"/>
                  </a:lnTo>
                  <a:lnTo>
                    <a:pt x="872" y="68"/>
                  </a:lnTo>
                  <a:lnTo>
                    <a:pt x="872" y="66"/>
                  </a:lnTo>
                  <a:lnTo>
                    <a:pt x="856" y="68"/>
                  </a:lnTo>
                  <a:lnTo>
                    <a:pt x="850" y="66"/>
                  </a:lnTo>
                  <a:lnTo>
                    <a:pt x="848" y="64"/>
                  </a:lnTo>
                  <a:lnTo>
                    <a:pt x="850" y="64"/>
                  </a:lnTo>
                  <a:lnTo>
                    <a:pt x="854" y="56"/>
                  </a:lnTo>
                  <a:close/>
                  <a:moveTo>
                    <a:pt x="626" y="102"/>
                  </a:moveTo>
                  <a:lnTo>
                    <a:pt x="622" y="102"/>
                  </a:lnTo>
                  <a:lnTo>
                    <a:pt x="614" y="106"/>
                  </a:lnTo>
                  <a:lnTo>
                    <a:pt x="608" y="106"/>
                  </a:lnTo>
                  <a:lnTo>
                    <a:pt x="604" y="106"/>
                  </a:lnTo>
                  <a:lnTo>
                    <a:pt x="598" y="104"/>
                  </a:lnTo>
                  <a:lnTo>
                    <a:pt x="592" y="102"/>
                  </a:lnTo>
                  <a:lnTo>
                    <a:pt x="584" y="104"/>
                  </a:lnTo>
                  <a:lnTo>
                    <a:pt x="580" y="104"/>
                  </a:lnTo>
                  <a:lnTo>
                    <a:pt x="584" y="102"/>
                  </a:lnTo>
                  <a:lnTo>
                    <a:pt x="582" y="100"/>
                  </a:lnTo>
                  <a:lnTo>
                    <a:pt x="590" y="98"/>
                  </a:lnTo>
                  <a:lnTo>
                    <a:pt x="604" y="96"/>
                  </a:lnTo>
                  <a:lnTo>
                    <a:pt x="614" y="94"/>
                  </a:lnTo>
                  <a:lnTo>
                    <a:pt x="626" y="92"/>
                  </a:lnTo>
                  <a:lnTo>
                    <a:pt x="626" y="90"/>
                  </a:lnTo>
                  <a:lnTo>
                    <a:pt x="636" y="88"/>
                  </a:lnTo>
                  <a:lnTo>
                    <a:pt x="638" y="86"/>
                  </a:lnTo>
                  <a:lnTo>
                    <a:pt x="642" y="86"/>
                  </a:lnTo>
                  <a:lnTo>
                    <a:pt x="654" y="82"/>
                  </a:lnTo>
                  <a:lnTo>
                    <a:pt x="672" y="82"/>
                  </a:lnTo>
                  <a:lnTo>
                    <a:pt x="680" y="80"/>
                  </a:lnTo>
                  <a:lnTo>
                    <a:pt x="690" y="78"/>
                  </a:lnTo>
                  <a:lnTo>
                    <a:pt x="698" y="82"/>
                  </a:lnTo>
                  <a:lnTo>
                    <a:pt x="682" y="86"/>
                  </a:lnTo>
                  <a:lnTo>
                    <a:pt x="686" y="88"/>
                  </a:lnTo>
                  <a:lnTo>
                    <a:pt x="682" y="90"/>
                  </a:lnTo>
                  <a:lnTo>
                    <a:pt x="680" y="92"/>
                  </a:lnTo>
                  <a:lnTo>
                    <a:pt x="676" y="94"/>
                  </a:lnTo>
                  <a:lnTo>
                    <a:pt x="662" y="94"/>
                  </a:lnTo>
                  <a:lnTo>
                    <a:pt x="658" y="96"/>
                  </a:lnTo>
                  <a:lnTo>
                    <a:pt x="650" y="98"/>
                  </a:lnTo>
                  <a:lnTo>
                    <a:pt x="648" y="98"/>
                  </a:lnTo>
                  <a:lnTo>
                    <a:pt x="638" y="98"/>
                  </a:lnTo>
                  <a:lnTo>
                    <a:pt x="632" y="98"/>
                  </a:lnTo>
                  <a:lnTo>
                    <a:pt x="632" y="100"/>
                  </a:lnTo>
                  <a:lnTo>
                    <a:pt x="626" y="102"/>
                  </a:lnTo>
                  <a:close/>
                  <a:moveTo>
                    <a:pt x="842" y="100"/>
                  </a:moveTo>
                  <a:lnTo>
                    <a:pt x="840" y="98"/>
                  </a:lnTo>
                  <a:lnTo>
                    <a:pt x="846" y="96"/>
                  </a:lnTo>
                  <a:lnTo>
                    <a:pt x="850" y="96"/>
                  </a:lnTo>
                  <a:lnTo>
                    <a:pt x="858" y="94"/>
                  </a:lnTo>
                  <a:lnTo>
                    <a:pt x="868" y="94"/>
                  </a:lnTo>
                  <a:lnTo>
                    <a:pt x="878" y="94"/>
                  </a:lnTo>
                  <a:lnTo>
                    <a:pt x="894" y="92"/>
                  </a:lnTo>
                  <a:lnTo>
                    <a:pt x="898" y="94"/>
                  </a:lnTo>
                  <a:lnTo>
                    <a:pt x="896" y="96"/>
                  </a:lnTo>
                  <a:lnTo>
                    <a:pt x="896" y="100"/>
                  </a:lnTo>
                  <a:lnTo>
                    <a:pt x="894" y="100"/>
                  </a:lnTo>
                  <a:lnTo>
                    <a:pt x="888" y="106"/>
                  </a:lnTo>
                  <a:lnTo>
                    <a:pt x="888" y="108"/>
                  </a:lnTo>
                  <a:lnTo>
                    <a:pt x="884" y="112"/>
                  </a:lnTo>
                  <a:lnTo>
                    <a:pt x="874" y="114"/>
                  </a:lnTo>
                  <a:lnTo>
                    <a:pt x="876" y="118"/>
                  </a:lnTo>
                  <a:lnTo>
                    <a:pt x="870" y="118"/>
                  </a:lnTo>
                  <a:lnTo>
                    <a:pt x="840" y="120"/>
                  </a:lnTo>
                  <a:lnTo>
                    <a:pt x="838" y="118"/>
                  </a:lnTo>
                  <a:lnTo>
                    <a:pt x="840" y="116"/>
                  </a:lnTo>
                  <a:lnTo>
                    <a:pt x="838" y="114"/>
                  </a:lnTo>
                  <a:lnTo>
                    <a:pt x="844" y="114"/>
                  </a:lnTo>
                  <a:lnTo>
                    <a:pt x="842" y="112"/>
                  </a:lnTo>
                  <a:lnTo>
                    <a:pt x="820" y="110"/>
                  </a:lnTo>
                  <a:lnTo>
                    <a:pt x="820" y="108"/>
                  </a:lnTo>
                  <a:lnTo>
                    <a:pt x="830" y="108"/>
                  </a:lnTo>
                  <a:lnTo>
                    <a:pt x="828" y="106"/>
                  </a:lnTo>
                  <a:lnTo>
                    <a:pt x="830" y="106"/>
                  </a:lnTo>
                  <a:lnTo>
                    <a:pt x="834" y="104"/>
                  </a:lnTo>
                  <a:lnTo>
                    <a:pt x="840" y="102"/>
                  </a:lnTo>
                  <a:lnTo>
                    <a:pt x="842" y="100"/>
                  </a:lnTo>
                  <a:close/>
                  <a:moveTo>
                    <a:pt x="876" y="166"/>
                  </a:moveTo>
                  <a:lnTo>
                    <a:pt x="870" y="168"/>
                  </a:lnTo>
                  <a:lnTo>
                    <a:pt x="856" y="168"/>
                  </a:lnTo>
                  <a:lnTo>
                    <a:pt x="862" y="160"/>
                  </a:lnTo>
                  <a:lnTo>
                    <a:pt x="860" y="158"/>
                  </a:lnTo>
                  <a:lnTo>
                    <a:pt x="876" y="140"/>
                  </a:lnTo>
                  <a:lnTo>
                    <a:pt x="884" y="136"/>
                  </a:lnTo>
                  <a:lnTo>
                    <a:pt x="900" y="134"/>
                  </a:lnTo>
                  <a:lnTo>
                    <a:pt x="908" y="134"/>
                  </a:lnTo>
                  <a:lnTo>
                    <a:pt x="922" y="134"/>
                  </a:lnTo>
                  <a:lnTo>
                    <a:pt x="924" y="136"/>
                  </a:lnTo>
                  <a:lnTo>
                    <a:pt x="936" y="136"/>
                  </a:lnTo>
                  <a:lnTo>
                    <a:pt x="950" y="138"/>
                  </a:lnTo>
                  <a:lnTo>
                    <a:pt x="938" y="142"/>
                  </a:lnTo>
                  <a:lnTo>
                    <a:pt x="924" y="148"/>
                  </a:lnTo>
                  <a:lnTo>
                    <a:pt x="924" y="150"/>
                  </a:lnTo>
                  <a:lnTo>
                    <a:pt x="910" y="156"/>
                  </a:lnTo>
                  <a:lnTo>
                    <a:pt x="906" y="158"/>
                  </a:lnTo>
                  <a:lnTo>
                    <a:pt x="884" y="162"/>
                  </a:lnTo>
                  <a:lnTo>
                    <a:pt x="876" y="166"/>
                  </a:lnTo>
                  <a:close/>
                  <a:moveTo>
                    <a:pt x="912" y="291"/>
                  </a:moveTo>
                  <a:lnTo>
                    <a:pt x="910" y="291"/>
                  </a:lnTo>
                  <a:lnTo>
                    <a:pt x="920" y="293"/>
                  </a:lnTo>
                  <a:lnTo>
                    <a:pt x="920" y="297"/>
                  </a:lnTo>
                  <a:lnTo>
                    <a:pt x="926" y="301"/>
                  </a:lnTo>
                  <a:lnTo>
                    <a:pt x="932" y="301"/>
                  </a:lnTo>
                  <a:lnTo>
                    <a:pt x="936" y="307"/>
                  </a:lnTo>
                  <a:lnTo>
                    <a:pt x="936" y="313"/>
                  </a:lnTo>
                  <a:lnTo>
                    <a:pt x="938" y="315"/>
                  </a:lnTo>
                  <a:lnTo>
                    <a:pt x="944" y="315"/>
                  </a:lnTo>
                  <a:lnTo>
                    <a:pt x="948" y="317"/>
                  </a:lnTo>
                  <a:lnTo>
                    <a:pt x="950" y="319"/>
                  </a:lnTo>
                  <a:lnTo>
                    <a:pt x="946" y="319"/>
                  </a:lnTo>
                  <a:lnTo>
                    <a:pt x="934" y="325"/>
                  </a:lnTo>
                  <a:lnTo>
                    <a:pt x="924" y="321"/>
                  </a:lnTo>
                  <a:lnTo>
                    <a:pt x="916" y="321"/>
                  </a:lnTo>
                  <a:lnTo>
                    <a:pt x="916" y="319"/>
                  </a:lnTo>
                  <a:lnTo>
                    <a:pt x="912" y="317"/>
                  </a:lnTo>
                  <a:lnTo>
                    <a:pt x="916" y="313"/>
                  </a:lnTo>
                  <a:lnTo>
                    <a:pt x="906" y="315"/>
                  </a:lnTo>
                  <a:lnTo>
                    <a:pt x="900" y="317"/>
                  </a:lnTo>
                  <a:lnTo>
                    <a:pt x="894" y="321"/>
                  </a:lnTo>
                  <a:lnTo>
                    <a:pt x="888" y="321"/>
                  </a:lnTo>
                  <a:lnTo>
                    <a:pt x="880" y="327"/>
                  </a:lnTo>
                  <a:lnTo>
                    <a:pt x="868" y="333"/>
                  </a:lnTo>
                  <a:lnTo>
                    <a:pt x="864" y="331"/>
                  </a:lnTo>
                  <a:lnTo>
                    <a:pt x="870" y="321"/>
                  </a:lnTo>
                  <a:lnTo>
                    <a:pt x="852" y="321"/>
                  </a:lnTo>
                  <a:lnTo>
                    <a:pt x="846" y="323"/>
                  </a:lnTo>
                  <a:lnTo>
                    <a:pt x="848" y="319"/>
                  </a:lnTo>
                  <a:lnTo>
                    <a:pt x="858" y="319"/>
                  </a:lnTo>
                  <a:lnTo>
                    <a:pt x="868" y="315"/>
                  </a:lnTo>
                  <a:lnTo>
                    <a:pt x="870" y="311"/>
                  </a:lnTo>
                  <a:lnTo>
                    <a:pt x="874" y="303"/>
                  </a:lnTo>
                  <a:lnTo>
                    <a:pt x="892" y="283"/>
                  </a:lnTo>
                  <a:lnTo>
                    <a:pt x="900" y="279"/>
                  </a:lnTo>
                  <a:lnTo>
                    <a:pt x="900" y="281"/>
                  </a:lnTo>
                  <a:lnTo>
                    <a:pt x="904" y="281"/>
                  </a:lnTo>
                  <a:lnTo>
                    <a:pt x="904" y="285"/>
                  </a:lnTo>
                  <a:lnTo>
                    <a:pt x="898" y="285"/>
                  </a:lnTo>
                  <a:lnTo>
                    <a:pt x="900" y="287"/>
                  </a:lnTo>
                  <a:lnTo>
                    <a:pt x="900" y="291"/>
                  </a:lnTo>
                  <a:lnTo>
                    <a:pt x="902" y="293"/>
                  </a:lnTo>
                  <a:lnTo>
                    <a:pt x="908" y="287"/>
                  </a:lnTo>
                  <a:lnTo>
                    <a:pt x="912" y="291"/>
                  </a:lnTo>
                  <a:close/>
                  <a:moveTo>
                    <a:pt x="842" y="156"/>
                  </a:moveTo>
                  <a:lnTo>
                    <a:pt x="842" y="158"/>
                  </a:lnTo>
                  <a:lnTo>
                    <a:pt x="848" y="158"/>
                  </a:lnTo>
                  <a:lnTo>
                    <a:pt x="846" y="164"/>
                  </a:lnTo>
                  <a:lnTo>
                    <a:pt x="840" y="166"/>
                  </a:lnTo>
                  <a:lnTo>
                    <a:pt x="838" y="170"/>
                  </a:lnTo>
                  <a:lnTo>
                    <a:pt x="832" y="172"/>
                  </a:lnTo>
                  <a:lnTo>
                    <a:pt x="828" y="174"/>
                  </a:lnTo>
                  <a:lnTo>
                    <a:pt x="820" y="176"/>
                  </a:lnTo>
                  <a:lnTo>
                    <a:pt x="810" y="178"/>
                  </a:lnTo>
                  <a:lnTo>
                    <a:pt x="800" y="182"/>
                  </a:lnTo>
                  <a:lnTo>
                    <a:pt x="798" y="182"/>
                  </a:lnTo>
                  <a:lnTo>
                    <a:pt x="796" y="180"/>
                  </a:lnTo>
                  <a:lnTo>
                    <a:pt x="792" y="180"/>
                  </a:lnTo>
                  <a:lnTo>
                    <a:pt x="794" y="176"/>
                  </a:lnTo>
                  <a:lnTo>
                    <a:pt x="792" y="174"/>
                  </a:lnTo>
                  <a:lnTo>
                    <a:pt x="792" y="172"/>
                  </a:lnTo>
                  <a:lnTo>
                    <a:pt x="788" y="170"/>
                  </a:lnTo>
                  <a:lnTo>
                    <a:pt x="788" y="168"/>
                  </a:lnTo>
                  <a:lnTo>
                    <a:pt x="784" y="166"/>
                  </a:lnTo>
                  <a:lnTo>
                    <a:pt x="782" y="166"/>
                  </a:lnTo>
                  <a:lnTo>
                    <a:pt x="776" y="166"/>
                  </a:lnTo>
                  <a:lnTo>
                    <a:pt x="774" y="164"/>
                  </a:lnTo>
                  <a:lnTo>
                    <a:pt x="770" y="160"/>
                  </a:lnTo>
                  <a:lnTo>
                    <a:pt x="774" y="156"/>
                  </a:lnTo>
                  <a:lnTo>
                    <a:pt x="776" y="154"/>
                  </a:lnTo>
                  <a:lnTo>
                    <a:pt x="782" y="154"/>
                  </a:lnTo>
                  <a:lnTo>
                    <a:pt x="798" y="146"/>
                  </a:lnTo>
                  <a:lnTo>
                    <a:pt x="802" y="144"/>
                  </a:lnTo>
                  <a:lnTo>
                    <a:pt x="804" y="142"/>
                  </a:lnTo>
                  <a:lnTo>
                    <a:pt x="808" y="140"/>
                  </a:lnTo>
                  <a:lnTo>
                    <a:pt x="820" y="138"/>
                  </a:lnTo>
                  <a:lnTo>
                    <a:pt x="824" y="138"/>
                  </a:lnTo>
                  <a:lnTo>
                    <a:pt x="832" y="142"/>
                  </a:lnTo>
                  <a:lnTo>
                    <a:pt x="848" y="138"/>
                  </a:lnTo>
                  <a:lnTo>
                    <a:pt x="858" y="138"/>
                  </a:lnTo>
                  <a:lnTo>
                    <a:pt x="860" y="140"/>
                  </a:lnTo>
                  <a:lnTo>
                    <a:pt x="856" y="142"/>
                  </a:lnTo>
                  <a:lnTo>
                    <a:pt x="852" y="144"/>
                  </a:lnTo>
                  <a:lnTo>
                    <a:pt x="850" y="146"/>
                  </a:lnTo>
                  <a:lnTo>
                    <a:pt x="842" y="154"/>
                  </a:lnTo>
                  <a:lnTo>
                    <a:pt x="842" y="156"/>
                  </a:lnTo>
                  <a:close/>
                  <a:moveTo>
                    <a:pt x="1202" y="603"/>
                  </a:moveTo>
                  <a:lnTo>
                    <a:pt x="1204" y="601"/>
                  </a:lnTo>
                  <a:lnTo>
                    <a:pt x="1206" y="601"/>
                  </a:lnTo>
                  <a:lnTo>
                    <a:pt x="1206" y="605"/>
                  </a:lnTo>
                  <a:lnTo>
                    <a:pt x="1210" y="603"/>
                  </a:lnTo>
                  <a:lnTo>
                    <a:pt x="1210" y="605"/>
                  </a:lnTo>
                  <a:lnTo>
                    <a:pt x="1218" y="601"/>
                  </a:lnTo>
                  <a:lnTo>
                    <a:pt x="1218" y="603"/>
                  </a:lnTo>
                  <a:lnTo>
                    <a:pt x="1220" y="603"/>
                  </a:lnTo>
                  <a:lnTo>
                    <a:pt x="1226" y="603"/>
                  </a:lnTo>
                  <a:lnTo>
                    <a:pt x="1230" y="607"/>
                  </a:lnTo>
                  <a:lnTo>
                    <a:pt x="1228" y="611"/>
                  </a:lnTo>
                  <a:lnTo>
                    <a:pt x="1224" y="617"/>
                  </a:lnTo>
                  <a:lnTo>
                    <a:pt x="1226" y="619"/>
                  </a:lnTo>
                  <a:lnTo>
                    <a:pt x="1228" y="621"/>
                  </a:lnTo>
                  <a:lnTo>
                    <a:pt x="1230" y="621"/>
                  </a:lnTo>
                  <a:lnTo>
                    <a:pt x="1234" y="619"/>
                  </a:lnTo>
                  <a:lnTo>
                    <a:pt x="1234" y="621"/>
                  </a:lnTo>
                  <a:lnTo>
                    <a:pt x="1234" y="623"/>
                  </a:lnTo>
                  <a:lnTo>
                    <a:pt x="1230" y="625"/>
                  </a:lnTo>
                  <a:lnTo>
                    <a:pt x="1220" y="631"/>
                  </a:lnTo>
                  <a:lnTo>
                    <a:pt x="1222" y="633"/>
                  </a:lnTo>
                  <a:lnTo>
                    <a:pt x="1228" y="633"/>
                  </a:lnTo>
                  <a:lnTo>
                    <a:pt x="1232" y="631"/>
                  </a:lnTo>
                  <a:lnTo>
                    <a:pt x="1234" y="629"/>
                  </a:lnTo>
                  <a:lnTo>
                    <a:pt x="1236" y="631"/>
                  </a:lnTo>
                  <a:lnTo>
                    <a:pt x="1230" y="633"/>
                  </a:lnTo>
                  <a:lnTo>
                    <a:pt x="1226" y="641"/>
                  </a:lnTo>
                  <a:lnTo>
                    <a:pt x="1226" y="643"/>
                  </a:lnTo>
                  <a:lnTo>
                    <a:pt x="1226" y="645"/>
                  </a:lnTo>
                  <a:lnTo>
                    <a:pt x="1232" y="641"/>
                  </a:lnTo>
                  <a:lnTo>
                    <a:pt x="1234" y="637"/>
                  </a:lnTo>
                  <a:lnTo>
                    <a:pt x="1234" y="645"/>
                  </a:lnTo>
                  <a:lnTo>
                    <a:pt x="1228" y="653"/>
                  </a:lnTo>
                  <a:lnTo>
                    <a:pt x="1224" y="661"/>
                  </a:lnTo>
                  <a:lnTo>
                    <a:pt x="1220" y="661"/>
                  </a:lnTo>
                  <a:lnTo>
                    <a:pt x="1214" y="661"/>
                  </a:lnTo>
                  <a:lnTo>
                    <a:pt x="1216" y="655"/>
                  </a:lnTo>
                  <a:lnTo>
                    <a:pt x="1216" y="653"/>
                  </a:lnTo>
                  <a:lnTo>
                    <a:pt x="1206" y="657"/>
                  </a:lnTo>
                  <a:lnTo>
                    <a:pt x="1214" y="641"/>
                  </a:lnTo>
                  <a:lnTo>
                    <a:pt x="1212" y="635"/>
                  </a:lnTo>
                  <a:lnTo>
                    <a:pt x="1210" y="635"/>
                  </a:lnTo>
                  <a:lnTo>
                    <a:pt x="1206" y="645"/>
                  </a:lnTo>
                  <a:lnTo>
                    <a:pt x="1198" y="645"/>
                  </a:lnTo>
                  <a:lnTo>
                    <a:pt x="1188" y="655"/>
                  </a:lnTo>
                  <a:lnTo>
                    <a:pt x="1178" y="655"/>
                  </a:lnTo>
                  <a:lnTo>
                    <a:pt x="1178" y="653"/>
                  </a:lnTo>
                  <a:lnTo>
                    <a:pt x="1186" y="651"/>
                  </a:lnTo>
                  <a:lnTo>
                    <a:pt x="1190" y="647"/>
                  </a:lnTo>
                  <a:lnTo>
                    <a:pt x="1194" y="645"/>
                  </a:lnTo>
                  <a:lnTo>
                    <a:pt x="1188" y="643"/>
                  </a:lnTo>
                  <a:lnTo>
                    <a:pt x="1186" y="645"/>
                  </a:lnTo>
                  <a:lnTo>
                    <a:pt x="1182" y="643"/>
                  </a:lnTo>
                  <a:lnTo>
                    <a:pt x="1176" y="643"/>
                  </a:lnTo>
                  <a:lnTo>
                    <a:pt x="1178" y="641"/>
                  </a:lnTo>
                  <a:lnTo>
                    <a:pt x="1170" y="641"/>
                  </a:lnTo>
                  <a:lnTo>
                    <a:pt x="1164" y="643"/>
                  </a:lnTo>
                  <a:lnTo>
                    <a:pt x="1154" y="641"/>
                  </a:lnTo>
                  <a:lnTo>
                    <a:pt x="1142" y="639"/>
                  </a:lnTo>
                  <a:lnTo>
                    <a:pt x="1130" y="641"/>
                  </a:lnTo>
                  <a:lnTo>
                    <a:pt x="1126" y="639"/>
                  </a:lnTo>
                  <a:lnTo>
                    <a:pt x="1126" y="635"/>
                  </a:lnTo>
                  <a:lnTo>
                    <a:pt x="1146" y="621"/>
                  </a:lnTo>
                  <a:lnTo>
                    <a:pt x="1142" y="621"/>
                  </a:lnTo>
                  <a:lnTo>
                    <a:pt x="1134" y="621"/>
                  </a:lnTo>
                  <a:lnTo>
                    <a:pt x="1140" y="619"/>
                  </a:lnTo>
                  <a:lnTo>
                    <a:pt x="1142" y="621"/>
                  </a:lnTo>
                  <a:lnTo>
                    <a:pt x="1152" y="609"/>
                  </a:lnTo>
                  <a:lnTo>
                    <a:pt x="1154" y="605"/>
                  </a:lnTo>
                  <a:lnTo>
                    <a:pt x="1156" y="603"/>
                  </a:lnTo>
                  <a:lnTo>
                    <a:pt x="1162" y="601"/>
                  </a:lnTo>
                  <a:lnTo>
                    <a:pt x="1162" y="603"/>
                  </a:lnTo>
                  <a:lnTo>
                    <a:pt x="1162" y="597"/>
                  </a:lnTo>
                  <a:lnTo>
                    <a:pt x="1178" y="579"/>
                  </a:lnTo>
                  <a:lnTo>
                    <a:pt x="1178" y="577"/>
                  </a:lnTo>
                  <a:lnTo>
                    <a:pt x="1184" y="573"/>
                  </a:lnTo>
                  <a:lnTo>
                    <a:pt x="1184" y="571"/>
                  </a:lnTo>
                  <a:lnTo>
                    <a:pt x="1186" y="571"/>
                  </a:lnTo>
                  <a:lnTo>
                    <a:pt x="1194" y="563"/>
                  </a:lnTo>
                  <a:lnTo>
                    <a:pt x="1208" y="559"/>
                  </a:lnTo>
                  <a:lnTo>
                    <a:pt x="1210" y="559"/>
                  </a:lnTo>
                  <a:lnTo>
                    <a:pt x="1214" y="559"/>
                  </a:lnTo>
                  <a:lnTo>
                    <a:pt x="1210" y="565"/>
                  </a:lnTo>
                  <a:lnTo>
                    <a:pt x="1206" y="567"/>
                  </a:lnTo>
                  <a:lnTo>
                    <a:pt x="1202" y="573"/>
                  </a:lnTo>
                  <a:lnTo>
                    <a:pt x="1196" y="577"/>
                  </a:lnTo>
                  <a:lnTo>
                    <a:pt x="1194" y="581"/>
                  </a:lnTo>
                  <a:lnTo>
                    <a:pt x="1182" y="593"/>
                  </a:lnTo>
                  <a:lnTo>
                    <a:pt x="1182" y="597"/>
                  </a:lnTo>
                  <a:lnTo>
                    <a:pt x="1180" y="601"/>
                  </a:lnTo>
                  <a:lnTo>
                    <a:pt x="1194" y="589"/>
                  </a:lnTo>
                  <a:lnTo>
                    <a:pt x="1192" y="591"/>
                  </a:lnTo>
                  <a:lnTo>
                    <a:pt x="1196" y="591"/>
                  </a:lnTo>
                  <a:lnTo>
                    <a:pt x="1200" y="593"/>
                  </a:lnTo>
                  <a:lnTo>
                    <a:pt x="1204" y="593"/>
                  </a:lnTo>
                  <a:lnTo>
                    <a:pt x="1194" y="597"/>
                  </a:lnTo>
                  <a:lnTo>
                    <a:pt x="1196" y="599"/>
                  </a:lnTo>
                  <a:lnTo>
                    <a:pt x="1202" y="603"/>
                  </a:lnTo>
                  <a:close/>
                  <a:moveTo>
                    <a:pt x="778" y="102"/>
                  </a:moveTo>
                  <a:lnTo>
                    <a:pt x="784" y="102"/>
                  </a:lnTo>
                  <a:lnTo>
                    <a:pt x="792" y="104"/>
                  </a:lnTo>
                  <a:lnTo>
                    <a:pt x="788" y="108"/>
                  </a:lnTo>
                  <a:lnTo>
                    <a:pt x="782" y="110"/>
                  </a:lnTo>
                  <a:lnTo>
                    <a:pt x="778" y="114"/>
                  </a:lnTo>
                  <a:lnTo>
                    <a:pt x="768" y="118"/>
                  </a:lnTo>
                  <a:lnTo>
                    <a:pt x="750" y="120"/>
                  </a:lnTo>
                  <a:lnTo>
                    <a:pt x="742" y="120"/>
                  </a:lnTo>
                  <a:lnTo>
                    <a:pt x="736" y="120"/>
                  </a:lnTo>
                  <a:lnTo>
                    <a:pt x="722" y="120"/>
                  </a:lnTo>
                  <a:lnTo>
                    <a:pt x="706" y="124"/>
                  </a:lnTo>
                  <a:lnTo>
                    <a:pt x="704" y="124"/>
                  </a:lnTo>
                  <a:lnTo>
                    <a:pt x="680" y="128"/>
                  </a:lnTo>
                  <a:lnTo>
                    <a:pt x="662" y="128"/>
                  </a:lnTo>
                  <a:lnTo>
                    <a:pt x="658" y="128"/>
                  </a:lnTo>
                  <a:lnTo>
                    <a:pt x="656" y="124"/>
                  </a:lnTo>
                  <a:lnTo>
                    <a:pt x="652" y="120"/>
                  </a:lnTo>
                  <a:lnTo>
                    <a:pt x="648" y="118"/>
                  </a:lnTo>
                  <a:lnTo>
                    <a:pt x="640" y="118"/>
                  </a:lnTo>
                  <a:lnTo>
                    <a:pt x="632" y="118"/>
                  </a:lnTo>
                  <a:lnTo>
                    <a:pt x="628" y="114"/>
                  </a:lnTo>
                  <a:lnTo>
                    <a:pt x="634" y="112"/>
                  </a:lnTo>
                  <a:lnTo>
                    <a:pt x="640" y="110"/>
                  </a:lnTo>
                  <a:lnTo>
                    <a:pt x="646" y="106"/>
                  </a:lnTo>
                  <a:lnTo>
                    <a:pt x="652" y="104"/>
                  </a:lnTo>
                  <a:lnTo>
                    <a:pt x="656" y="104"/>
                  </a:lnTo>
                  <a:lnTo>
                    <a:pt x="656" y="102"/>
                  </a:lnTo>
                  <a:lnTo>
                    <a:pt x="662" y="100"/>
                  </a:lnTo>
                  <a:lnTo>
                    <a:pt x="670" y="98"/>
                  </a:lnTo>
                  <a:lnTo>
                    <a:pt x="672" y="96"/>
                  </a:lnTo>
                  <a:lnTo>
                    <a:pt x="686" y="94"/>
                  </a:lnTo>
                  <a:lnTo>
                    <a:pt x="696" y="96"/>
                  </a:lnTo>
                  <a:lnTo>
                    <a:pt x="704" y="98"/>
                  </a:lnTo>
                  <a:lnTo>
                    <a:pt x="710" y="100"/>
                  </a:lnTo>
                  <a:lnTo>
                    <a:pt x="708" y="102"/>
                  </a:lnTo>
                  <a:lnTo>
                    <a:pt x="714" y="104"/>
                  </a:lnTo>
                  <a:lnTo>
                    <a:pt x="716" y="106"/>
                  </a:lnTo>
                  <a:lnTo>
                    <a:pt x="736" y="106"/>
                  </a:lnTo>
                  <a:lnTo>
                    <a:pt x="740" y="104"/>
                  </a:lnTo>
                  <a:lnTo>
                    <a:pt x="748" y="102"/>
                  </a:lnTo>
                  <a:lnTo>
                    <a:pt x="748" y="100"/>
                  </a:lnTo>
                  <a:lnTo>
                    <a:pt x="742" y="100"/>
                  </a:lnTo>
                  <a:lnTo>
                    <a:pt x="738" y="98"/>
                  </a:lnTo>
                  <a:lnTo>
                    <a:pt x="740" y="96"/>
                  </a:lnTo>
                  <a:lnTo>
                    <a:pt x="752" y="94"/>
                  </a:lnTo>
                  <a:lnTo>
                    <a:pt x="756" y="94"/>
                  </a:lnTo>
                  <a:lnTo>
                    <a:pt x="762" y="90"/>
                  </a:lnTo>
                  <a:lnTo>
                    <a:pt x="772" y="90"/>
                  </a:lnTo>
                  <a:lnTo>
                    <a:pt x="770" y="92"/>
                  </a:lnTo>
                  <a:lnTo>
                    <a:pt x="766" y="96"/>
                  </a:lnTo>
                  <a:lnTo>
                    <a:pt x="768" y="96"/>
                  </a:lnTo>
                  <a:lnTo>
                    <a:pt x="766" y="98"/>
                  </a:lnTo>
                  <a:lnTo>
                    <a:pt x="760" y="100"/>
                  </a:lnTo>
                  <a:lnTo>
                    <a:pt x="760" y="102"/>
                  </a:lnTo>
                  <a:lnTo>
                    <a:pt x="764" y="102"/>
                  </a:lnTo>
                  <a:lnTo>
                    <a:pt x="766" y="102"/>
                  </a:lnTo>
                  <a:lnTo>
                    <a:pt x="770" y="104"/>
                  </a:lnTo>
                  <a:lnTo>
                    <a:pt x="778" y="102"/>
                  </a:lnTo>
                  <a:close/>
                  <a:moveTo>
                    <a:pt x="564" y="128"/>
                  </a:moveTo>
                  <a:lnTo>
                    <a:pt x="578" y="132"/>
                  </a:lnTo>
                  <a:lnTo>
                    <a:pt x="580" y="132"/>
                  </a:lnTo>
                  <a:lnTo>
                    <a:pt x="584" y="132"/>
                  </a:lnTo>
                  <a:lnTo>
                    <a:pt x="590" y="132"/>
                  </a:lnTo>
                  <a:lnTo>
                    <a:pt x="604" y="132"/>
                  </a:lnTo>
                  <a:lnTo>
                    <a:pt x="612" y="136"/>
                  </a:lnTo>
                  <a:lnTo>
                    <a:pt x="620" y="144"/>
                  </a:lnTo>
                  <a:lnTo>
                    <a:pt x="610" y="146"/>
                  </a:lnTo>
                  <a:lnTo>
                    <a:pt x="564" y="156"/>
                  </a:lnTo>
                  <a:lnTo>
                    <a:pt x="552" y="160"/>
                  </a:lnTo>
                  <a:lnTo>
                    <a:pt x="542" y="164"/>
                  </a:lnTo>
                  <a:lnTo>
                    <a:pt x="532" y="166"/>
                  </a:lnTo>
                  <a:lnTo>
                    <a:pt x="530" y="168"/>
                  </a:lnTo>
                  <a:lnTo>
                    <a:pt x="524" y="170"/>
                  </a:lnTo>
                  <a:lnTo>
                    <a:pt x="514" y="178"/>
                  </a:lnTo>
                  <a:lnTo>
                    <a:pt x="500" y="180"/>
                  </a:lnTo>
                  <a:lnTo>
                    <a:pt x="498" y="180"/>
                  </a:lnTo>
                  <a:lnTo>
                    <a:pt x="474" y="186"/>
                  </a:lnTo>
                  <a:lnTo>
                    <a:pt x="470" y="184"/>
                  </a:lnTo>
                  <a:lnTo>
                    <a:pt x="472" y="178"/>
                  </a:lnTo>
                  <a:lnTo>
                    <a:pt x="470" y="174"/>
                  </a:lnTo>
                  <a:lnTo>
                    <a:pt x="462" y="170"/>
                  </a:lnTo>
                  <a:lnTo>
                    <a:pt x="454" y="170"/>
                  </a:lnTo>
                  <a:lnTo>
                    <a:pt x="464" y="164"/>
                  </a:lnTo>
                  <a:lnTo>
                    <a:pt x="478" y="160"/>
                  </a:lnTo>
                  <a:lnTo>
                    <a:pt x="482" y="156"/>
                  </a:lnTo>
                  <a:lnTo>
                    <a:pt x="488" y="152"/>
                  </a:lnTo>
                  <a:lnTo>
                    <a:pt x="514" y="142"/>
                  </a:lnTo>
                  <a:lnTo>
                    <a:pt x="516" y="140"/>
                  </a:lnTo>
                  <a:lnTo>
                    <a:pt x="514" y="136"/>
                  </a:lnTo>
                  <a:lnTo>
                    <a:pt x="518" y="132"/>
                  </a:lnTo>
                  <a:lnTo>
                    <a:pt x="516" y="130"/>
                  </a:lnTo>
                  <a:lnTo>
                    <a:pt x="564" y="128"/>
                  </a:lnTo>
                  <a:close/>
                  <a:moveTo>
                    <a:pt x="1006" y="110"/>
                  </a:moveTo>
                  <a:lnTo>
                    <a:pt x="1012" y="108"/>
                  </a:lnTo>
                  <a:lnTo>
                    <a:pt x="1020" y="110"/>
                  </a:lnTo>
                  <a:lnTo>
                    <a:pt x="1028" y="110"/>
                  </a:lnTo>
                  <a:lnTo>
                    <a:pt x="1040" y="108"/>
                  </a:lnTo>
                  <a:lnTo>
                    <a:pt x="1046" y="108"/>
                  </a:lnTo>
                  <a:lnTo>
                    <a:pt x="1060" y="106"/>
                  </a:lnTo>
                  <a:lnTo>
                    <a:pt x="1066" y="106"/>
                  </a:lnTo>
                  <a:lnTo>
                    <a:pt x="1080" y="104"/>
                  </a:lnTo>
                  <a:lnTo>
                    <a:pt x="1094" y="106"/>
                  </a:lnTo>
                  <a:lnTo>
                    <a:pt x="1090" y="108"/>
                  </a:lnTo>
                  <a:lnTo>
                    <a:pt x="1100" y="108"/>
                  </a:lnTo>
                  <a:lnTo>
                    <a:pt x="1106" y="110"/>
                  </a:lnTo>
                  <a:lnTo>
                    <a:pt x="1106" y="112"/>
                  </a:lnTo>
                  <a:lnTo>
                    <a:pt x="1108" y="112"/>
                  </a:lnTo>
                  <a:lnTo>
                    <a:pt x="1108" y="114"/>
                  </a:lnTo>
                  <a:lnTo>
                    <a:pt x="1100" y="118"/>
                  </a:lnTo>
                  <a:lnTo>
                    <a:pt x="1104" y="120"/>
                  </a:lnTo>
                  <a:lnTo>
                    <a:pt x="1096" y="122"/>
                  </a:lnTo>
                  <a:lnTo>
                    <a:pt x="1092" y="122"/>
                  </a:lnTo>
                  <a:lnTo>
                    <a:pt x="1090" y="126"/>
                  </a:lnTo>
                  <a:lnTo>
                    <a:pt x="1078" y="128"/>
                  </a:lnTo>
                  <a:lnTo>
                    <a:pt x="1066" y="128"/>
                  </a:lnTo>
                  <a:lnTo>
                    <a:pt x="1054" y="126"/>
                  </a:lnTo>
                  <a:lnTo>
                    <a:pt x="1046" y="128"/>
                  </a:lnTo>
                  <a:lnTo>
                    <a:pt x="1026" y="126"/>
                  </a:lnTo>
                  <a:lnTo>
                    <a:pt x="1022" y="128"/>
                  </a:lnTo>
                  <a:lnTo>
                    <a:pt x="1018" y="126"/>
                  </a:lnTo>
                  <a:lnTo>
                    <a:pt x="1012" y="128"/>
                  </a:lnTo>
                  <a:lnTo>
                    <a:pt x="1010" y="126"/>
                  </a:lnTo>
                  <a:lnTo>
                    <a:pt x="1004" y="126"/>
                  </a:lnTo>
                  <a:lnTo>
                    <a:pt x="996" y="128"/>
                  </a:lnTo>
                  <a:lnTo>
                    <a:pt x="990" y="128"/>
                  </a:lnTo>
                  <a:lnTo>
                    <a:pt x="982" y="126"/>
                  </a:lnTo>
                  <a:lnTo>
                    <a:pt x="974" y="126"/>
                  </a:lnTo>
                  <a:lnTo>
                    <a:pt x="964" y="126"/>
                  </a:lnTo>
                  <a:lnTo>
                    <a:pt x="954" y="124"/>
                  </a:lnTo>
                  <a:lnTo>
                    <a:pt x="950" y="126"/>
                  </a:lnTo>
                  <a:lnTo>
                    <a:pt x="944" y="124"/>
                  </a:lnTo>
                  <a:lnTo>
                    <a:pt x="942" y="122"/>
                  </a:lnTo>
                  <a:lnTo>
                    <a:pt x="944" y="118"/>
                  </a:lnTo>
                  <a:lnTo>
                    <a:pt x="942" y="116"/>
                  </a:lnTo>
                  <a:lnTo>
                    <a:pt x="944" y="112"/>
                  </a:lnTo>
                  <a:lnTo>
                    <a:pt x="952" y="110"/>
                  </a:lnTo>
                  <a:lnTo>
                    <a:pt x="956" y="106"/>
                  </a:lnTo>
                  <a:lnTo>
                    <a:pt x="954" y="102"/>
                  </a:lnTo>
                  <a:lnTo>
                    <a:pt x="954" y="100"/>
                  </a:lnTo>
                  <a:lnTo>
                    <a:pt x="954" y="96"/>
                  </a:lnTo>
                  <a:lnTo>
                    <a:pt x="944" y="98"/>
                  </a:lnTo>
                  <a:lnTo>
                    <a:pt x="934" y="98"/>
                  </a:lnTo>
                  <a:lnTo>
                    <a:pt x="930" y="98"/>
                  </a:lnTo>
                  <a:lnTo>
                    <a:pt x="922" y="98"/>
                  </a:lnTo>
                  <a:lnTo>
                    <a:pt x="926" y="98"/>
                  </a:lnTo>
                  <a:lnTo>
                    <a:pt x="924" y="96"/>
                  </a:lnTo>
                  <a:lnTo>
                    <a:pt x="920" y="94"/>
                  </a:lnTo>
                  <a:lnTo>
                    <a:pt x="922" y="94"/>
                  </a:lnTo>
                  <a:lnTo>
                    <a:pt x="912" y="92"/>
                  </a:lnTo>
                  <a:lnTo>
                    <a:pt x="914" y="90"/>
                  </a:lnTo>
                  <a:lnTo>
                    <a:pt x="918" y="88"/>
                  </a:lnTo>
                  <a:lnTo>
                    <a:pt x="920" y="88"/>
                  </a:lnTo>
                  <a:lnTo>
                    <a:pt x="926" y="86"/>
                  </a:lnTo>
                  <a:lnTo>
                    <a:pt x="944" y="88"/>
                  </a:lnTo>
                  <a:lnTo>
                    <a:pt x="948" y="88"/>
                  </a:lnTo>
                  <a:lnTo>
                    <a:pt x="952" y="88"/>
                  </a:lnTo>
                  <a:lnTo>
                    <a:pt x="958" y="92"/>
                  </a:lnTo>
                  <a:lnTo>
                    <a:pt x="956" y="94"/>
                  </a:lnTo>
                  <a:lnTo>
                    <a:pt x="962" y="94"/>
                  </a:lnTo>
                  <a:lnTo>
                    <a:pt x="978" y="92"/>
                  </a:lnTo>
                  <a:lnTo>
                    <a:pt x="988" y="94"/>
                  </a:lnTo>
                  <a:lnTo>
                    <a:pt x="1000" y="98"/>
                  </a:lnTo>
                  <a:lnTo>
                    <a:pt x="998" y="98"/>
                  </a:lnTo>
                  <a:lnTo>
                    <a:pt x="984" y="100"/>
                  </a:lnTo>
                  <a:lnTo>
                    <a:pt x="986" y="102"/>
                  </a:lnTo>
                  <a:lnTo>
                    <a:pt x="990" y="104"/>
                  </a:lnTo>
                  <a:lnTo>
                    <a:pt x="992" y="106"/>
                  </a:lnTo>
                  <a:lnTo>
                    <a:pt x="998" y="108"/>
                  </a:lnTo>
                  <a:lnTo>
                    <a:pt x="1006" y="110"/>
                  </a:lnTo>
                  <a:close/>
                  <a:moveTo>
                    <a:pt x="1092" y="42"/>
                  </a:moveTo>
                  <a:lnTo>
                    <a:pt x="1088" y="44"/>
                  </a:lnTo>
                  <a:lnTo>
                    <a:pt x="1086" y="46"/>
                  </a:lnTo>
                  <a:lnTo>
                    <a:pt x="1088" y="46"/>
                  </a:lnTo>
                  <a:lnTo>
                    <a:pt x="1096" y="46"/>
                  </a:lnTo>
                  <a:lnTo>
                    <a:pt x="1100" y="46"/>
                  </a:lnTo>
                  <a:lnTo>
                    <a:pt x="1104" y="50"/>
                  </a:lnTo>
                  <a:lnTo>
                    <a:pt x="1098" y="52"/>
                  </a:lnTo>
                  <a:lnTo>
                    <a:pt x="1082" y="54"/>
                  </a:lnTo>
                  <a:lnTo>
                    <a:pt x="1078" y="56"/>
                  </a:lnTo>
                  <a:lnTo>
                    <a:pt x="1074" y="56"/>
                  </a:lnTo>
                  <a:lnTo>
                    <a:pt x="1070" y="58"/>
                  </a:lnTo>
                  <a:lnTo>
                    <a:pt x="1062" y="60"/>
                  </a:lnTo>
                  <a:lnTo>
                    <a:pt x="1054" y="62"/>
                  </a:lnTo>
                  <a:lnTo>
                    <a:pt x="1050" y="64"/>
                  </a:lnTo>
                  <a:lnTo>
                    <a:pt x="1042" y="66"/>
                  </a:lnTo>
                  <a:lnTo>
                    <a:pt x="1036" y="70"/>
                  </a:lnTo>
                  <a:lnTo>
                    <a:pt x="1030" y="70"/>
                  </a:lnTo>
                  <a:lnTo>
                    <a:pt x="1016" y="70"/>
                  </a:lnTo>
                  <a:lnTo>
                    <a:pt x="1000" y="68"/>
                  </a:lnTo>
                  <a:lnTo>
                    <a:pt x="994" y="64"/>
                  </a:lnTo>
                  <a:lnTo>
                    <a:pt x="990" y="62"/>
                  </a:lnTo>
                  <a:lnTo>
                    <a:pt x="990" y="58"/>
                  </a:lnTo>
                  <a:lnTo>
                    <a:pt x="988" y="56"/>
                  </a:lnTo>
                  <a:lnTo>
                    <a:pt x="982" y="50"/>
                  </a:lnTo>
                  <a:lnTo>
                    <a:pt x="984" y="50"/>
                  </a:lnTo>
                  <a:lnTo>
                    <a:pt x="978" y="48"/>
                  </a:lnTo>
                  <a:lnTo>
                    <a:pt x="980" y="46"/>
                  </a:lnTo>
                  <a:lnTo>
                    <a:pt x="982" y="46"/>
                  </a:lnTo>
                  <a:lnTo>
                    <a:pt x="976" y="42"/>
                  </a:lnTo>
                  <a:lnTo>
                    <a:pt x="980" y="40"/>
                  </a:lnTo>
                  <a:lnTo>
                    <a:pt x="982" y="38"/>
                  </a:lnTo>
                  <a:lnTo>
                    <a:pt x="986" y="36"/>
                  </a:lnTo>
                  <a:lnTo>
                    <a:pt x="994" y="34"/>
                  </a:lnTo>
                  <a:lnTo>
                    <a:pt x="998" y="32"/>
                  </a:lnTo>
                  <a:lnTo>
                    <a:pt x="1008" y="28"/>
                  </a:lnTo>
                  <a:lnTo>
                    <a:pt x="1010" y="28"/>
                  </a:lnTo>
                  <a:lnTo>
                    <a:pt x="1008" y="28"/>
                  </a:lnTo>
                  <a:lnTo>
                    <a:pt x="1016" y="26"/>
                  </a:lnTo>
                  <a:lnTo>
                    <a:pt x="1026" y="22"/>
                  </a:lnTo>
                  <a:lnTo>
                    <a:pt x="1032" y="22"/>
                  </a:lnTo>
                  <a:lnTo>
                    <a:pt x="1038" y="22"/>
                  </a:lnTo>
                  <a:lnTo>
                    <a:pt x="1046" y="22"/>
                  </a:lnTo>
                  <a:lnTo>
                    <a:pt x="1056" y="24"/>
                  </a:lnTo>
                  <a:lnTo>
                    <a:pt x="1054" y="26"/>
                  </a:lnTo>
                  <a:lnTo>
                    <a:pt x="1062" y="30"/>
                  </a:lnTo>
                  <a:lnTo>
                    <a:pt x="1070" y="32"/>
                  </a:lnTo>
                  <a:lnTo>
                    <a:pt x="1076" y="32"/>
                  </a:lnTo>
                  <a:lnTo>
                    <a:pt x="1084" y="34"/>
                  </a:lnTo>
                  <a:lnTo>
                    <a:pt x="1094" y="34"/>
                  </a:lnTo>
                  <a:lnTo>
                    <a:pt x="1090" y="38"/>
                  </a:lnTo>
                  <a:lnTo>
                    <a:pt x="1090" y="40"/>
                  </a:lnTo>
                  <a:lnTo>
                    <a:pt x="1090" y="42"/>
                  </a:lnTo>
                  <a:lnTo>
                    <a:pt x="1092" y="42"/>
                  </a:lnTo>
                  <a:close/>
                  <a:moveTo>
                    <a:pt x="850" y="696"/>
                  </a:moveTo>
                  <a:lnTo>
                    <a:pt x="848" y="696"/>
                  </a:lnTo>
                  <a:lnTo>
                    <a:pt x="866" y="690"/>
                  </a:lnTo>
                  <a:lnTo>
                    <a:pt x="874" y="688"/>
                  </a:lnTo>
                  <a:lnTo>
                    <a:pt x="878" y="682"/>
                  </a:lnTo>
                  <a:lnTo>
                    <a:pt x="886" y="674"/>
                  </a:lnTo>
                  <a:lnTo>
                    <a:pt x="904" y="666"/>
                  </a:lnTo>
                  <a:lnTo>
                    <a:pt x="906" y="663"/>
                  </a:lnTo>
                  <a:lnTo>
                    <a:pt x="920" y="659"/>
                  </a:lnTo>
                  <a:lnTo>
                    <a:pt x="924" y="657"/>
                  </a:lnTo>
                  <a:lnTo>
                    <a:pt x="938" y="653"/>
                  </a:lnTo>
                  <a:lnTo>
                    <a:pt x="948" y="643"/>
                  </a:lnTo>
                  <a:lnTo>
                    <a:pt x="958" y="637"/>
                  </a:lnTo>
                  <a:lnTo>
                    <a:pt x="964" y="631"/>
                  </a:lnTo>
                  <a:lnTo>
                    <a:pt x="990" y="619"/>
                  </a:lnTo>
                  <a:lnTo>
                    <a:pt x="1022" y="609"/>
                  </a:lnTo>
                  <a:lnTo>
                    <a:pt x="1040" y="607"/>
                  </a:lnTo>
                  <a:lnTo>
                    <a:pt x="1048" y="611"/>
                  </a:lnTo>
                  <a:lnTo>
                    <a:pt x="1054" y="617"/>
                  </a:lnTo>
                  <a:lnTo>
                    <a:pt x="1048" y="615"/>
                  </a:lnTo>
                  <a:lnTo>
                    <a:pt x="1052" y="621"/>
                  </a:lnTo>
                  <a:lnTo>
                    <a:pt x="1048" y="623"/>
                  </a:lnTo>
                  <a:lnTo>
                    <a:pt x="1040" y="627"/>
                  </a:lnTo>
                  <a:lnTo>
                    <a:pt x="1030" y="633"/>
                  </a:lnTo>
                  <a:lnTo>
                    <a:pt x="1020" y="629"/>
                  </a:lnTo>
                  <a:lnTo>
                    <a:pt x="1016" y="631"/>
                  </a:lnTo>
                  <a:lnTo>
                    <a:pt x="1010" y="631"/>
                  </a:lnTo>
                  <a:lnTo>
                    <a:pt x="1008" y="633"/>
                  </a:lnTo>
                  <a:lnTo>
                    <a:pt x="1012" y="631"/>
                  </a:lnTo>
                  <a:lnTo>
                    <a:pt x="1020" y="635"/>
                  </a:lnTo>
                  <a:lnTo>
                    <a:pt x="1022" y="641"/>
                  </a:lnTo>
                  <a:lnTo>
                    <a:pt x="1026" y="639"/>
                  </a:lnTo>
                  <a:lnTo>
                    <a:pt x="1034" y="637"/>
                  </a:lnTo>
                  <a:lnTo>
                    <a:pt x="1036" y="637"/>
                  </a:lnTo>
                  <a:lnTo>
                    <a:pt x="1038" y="639"/>
                  </a:lnTo>
                  <a:lnTo>
                    <a:pt x="1032" y="645"/>
                  </a:lnTo>
                  <a:lnTo>
                    <a:pt x="1022" y="651"/>
                  </a:lnTo>
                  <a:lnTo>
                    <a:pt x="1032" y="651"/>
                  </a:lnTo>
                  <a:lnTo>
                    <a:pt x="1028" y="657"/>
                  </a:lnTo>
                  <a:lnTo>
                    <a:pt x="1028" y="659"/>
                  </a:lnTo>
                  <a:lnTo>
                    <a:pt x="1030" y="670"/>
                  </a:lnTo>
                  <a:lnTo>
                    <a:pt x="1042" y="672"/>
                  </a:lnTo>
                  <a:lnTo>
                    <a:pt x="1038" y="674"/>
                  </a:lnTo>
                  <a:lnTo>
                    <a:pt x="1040" y="676"/>
                  </a:lnTo>
                  <a:lnTo>
                    <a:pt x="1046" y="678"/>
                  </a:lnTo>
                  <a:lnTo>
                    <a:pt x="1048" y="678"/>
                  </a:lnTo>
                  <a:lnTo>
                    <a:pt x="1046" y="680"/>
                  </a:lnTo>
                  <a:lnTo>
                    <a:pt x="1048" y="680"/>
                  </a:lnTo>
                  <a:lnTo>
                    <a:pt x="1052" y="680"/>
                  </a:lnTo>
                  <a:lnTo>
                    <a:pt x="1062" y="682"/>
                  </a:lnTo>
                  <a:lnTo>
                    <a:pt x="1070" y="678"/>
                  </a:lnTo>
                  <a:lnTo>
                    <a:pt x="1070" y="682"/>
                  </a:lnTo>
                  <a:lnTo>
                    <a:pt x="1072" y="682"/>
                  </a:lnTo>
                  <a:lnTo>
                    <a:pt x="1076" y="682"/>
                  </a:lnTo>
                  <a:lnTo>
                    <a:pt x="1080" y="686"/>
                  </a:lnTo>
                  <a:lnTo>
                    <a:pt x="1076" y="688"/>
                  </a:lnTo>
                  <a:lnTo>
                    <a:pt x="1084" y="690"/>
                  </a:lnTo>
                  <a:lnTo>
                    <a:pt x="1082" y="692"/>
                  </a:lnTo>
                  <a:lnTo>
                    <a:pt x="1078" y="690"/>
                  </a:lnTo>
                  <a:lnTo>
                    <a:pt x="1076" y="692"/>
                  </a:lnTo>
                  <a:lnTo>
                    <a:pt x="1072" y="694"/>
                  </a:lnTo>
                  <a:lnTo>
                    <a:pt x="1040" y="702"/>
                  </a:lnTo>
                  <a:lnTo>
                    <a:pt x="1036" y="704"/>
                  </a:lnTo>
                  <a:lnTo>
                    <a:pt x="1036" y="708"/>
                  </a:lnTo>
                  <a:lnTo>
                    <a:pt x="1030" y="706"/>
                  </a:lnTo>
                  <a:lnTo>
                    <a:pt x="1026" y="706"/>
                  </a:lnTo>
                  <a:lnTo>
                    <a:pt x="1022" y="710"/>
                  </a:lnTo>
                  <a:lnTo>
                    <a:pt x="1020" y="712"/>
                  </a:lnTo>
                  <a:lnTo>
                    <a:pt x="1010" y="718"/>
                  </a:lnTo>
                  <a:lnTo>
                    <a:pt x="1006" y="722"/>
                  </a:lnTo>
                  <a:lnTo>
                    <a:pt x="1000" y="722"/>
                  </a:lnTo>
                  <a:lnTo>
                    <a:pt x="998" y="728"/>
                  </a:lnTo>
                  <a:lnTo>
                    <a:pt x="994" y="726"/>
                  </a:lnTo>
                  <a:lnTo>
                    <a:pt x="992" y="728"/>
                  </a:lnTo>
                  <a:lnTo>
                    <a:pt x="990" y="720"/>
                  </a:lnTo>
                  <a:lnTo>
                    <a:pt x="990" y="722"/>
                  </a:lnTo>
                  <a:lnTo>
                    <a:pt x="988" y="722"/>
                  </a:lnTo>
                  <a:lnTo>
                    <a:pt x="990" y="714"/>
                  </a:lnTo>
                  <a:lnTo>
                    <a:pt x="990" y="708"/>
                  </a:lnTo>
                  <a:lnTo>
                    <a:pt x="998" y="702"/>
                  </a:lnTo>
                  <a:lnTo>
                    <a:pt x="1000" y="702"/>
                  </a:lnTo>
                  <a:lnTo>
                    <a:pt x="1006" y="698"/>
                  </a:lnTo>
                  <a:lnTo>
                    <a:pt x="1024" y="692"/>
                  </a:lnTo>
                  <a:lnTo>
                    <a:pt x="1020" y="690"/>
                  </a:lnTo>
                  <a:lnTo>
                    <a:pt x="1018" y="690"/>
                  </a:lnTo>
                  <a:lnTo>
                    <a:pt x="1018" y="688"/>
                  </a:lnTo>
                  <a:lnTo>
                    <a:pt x="1032" y="678"/>
                  </a:lnTo>
                  <a:lnTo>
                    <a:pt x="1028" y="680"/>
                  </a:lnTo>
                  <a:lnTo>
                    <a:pt x="1022" y="682"/>
                  </a:lnTo>
                  <a:lnTo>
                    <a:pt x="1000" y="692"/>
                  </a:lnTo>
                  <a:lnTo>
                    <a:pt x="992" y="694"/>
                  </a:lnTo>
                  <a:lnTo>
                    <a:pt x="988" y="694"/>
                  </a:lnTo>
                  <a:lnTo>
                    <a:pt x="984" y="694"/>
                  </a:lnTo>
                  <a:lnTo>
                    <a:pt x="982" y="694"/>
                  </a:lnTo>
                  <a:lnTo>
                    <a:pt x="980" y="694"/>
                  </a:lnTo>
                  <a:lnTo>
                    <a:pt x="978" y="692"/>
                  </a:lnTo>
                  <a:lnTo>
                    <a:pt x="976" y="694"/>
                  </a:lnTo>
                  <a:lnTo>
                    <a:pt x="974" y="692"/>
                  </a:lnTo>
                  <a:lnTo>
                    <a:pt x="978" y="684"/>
                  </a:lnTo>
                  <a:lnTo>
                    <a:pt x="976" y="684"/>
                  </a:lnTo>
                  <a:lnTo>
                    <a:pt x="972" y="682"/>
                  </a:lnTo>
                  <a:lnTo>
                    <a:pt x="982" y="651"/>
                  </a:lnTo>
                  <a:lnTo>
                    <a:pt x="980" y="651"/>
                  </a:lnTo>
                  <a:lnTo>
                    <a:pt x="980" y="649"/>
                  </a:lnTo>
                  <a:lnTo>
                    <a:pt x="976" y="645"/>
                  </a:lnTo>
                  <a:lnTo>
                    <a:pt x="974" y="645"/>
                  </a:lnTo>
                  <a:lnTo>
                    <a:pt x="970" y="647"/>
                  </a:lnTo>
                  <a:lnTo>
                    <a:pt x="964" y="649"/>
                  </a:lnTo>
                  <a:lnTo>
                    <a:pt x="962" y="647"/>
                  </a:lnTo>
                  <a:lnTo>
                    <a:pt x="962" y="645"/>
                  </a:lnTo>
                  <a:lnTo>
                    <a:pt x="944" y="659"/>
                  </a:lnTo>
                  <a:lnTo>
                    <a:pt x="942" y="663"/>
                  </a:lnTo>
                  <a:lnTo>
                    <a:pt x="940" y="666"/>
                  </a:lnTo>
                  <a:lnTo>
                    <a:pt x="936" y="670"/>
                  </a:lnTo>
                  <a:lnTo>
                    <a:pt x="934" y="672"/>
                  </a:lnTo>
                  <a:lnTo>
                    <a:pt x="932" y="674"/>
                  </a:lnTo>
                  <a:lnTo>
                    <a:pt x="934" y="676"/>
                  </a:lnTo>
                  <a:lnTo>
                    <a:pt x="930" y="680"/>
                  </a:lnTo>
                  <a:lnTo>
                    <a:pt x="926" y="682"/>
                  </a:lnTo>
                  <a:lnTo>
                    <a:pt x="924" y="684"/>
                  </a:lnTo>
                  <a:lnTo>
                    <a:pt x="922" y="688"/>
                  </a:lnTo>
                  <a:lnTo>
                    <a:pt x="920" y="688"/>
                  </a:lnTo>
                  <a:lnTo>
                    <a:pt x="918" y="690"/>
                  </a:lnTo>
                  <a:lnTo>
                    <a:pt x="918" y="692"/>
                  </a:lnTo>
                  <a:lnTo>
                    <a:pt x="916" y="690"/>
                  </a:lnTo>
                  <a:lnTo>
                    <a:pt x="914" y="692"/>
                  </a:lnTo>
                  <a:lnTo>
                    <a:pt x="914" y="690"/>
                  </a:lnTo>
                  <a:lnTo>
                    <a:pt x="914" y="692"/>
                  </a:lnTo>
                  <a:lnTo>
                    <a:pt x="912" y="692"/>
                  </a:lnTo>
                  <a:lnTo>
                    <a:pt x="912" y="690"/>
                  </a:lnTo>
                  <a:lnTo>
                    <a:pt x="908" y="692"/>
                  </a:lnTo>
                  <a:lnTo>
                    <a:pt x="906" y="696"/>
                  </a:lnTo>
                  <a:lnTo>
                    <a:pt x="898" y="696"/>
                  </a:lnTo>
                  <a:lnTo>
                    <a:pt x="888" y="696"/>
                  </a:lnTo>
                  <a:lnTo>
                    <a:pt x="876" y="696"/>
                  </a:lnTo>
                  <a:lnTo>
                    <a:pt x="874" y="696"/>
                  </a:lnTo>
                  <a:lnTo>
                    <a:pt x="870" y="696"/>
                  </a:lnTo>
                  <a:lnTo>
                    <a:pt x="864" y="696"/>
                  </a:lnTo>
                  <a:lnTo>
                    <a:pt x="852" y="696"/>
                  </a:lnTo>
                  <a:lnTo>
                    <a:pt x="850" y="696"/>
                  </a:lnTo>
                  <a:close/>
                  <a:moveTo>
                    <a:pt x="670" y="152"/>
                  </a:moveTo>
                  <a:lnTo>
                    <a:pt x="682" y="154"/>
                  </a:lnTo>
                  <a:lnTo>
                    <a:pt x="704" y="150"/>
                  </a:lnTo>
                  <a:lnTo>
                    <a:pt x="710" y="146"/>
                  </a:lnTo>
                  <a:lnTo>
                    <a:pt x="722" y="148"/>
                  </a:lnTo>
                  <a:lnTo>
                    <a:pt x="728" y="148"/>
                  </a:lnTo>
                  <a:lnTo>
                    <a:pt x="728" y="150"/>
                  </a:lnTo>
                  <a:lnTo>
                    <a:pt x="734" y="152"/>
                  </a:lnTo>
                  <a:lnTo>
                    <a:pt x="736" y="156"/>
                  </a:lnTo>
                  <a:lnTo>
                    <a:pt x="734" y="156"/>
                  </a:lnTo>
                  <a:lnTo>
                    <a:pt x="728" y="172"/>
                  </a:lnTo>
                  <a:lnTo>
                    <a:pt x="728" y="176"/>
                  </a:lnTo>
                  <a:lnTo>
                    <a:pt x="726" y="180"/>
                  </a:lnTo>
                  <a:lnTo>
                    <a:pt x="720" y="184"/>
                  </a:lnTo>
                  <a:lnTo>
                    <a:pt x="716" y="186"/>
                  </a:lnTo>
                  <a:lnTo>
                    <a:pt x="720" y="188"/>
                  </a:lnTo>
                  <a:lnTo>
                    <a:pt x="720" y="190"/>
                  </a:lnTo>
                  <a:lnTo>
                    <a:pt x="722" y="194"/>
                  </a:lnTo>
                  <a:lnTo>
                    <a:pt x="728" y="192"/>
                  </a:lnTo>
                  <a:lnTo>
                    <a:pt x="730" y="192"/>
                  </a:lnTo>
                  <a:lnTo>
                    <a:pt x="730" y="197"/>
                  </a:lnTo>
                  <a:lnTo>
                    <a:pt x="736" y="199"/>
                  </a:lnTo>
                  <a:lnTo>
                    <a:pt x="744" y="201"/>
                  </a:lnTo>
                  <a:lnTo>
                    <a:pt x="750" y="203"/>
                  </a:lnTo>
                  <a:lnTo>
                    <a:pt x="744" y="211"/>
                  </a:lnTo>
                  <a:lnTo>
                    <a:pt x="738" y="213"/>
                  </a:lnTo>
                  <a:lnTo>
                    <a:pt x="726" y="221"/>
                  </a:lnTo>
                  <a:lnTo>
                    <a:pt x="726" y="223"/>
                  </a:lnTo>
                  <a:lnTo>
                    <a:pt x="718" y="223"/>
                  </a:lnTo>
                  <a:lnTo>
                    <a:pt x="710" y="225"/>
                  </a:lnTo>
                  <a:lnTo>
                    <a:pt x="706" y="225"/>
                  </a:lnTo>
                  <a:lnTo>
                    <a:pt x="704" y="227"/>
                  </a:lnTo>
                  <a:lnTo>
                    <a:pt x="700" y="227"/>
                  </a:lnTo>
                  <a:lnTo>
                    <a:pt x="696" y="227"/>
                  </a:lnTo>
                  <a:lnTo>
                    <a:pt x="682" y="225"/>
                  </a:lnTo>
                  <a:lnTo>
                    <a:pt x="680" y="225"/>
                  </a:lnTo>
                  <a:lnTo>
                    <a:pt x="672" y="225"/>
                  </a:lnTo>
                  <a:lnTo>
                    <a:pt x="674" y="223"/>
                  </a:lnTo>
                  <a:lnTo>
                    <a:pt x="668" y="223"/>
                  </a:lnTo>
                  <a:lnTo>
                    <a:pt x="664" y="221"/>
                  </a:lnTo>
                  <a:lnTo>
                    <a:pt x="656" y="221"/>
                  </a:lnTo>
                  <a:lnTo>
                    <a:pt x="640" y="223"/>
                  </a:lnTo>
                  <a:lnTo>
                    <a:pt x="626" y="225"/>
                  </a:lnTo>
                  <a:lnTo>
                    <a:pt x="616" y="229"/>
                  </a:lnTo>
                  <a:lnTo>
                    <a:pt x="594" y="231"/>
                  </a:lnTo>
                  <a:lnTo>
                    <a:pt x="586" y="231"/>
                  </a:lnTo>
                  <a:lnTo>
                    <a:pt x="584" y="233"/>
                  </a:lnTo>
                  <a:lnTo>
                    <a:pt x="556" y="233"/>
                  </a:lnTo>
                  <a:lnTo>
                    <a:pt x="556" y="229"/>
                  </a:lnTo>
                  <a:lnTo>
                    <a:pt x="556" y="225"/>
                  </a:lnTo>
                  <a:lnTo>
                    <a:pt x="564" y="221"/>
                  </a:lnTo>
                  <a:lnTo>
                    <a:pt x="556" y="219"/>
                  </a:lnTo>
                  <a:lnTo>
                    <a:pt x="536" y="219"/>
                  </a:lnTo>
                  <a:lnTo>
                    <a:pt x="528" y="215"/>
                  </a:lnTo>
                  <a:lnTo>
                    <a:pt x="530" y="215"/>
                  </a:lnTo>
                  <a:lnTo>
                    <a:pt x="528" y="213"/>
                  </a:lnTo>
                  <a:lnTo>
                    <a:pt x="524" y="209"/>
                  </a:lnTo>
                  <a:lnTo>
                    <a:pt x="526" y="205"/>
                  </a:lnTo>
                  <a:lnTo>
                    <a:pt x="536" y="194"/>
                  </a:lnTo>
                  <a:lnTo>
                    <a:pt x="532" y="188"/>
                  </a:lnTo>
                  <a:lnTo>
                    <a:pt x="540" y="180"/>
                  </a:lnTo>
                  <a:lnTo>
                    <a:pt x="542" y="178"/>
                  </a:lnTo>
                  <a:lnTo>
                    <a:pt x="538" y="176"/>
                  </a:lnTo>
                  <a:lnTo>
                    <a:pt x="536" y="176"/>
                  </a:lnTo>
                  <a:lnTo>
                    <a:pt x="538" y="172"/>
                  </a:lnTo>
                  <a:lnTo>
                    <a:pt x="552" y="166"/>
                  </a:lnTo>
                  <a:lnTo>
                    <a:pt x="560" y="166"/>
                  </a:lnTo>
                  <a:lnTo>
                    <a:pt x="556" y="164"/>
                  </a:lnTo>
                  <a:lnTo>
                    <a:pt x="560" y="160"/>
                  </a:lnTo>
                  <a:lnTo>
                    <a:pt x="584" y="154"/>
                  </a:lnTo>
                  <a:lnTo>
                    <a:pt x="626" y="146"/>
                  </a:lnTo>
                  <a:lnTo>
                    <a:pt x="630" y="148"/>
                  </a:lnTo>
                  <a:lnTo>
                    <a:pt x="636" y="152"/>
                  </a:lnTo>
                  <a:lnTo>
                    <a:pt x="650" y="154"/>
                  </a:lnTo>
                  <a:lnTo>
                    <a:pt x="670" y="152"/>
                  </a:lnTo>
                  <a:close/>
                  <a:moveTo>
                    <a:pt x="1396" y="14"/>
                  </a:moveTo>
                  <a:lnTo>
                    <a:pt x="1380" y="16"/>
                  </a:lnTo>
                  <a:lnTo>
                    <a:pt x="1374" y="20"/>
                  </a:lnTo>
                  <a:lnTo>
                    <a:pt x="1368" y="22"/>
                  </a:lnTo>
                  <a:lnTo>
                    <a:pt x="1354" y="24"/>
                  </a:lnTo>
                  <a:lnTo>
                    <a:pt x="1342" y="26"/>
                  </a:lnTo>
                  <a:lnTo>
                    <a:pt x="1332" y="28"/>
                  </a:lnTo>
                  <a:lnTo>
                    <a:pt x="1304" y="34"/>
                  </a:lnTo>
                  <a:lnTo>
                    <a:pt x="1296" y="36"/>
                  </a:lnTo>
                  <a:lnTo>
                    <a:pt x="1292" y="38"/>
                  </a:lnTo>
                  <a:lnTo>
                    <a:pt x="1284" y="40"/>
                  </a:lnTo>
                  <a:lnTo>
                    <a:pt x="1268" y="42"/>
                  </a:lnTo>
                  <a:lnTo>
                    <a:pt x="1272" y="42"/>
                  </a:lnTo>
                  <a:lnTo>
                    <a:pt x="1270" y="44"/>
                  </a:lnTo>
                  <a:lnTo>
                    <a:pt x="1254" y="46"/>
                  </a:lnTo>
                  <a:lnTo>
                    <a:pt x="1248" y="46"/>
                  </a:lnTo>
                  <a:lnTo>
                    <a:pt x="1242" y="48"/>
                  </a:lnTo>
                  <a:lnTo>
                    <a:pt x="1236" y="48"/>
                  </a:lnTo>
                  <a:lnTo>
                    <a:pt x="1230" y="48"/>
                  </a:lnTo>
                  <a:lnTo>
                    <a:pt x="1224" y="50"/>
                  </a:lnTo>
                  <a:lnTo>
                    <a:pt x="1224" y="52"/>
                  </a:lnTo>
                  <a:lnTo>
                    <a:pt x="1220" y="52"/>
                  </a:lnTo>
                  <a:lnTo>
                    <a:pt x="1226" y="56"/>
                  </a:lnTo>
                  <a:lnTo>
                    <a:pt x="1218" y="58"/>
                  </a:lnTo>
                  <a:lnTo>
                    <a:pt x="1216" y="60"/>
                  </a:lnTo>
                  <a:lnTo>
                    <a:pt x="1214" y="62"/>
                  </a:lnTo>
                  <a:lnTo>
                    <a:pt x="1216" y="62"/>
                  </a:lnTo>
                  <a:lnTo>
                    <a:pt x="1206" y="66"/>
                  </a:lnTo>
                  <a:lnTo>
                    <a:pt x="1204" y="66"/>
                  </a:lnTo>
                  <a:lnTo>
                    <a:pt x="1200" y="68"/>
                  </a:lnTo>
                  <a:lnTo>
                    <a:pt x="1196" y="70"/>
                  </a:lnTo>
                  <a:lnTo>
                    <a:pt x="1190" y="72"/>
                  </a:lnTo>
                  <a:lnTo>
                    <a:pt x="1186" y="70"/>
                  </a:lnTo>
                  <a:lnTo>
                    <a:pt x="1182" y="72"/>
                  </a:lnTo>
                  <a:lnTo>
                    <a:pt x="1162" y="72"/>
                  </a:lnTo>
                  <a:lnTo>
                    <a:pt x="1160" y="72"/>
                  </a:lnTo>
                  <a:lnTo>
                    <a:pt x="1162" y="74"/>
                  </a:lnTo>
                  <a:lnTo>
                    <a:pt x="1160" y="76"/>
                  </a:lnTo>
                  <a:lnTo>
                    <a:pt x="1164" y="76"/>
                  </a:lnTo>
                  <a:lnTo>
                    <a:pt x="1162" y="78"/>
                  </a:lnTo>
                  <a:lnTo>
                    <a:pt x="1154" y="80"/>
                  </a:lnTo>
                  <a:lnTo>
                    <a:pt x="1152" y="80"/>
                  </a:lnTo>
                  <a:lnTo>
                    <a:pt x="1150" y="80"/>
                  </a:lnTo>
                  <a:lnTo>
                    <a:pt x="1146" y="80"/>
                  </a:lnTo>
                  <a:lnTo>
                    <a:pt x="1142" y="82"/>
                  </a:lnTo>
                  <a:lnTo>
                    <a:pt x="1140" y="84"/>
                  </a:lnTo>
                  <a:lnTo>
                    <a:pt x="1144" y="86"/>
                  </a:lnTo>
                  <a:lnTo>
                    <a:pt x="1150" y="86"/>
                  </a:lnTo>
                  <a:lnTo>
                    <a:pt x="1150" y="88"/>
                  </a:lnTo>
                  <a:lnTo>
                    <a:pt x="1146" y="92"/>
                  </a:lnTo>
                  <a:lnTo>
                    <a:pt x="1142" y="94"/>
                  </a:lnTo>
                  <a:lnTo>
                    <a:pt x="1136" y="94"/>
                  </a:lnTo>
                  <a:lnTo>
                    <a:pt x="1134" y="94"/>
                  </a:lnTo>
                  <a:lnTo>
                    <a:pt x="1128" y="96"/>
                  </a:lnTo>
                  <a:lnTo>
                    <a:pt x="1124" y="98"/>
                  </a:lnTo>
                  <a:lnTo>
                    <a:pt x="1098" y="100"/>
                  </a:lnTo>
                  <a:lnTo>
                    <a:pt x="1102" y="98"/>
                  </a:lnTo>
                  <a:lnTo>
                    <a:pt x="1108" y="94"/>
                  </a:lnTo>
                  <a:lnTo>
                    <a:pt x="1106" y="94"/>
                  </a:lnTo>
                  <a:lnTo>
                    <a:pt x="1102" y="94"/>
                  </a:lnTo>
                  <a:lnTo>
                    <a:pt x="1094" y="94"/>
                  </a:lnTo>
                  <a:lnTo>
                    <a:pt x="1088" y="96"/>
                  </a:lnTo>
                  <a:lnTo>
                    <a:pt x="1082" y="96"/>
                  </a:lnTo>
                  <a:lnTo>
                    <a:pt x="1076" y="94"/>
                  </a:lnTo>
                  <a:lnTo>
                    <a:pt x="1070" y="94"/>
                  </a:lnTo>
                  <a:lnTo>
                    <a:pt x="1064" y="94"/>
                  </a:lnTo>
                  <a:lnTo>
                    <a:pt x="1060" y="94"/>
                  </a:lnTo>
                  <a:lnTo>
                    <a:pt x="1060" y="96"/>
                  </a:lnTo>
                  <a:lnTo>
                    <a:pt x="1052" y="98"/>
                  </a:lnTo>
                  <a:lnTo>
                    <a:pt x="1038" y="96"/>
                  </a:lnTo>
                  <a:lnTo>
                    <a:pt x="1032" y="96"/>
                  </a:lnTo>
                  <a:lnTo>
                    <a:pt x="1028" y="96"/>
                  </a:lnTo>
                  <a:lnTo>
                    <a:pt x="1022" y="96"/>
                  </a:lnTo>
                  <a:lnTo>
                    <a:pt x="1014" y="94"/>
                  </a:lnTo>
                  <a:lnTo>
                    <a:pt x="1010" y="94"/>
                  </a:lnTo>
                  <a:lnTo>
                    <a:pt x="1004" y="94"/>
                  </a:lnTo>
                  <a:lnTo>
                    <a:pt x="1002" y="94"/>
                  </a:lnTo>
                  <a:lnTo>
                    <a:pt x="1008" y="88"/>
                  </a:lnTo>
                  <a:lnTo>
                    <a:pt x="1026" y="84"/>
                  </a:lnTo>
                  <a:lnTo>
                    <a:pt x="1040" y="84"/>
                  </a:lnTo>
                  <a:lnTo>
                    <a:pt x="1042" y="80"/>
                  </a:lnTo>
                  <a:lnTo>
                    <a:pt x="1038" y="80"/>
                  </a:lnTo>
                  <a:lnTo>
                    <a:pt x="1040" y="78"/>
                  </a:lnTo>
                  <a:lnTo>
                    <a:pt x="1038" y="76"/>
                  </a:lnTo>
                  <a:lnTo>
                    <a:pt x="1040" y="72"/>
                  </a:lnTo>
                  <a:lnTo>
                    <a:pt x="1054" y="68"/>
                  </a:lnTo>
                  <a:lnTo>
                    <a:pt x="1058" y="68"/>
                  </a:lnTo>
                  <a:lnTo>
                    <a:pt x="1054" y="68"/>
                  </a:lnTo>
                  <a:lnTo>
                    <a:pt x="1058" y="66"/>
                  </a:lnTo>
                  <a:lnTo>
                    <a:pt x="1070" y="60"/>
                  </a:lnTo>
                  <a:lnTo>
                    <a:pt x="1076" y="58"/>
                  </a:lnTo>
                  <a:lnTo>
                    <a:pt x="1096" y="56"/>
                  </a:lnTo>
                  <a:lnTo>
                    <a:pt x="1102" y="56"/>
                  </a:lnTo>
                  <a:lnTo>
                    <a:pt x="1102" y="54"/>
                  </a:lnTo>
                  <a:lnTo>
                    <a:pt x="1106" y="54"/>
                  </a:lnTo>
                  <a:lnTo>
                    <a:pt x="1110" y="52"/>
                  </a:lnTo>
                  <a:lnTo>
                    <a:pt x="1108" y="46"/>
                  </a:lnTo>
                  <a:lnTo>
                    <a:pt x="1092" y="42"/>
                  </a:lnTo>
                  <a:lnTo>
                    <a:pt x="1096" y="42"/>
                  </a:lnTo>
                  <a:lnTo>
                    <a:pt x="1104" y="40"/>
                  </a:lnTo>
                  <a:lnTo>
                    <a:pt x="1096" y="38"/>
                  </a:lnTo>
                  <a:lnTo>
                    <a:pt x="1102" y="36"/>
                  </a:lnTo>
                  <a:lnTo>
                    <a:pt x="1110" y="36"/>
                  </a:lnTo>
                  <a:lnTo>
                    <a:pt x="1106" y="32"/>
                  </a:lnTo>
                  <a:lnTo>
                    <a:pt x="1098" y="30"/>
                  </a:lnTo>
                  <a:lnTo>
                    <a:pt x="1082" y="28"/>
                  </a:lnTo>
                  <a:lnTo>
                    <a:pt x="1080" y="26"/>
                  </a:lnTo>
                  <a:lnTo>
                    <a:pt x="1078" y="26"/>
                  </a:lnTo>
                  <a:lnTo>
                    <a:pt x="1072" y="24"/>
                  </a:lnTo>
                  <a:lnTo>
                    <a:pt x="1088" y="22"/>
                  </a:lnTo>
                  <a:lnTo>
                    <a:pt x="1080" y="22"/>
                  </a:lnTo>
                  <a:lnTo>
                    <a:pt x="1074" y="22"/>
                  </a:lnTo>
                  <a:lnTo>
                    <a:pt x="1072" y="20"/>
                  </a:lnTo>
                  <a:lnTo>
                    <a:pt x="1068" y="20"/>
                  </a:lnTo>
                  <a:lnTo>
                    <a:pt x="1062" y="18"/>
                  </a:lnTo>
                  <a:lnTo>
                    <a:pt x="1068" y="16"/>
                  </a:lnTo>
                  <a:lnTo>
                    <a:pt x="1072" y="16"/>
                  </a:lnTo>
                  <a:lnTo>
                    <a:pt x="1074" y="16"/>
                  </a:lnTo>
                  <a:lnTo>
                    <a:pt x="1092" y="14"/>
                  </a:lnTo>
                  <a:lnTo>
                    <a:pt x="1094" y="16"/>
                  </a:lnTo>
                  <a:lnTo>
                    <a:pt x="1102" y="14"/>
                  </a:lnTo>
                  <a:lnTo>
                    <a:pt x="1112" y="12"/>
                  </a:lnTo>
                  <a:lnTo>
                    <a:pt x="1128" y="12"/>
                  </a:lnTo>
                  <a:lnTo>
                    <a:pt x="1130" y="10"/>
                  </a:lnTo>
                  <a:lnTo>
                    <a:pt x="1146" y="10"/>
                  </a:lnTo>
                  <a:lnTo>
                    <a:pt x="1144" y="8"/>
                  </a:lnTo>
                  <a:lnTo>
                    <a:pt x="1142" y="8"/>
                  </a:lnTo>
                  <a:lnTo>
                    <a:pt x="1158" y="8"/>
                  </a:lnTo>
                  <a:lnTo>
                    <a:pt x="1168" y="10"/>
                  </a:lnTo>
                  <a:lnTo>
                    <a:pt x="1178" y="8"/>
                  </a:lnTo>
                  <a:lnTo>
                    <a:pt x="1184" y="8"/>
                  </a:lnTo>
                  <a:lnTo>
                    <a:pt x="1186" y="6"/>
                  </a:lnTo>
                  <a:lnTo>
                    <a:pt x="1188" y="6"/>
                  </a:lnTo>
                  <a:lnTo>
                    <a:pt x="1198" y="4"/>
                  </a:lnTo>
                  <a:lnTo>
                    <a:pt x="1200" y="4"/>
                  </a:lnTo>
                  <a:lnTo>
                    <a:pt x="1210" y="2"/>
                  </a:lnTo>
                  <a:lnTo>
                    <a:pt x="1220" y="2"/>
                  </a:lnTo>
                  <a:lnTo>
                    <a:pt x="1226" y="2"/>
                  </a:lnTo>
                  <a:lnTo>
                    <a:pt x="1246" y="0"/>
                  </a:lnTo>
                  <a:lnTo>
                    <a:pt x="1254" y="0"/>
                  </a:lnTo>
                  <a:lnTo>
                    <a:pt x="1288" y="2"/>
                  </a:lnTo>
                  <a:lnTo>
                    <a:pt x="1296" y="0"/>
                  </a:lnTo>
                  <a:lnTo>
                    <a:pt x="1310" y="0"/>
                  </a:lnTo>
                  <a:lnTo>
                    <a:pt x="1306" y="0"/>
                  </a:lnTo>
                  <a:lnTo>
                    <a:pt x="1322" y="0"/>
                  </a:lnTo>
                  <a:lnTo>
                    <a:pt x="1330" y="0"/>
                  </a:lnTo>
                  <a:lnTo>
                    <a:pt x="1342" y="0"/>
                  </a:lnTo>
                  <a:lnTo>
                    <a:pt x="1368" y="2"/>
                  </a:lnTo>
                  <a:lnTo>
                    <a:pt x="1380" y="2"/>
                  </a:lnTo>
                  <a:lnTo>
                    <a:pt x="1386" y="2"/>
                  </a:lnTo>
                  <a:lnTo>
                    <a:pt x="1388" y="4"/>
                  </a:lnTo>
                  <a:lnTo>
                    <a:pt x="1398" y="2"/>
                  </a:lnTo>
                  <a:lnTo>
                    <a:pt x="1398" y="4"/>
                  </a:lnTo>
                  <a:lnTo>
                    <a:pt x="1392" y="4"/>
                  </a:lnTo>
                  <a:lnTo>
                    <a:pt x="1402" y="6"/>
                  </a:lnTo>
                  <a:lnTo>
                    <a:pt x="1400" y="8"/>
                  </a:lnTo>
                  <a:lnTo>
                    <a:pt x="1406" y="6"/>
                  </a:lnTo>
                  <a:lnTo>
                    <a:pt x="1422" y="8"/>
                  </a:lnTo>
                  <a:lnTo>
                    <a:pt x="1420" y="10"/>
                  </a:lnTo>
                  <a:lnTo>
                    <a:pt x="1396" y="14"/>
                  </a:lnTo>
                  <a:close/>
                  <a:moveTo>
                    <a:pt x="918" y="186"/>
                  </a:moveTo>
                  <a:lnTo>
                    <a:pt x="916" y="182"/>
                  </a:lnTo>
                  <a:lnTo>
                    <a:pt x="918" y="176"/>
                  </a:lnTo>
                  <a:lnTo>
                    <a:pt x="922" y="174"/>
                  </a:lnTo>
                  <a:lnTo>
                    <a:pt x="922" y="172"/>
                  </a:lnTo>
                  <a:lnTo>
                    <a:pt x="924" y="168"/>
                  </a:lnTo>
                  <a:lnTo>
                    <a:pt x="928" y="166"/>
                  </a:lnTo>
                  <a:lnTo>
                    <a:pt x="936" y="160"/>
                  </a:lnTo>
                  <a:lnTo>
                    <a:pt x="940" y="158"/>
                  </a:lnTo>
                  <a:lnTo>
                    <a:pt x="942" y="158"/>
                  </a:lnTo>
                  <a:lnTo>
                    <a:pt x="944" y="156"/>
                  </a:lnTo>
                  <a:lnTo>
                    <a:pt x="950" y="152"/>
                  </a:lnTo>
                  <a:lnTo>
                    <a:pt x="970" y="142"/>
                  </a:lnTo>
                  <a:lnTo>
                    <a:pt x="990" y="140"/>
                  </a:lnTo>
                  <a:lnTo>
                    <a:pt x="1008" y="138"/>
                  </a:lnTo>
                  <a:lnTo>
                    <a:pt x="1016" y="140"/>
                  </a:lnTo>
                  <a:lnTo>
                    <a:pt x="1016" y="144"/>
                  </a:lnTo>
                  <a:lnTo>
                    <a:pt x="1044" y="140"/>
                  </a:lnTo>
                  <a:lnTo>
                    <a:pt x="1060" y="142"/>
                  </a:lnTo>
                  <a:lnTo>
                    <a:pt x="1058" y="148"/>
                  </a:lnTo>
                  <a:lnTo>
                    <a:pt x="1062" y="150"/>
                  </a:lnTo>
                  <a:lnTo>
                    <a:pt x="1060" y="154"/>
                  </a:lnTo>
                  <a:lnTo>
                    <a:pt x="1062" y="156"/>
                  </a:lnTo>
                  <a:lnTo>
                    <a:pt x="1062" y="162"/>
                  </a:lnTo>
                  <a:lnTo>
                    <a:pt x="1064" y="162"/>
                  </a:lnTo>
                  <a:lnTo>
                    <a:pt x="1068" y="164"/>
                  </a:lnTo>
                  <a:lnTo>
                    <a:pt x="1080" y="162"/>
                  </a:lnTo>
                  <a:lnTo>
                    <a:pt x="1082" y="160"/>
                  </a:lnTo>
                  <a:lnTo>
                    <a:pt x="1092" y="158"/>
                  </a:lnTo>
                  <a:lnTo>
                    <a:pt x="1102" y="156"/>
                  </a:lnTo>
                  <a:lnTo>
                    <a:pt x="1114" y="160"/>
                  </a:lnTo>
                  <a:lnTo>
                    <a:pt x="1118" y="160"/>
                  </a:lnTo>
                  <a:lnTo>
                    <a:pt x="1126" y="162"/>
                  </a:lnTo>
                  <a:lnTo>
                    <a:pt x="1124" y="166"/>
                  </a:lnTo>
                  <a:lnTo>
                    <a:pt x="1132" y="168"/>
                  </a:lnTo>
                  <a:lnTo>
                    <a:pt x="1130" y="170"/>
                  </a:lnTo>
                  <a:lnTo>
                    <a:pt x="1136" y="174"/>
                  </a:lnTo>
                  <a:lnTo>
                    <a:pt x="1150" y="176"/>
                  </a:lnTo>
                  <a:lnTo>
                    <a:pt x="1162" y="178"/>
                  </a:lnTo>
                  <a:lnTo>
                    <a:pt x="1164" y="182"/>
                  </a:lnTo>
                  <a:lnTo>
                    <a:pt x="1166" y="186"/>
                  </a:lnTo>
                  <a:lnTo>
                    <a:pt x="1168" y="188"/>
                  </a:lnTo>
                  <a:lnTo>
                    <a:pt x="1174" y="190"/>
                  </a:lnTo>
                  <a:lnTo>
                    <a:pt x="1178" y="190"/>
                  </a:lnTo>
                  <a:lnTo>
                    <a:pt x="1192" y="194"/>
                  </a:lnTo>
                  <a:lnTo>
                    <a:pt x="1194" y="201"/>
                  </a:lnTo>
                  <a:lnTo>
                    <a:pt x="1202" y="205"/>
                  </a:lnTo>
                  <a:lnTo>
                    <a:pt x="1202" y="211"/>
                  </a:lnTo>
                  <a:lnTo>
                    <a:pt x="1204" y="219"/>
                  </a:lnTo>
                  <a:lnTo>
                    <a:pt x="1202" y="223"/>
                  </a:lnTo>
                  <a:lnTo>
                    <a:pt x="1182" y="223"/>
                  </a:lnTo>
                  <a:lnTo>
                    <a:pt x="1180" y="227"/>
                  </a:lnTo>
                  <a:lnTo>
                    <a:pt x="1180" y="233"/>
                  </a:lnTo>
                  <a:lnTo>
                    <a:pt x="1182" y="233"/>
                  </a:lnTo>
                  <a:lnTo>
                    <a:pt x="1186" y="239"/>
                  </a:lnTo>
                  <a:lnTo>
                    <a:pt x="1188" y="239"/>
                  </a:lnTo>
                  <a:lnTo>
                    <a:pt x="1200" y="241"/>
                  </a:lnTo>
                  <a:lnTo>
                    <a:pt x="1208" y="241"/>
                  </a:lnTo>
                  <a:lnTo>
                    <a:pt x="1210" y="241"/>
                  </a:lnTo>
                  <a:lnTo>
                    <a:pt x="1212" y="245"/>
                  </a:lnTo>
                  <a:lnTo>
                    <a:pt x="1216" y="247"/>
                  </a:lnTo>
                  <a:lnTo>
                    <a:pt x="1222" y="249"/>
                  </a:lnTo>
                  <a:lnTo>
                    <a:pt x="1228" y="251"/>
                  </a:lnTo>
                  <a:lnTo>
                    <a:pt x="1230" y="255"/>
                  </a:lnTo>
                  <a:lnTo>
                    <a:pt x="1240" y="259"/>
                  </a:lnTo>
                  <a:lnTo>
                    <a:pt x="1246" y="265"/>
                  </a:lnTo>
                  <a:lnTo>
                    <a:pt x="1242" y="271"/>
                  </a:lnTo>
                  <a:lnTo>
                    <a:pt x="1242" y="273"/>
                  </a:lnTo>
                  <a:lnTo>
                    <a:pt x="1232" y="277"/>
                  </a:lnTo>
                  <a:lnTo>
                    <a:pt x="1224" y="281"/>
                  </a:lnTo>
                  <a:lnTo>
                    <a:pt x="1218" y="285"/>
                  </a:lnTo>
                  <a:lnTo>
                    <a:pt x="1204" y="293"/>
                  </a:lnTo>
                  <a:lnTo>
                    <a:pt x="1200" y="299"/>
                  </a:lnTo>
                  <a:lnTo>
                    <a:pt x="1190" y="293"/>
                  </a:lnTo>
                  <a:lnTo>
                    <a:pt x="1186" y="295"/>
                  </a:lnTo>
                  <a:lnTo>
                    <a:pt x="1168" y="303"/>
                  </a:lnTo>
                  <a:lnTo>
                    <a:pt x="1174" y="307"/>
                  </a:lnTo>
                  <a:lnTo>
                    <a:pt x="1174" y="317"/>
                  </a:lnTo>
                  <a:lnTo>
                    <a:pt x="1172" y="321"/>
                  </a:lnTo>
                  <a:lnTo>
                    <a:pt x="1174" y="323"/>
                  </a:lnTo>
                  <a:lnTo>
                    <a:pt x="1168" y="329"/>
                  </a:lnTo>
                  <a:lnTo>
                    <a:pt x="1164" y="337"/>
                  </a:lnTo>
                  <a:lnTo>
                    <a:pt x="1158" y="341"/>
                  </a:lnTo>
                  <a:lnTo>
                    <a:pt x="1158" y="343"/>
                  </a:lnTo>
                  <a:lnTo>
                    <a:pt x="1140" y="349"/>
                  </a:lnTo>
                  <a:lnTo>
                    <a:pt x="1136" y="353"/>
                  </a:lnTo>
                  <a:lnTo>
                    <a:pt x="1134" y="357"/>
                  </a:lnTo>
                  <a:lnTo>
                    <a:pt x="1128" y="355"/>
                  </a:lnTo>
                  <a:lnTo>
                    <a:pt x="1112" y="349"/>
                  </a:lnTo>
                  <a:lnTo>
                    <a:pt x="1094" y="345"/>
                  </a:lnTo>
                  <a:lnTo>
                    <a:pt x="1090" y="341"/>
                  </a:lnTo>
                  <a:lnTo>
                    <a:pt x="1092" y="339"/>
                  </a:lnTo>
                  <a:lnTo>
                    <a:pt x="1082" y="337"/>
                  </a:lnTo>
                  <a:lnTo>
                    <a:pt x="1066" y="331"/>
                  </a:lnTo>
                  <a:lnTo>
                    <a:pt x="1066" y="325"/>
                  </a:lnTo>
                  <a:lnTo>
                    <a:pt x="1066" y="321"/>
                  </a:lnTo>
                  <a:lnTo>
                    <a:pt x="1064" y="319"/>
                  </a:lnTo>
                  <a:lnTo>
                    <a:pt x="1062" y="319"/>
                  </a:lnTo>
                  <a:lnTo>
                    <a:pt x="1060" y="315"/>
                  </a:lnTo>
                  <a:lnTo>
                    <a:pt x="1058" y="313"/>
                  </a:lnTo>
                  <a:lnTo>
                    <a:pt x="1054" y="311"/>
                  </a:lnTo>
                  <a:lnTo>
                    <a:pt x="1050" y="309"/>
                  </a:lnTo>
                  <a:lnTo>
                    <a:pt x="1044" y="309"/>
                  </a:lnTo>
                  <a:lnTo>
                    <a:pt x="1038" y="309"/>
                  </a:lnTo>
                  <a:lnTo>
                    <a:pt x="1030" y="307"/>
                  </a:lnTo>
                  <a:lnTo>
                    <a:pt x="1020" y="309"/>
                  </a:lnTo>
                  <a:lnTo>
                    <a:pt x="1012" y="311"/>
                  </a:lnTo>
                  <a:lnTo>
                    <a:pt x="1008" y="313"/>
                  </a:lnTo>
                  <a:lnTo>
                    <a:pt x="996" y="311"/>
                  </a:lnTo>
                  <a:lnTo>
                    <a:pt x="992" y="309"/>
                  </a:lnTo>
                  <a:lnTo>
                    <a:pt x="990" y="307"/>
                  </a:lnTo>
                  <a:lnTo>
                    <a:pt x="990" y="301"/>
                  </a:lnTo>
                  <a:lnTo>
                    <a:pt x="992" y="297"/>
                  </a:lnTo>
                  <a:lnTo>
                    <a:pt x="1008" y="293"/>
                  </a:lnTo>
                  <a:lnTo>
                    <a:pt x="1008" y="289"/>
                  </a:lnTo>
                  <a:lnTo>
                    <a:pt x="1010" y="287"/>
                  </a:lnTo>
                  <a:lnTo>
                    <a:pt x="1028" y="289"/>
                  </a:lnTo>
                  <a:lnTo>
                    <a:pt x="1040" y="291"/>
                  </a:lnTo>
                  <a:lnTo>
                    <a:pt x="1040" y="289"/>
                  </a:lnTo>
                  <a:lnTo>
                    <a:pt x="1052" y="289"/>
                  </a:lnTo>
                  <a:lnTo>
                    <a:pt x="1056" y="285"/>
                  </a:lnTo>
                  <a:lnTo>
                    <a:pt x="1060" y="277"/>
                  </a:lnTo>
                  <a:lnTo>
                    <a:pt x="1062" y="273"/>
                  </a:lnTo>
                  <a:lnTo>
                    <a:pt x="1086" y="265"/>
                  </a:lnTo>
                  <a:lnTo>
                    <a:pt x="1092" y="259"/>
                  </a:lnTo>
                  <a:lnTo>
                    <a:pt x="1100" y="257"/>
                  </a:lnTo>
                  <a:lnTo>
                    <a:pt x="1102" y="249"/>
                  </a:lnTo>
                  <a:lnTo>
                    <a:pt x="1100" y="247"/>
                  </a:lnTo>
                  <a:lnTo>
                    <a:pt x="1102" y="245"/>
                  </a:lnTo>
                  <a:lnTo>
                    <a:pt x="1102" y="241"/>
                  </a:lnTo>
                  <a:lnTo>
                    <a:pt x="1102" y="237"/>
                  </a:lnTo>
                  <a:lnTo>
                    <a:pt x="1092" y="235"/>
                  </a:lnTo>
                  <a:lnTo>
                    <a:pt x="1094" y="231"/>
                  </a:lnTo>
                  <a:lnTo>
                    <a:pt x="1090" y="231"/>
                  </a:lnTo>
                  <a:lnTo>
                    <a:pt x="1086" y="229"/>
                  </a:lnTo>
                  <a:lnTo>
                    <a:pt x="1086" y="225"/>
                  </a:lnTo>
                  <a:lnTo>
                    <a:pt x="1082" y="225"/>
                  </a:lnTo>
                  <a:lnTo>
                    <a:pt x="1072" y="225"/>
                  </a:lnTo>
                  <a:lnTo>
                    <a:pt x="1062" y="229"/>
                  </a:lnTo>
                  <a:lnTo>
                    <a:pt x="1060" y="229"/>
                  </a:lnTo>
                  <a:lnTo>
                    <a:pt x="1064" y="223"/>
                  </a:lnTo>
                  <a:lnTo>
                    <a:pt x="1068" y="215"/>
                  </a:lnTo>
                  <a:lnTo>
                    <a:pt x="1064" y="213"/>
                  </a:lnTo>
                  <a:lnTo>
                    <a:pt x="1058" y="211"/>
                  </a:lnTo>
                  <a:lnTo>
                    <a:pt x="1046" y="205"/>
                  </a:lnTo>
                  <a:lnTo>
                    <a:pt x="1042" y="207"/>
                  </a:lnTo>
                  <a:lnTo>
                    <a:pt x="1032" y="207"/>
                  </a:lnTo>
                  <a:lnTo>
                    <a:pt x="1014" y="211"/>
                  </a:lnTo>
                  <a:lnTo>
                    <a:pt x="1010" y="209"/>
                  </a:lnTo>
                  <a:lnTo>
                    <a:pt x="1000" y="209"/>
                  </a:lnTo>
                  <a:lnTo>
                    <a:pt x="998" y="209"/>
                  </a:lnTo>
                  <a:lnTo>
                    <a:pt x="988" y="205"/>
                  </a:lnTo>
                  <a:lnTo>
                    <a:pt x="974" y="207"/>
                  </a:lnTo>
                  <a:lnTo>
                    <a:pt x="966" y="205"/>
                  </a:lnTo>
                  <a:lnTo>
                    <a:pt x="958" y="205"/>
                  </a:lnTo>
                  <a:lnTo>
                    <a:pt x="948" y="205"/>
                  </a:lnTo>
                  <a:lnTo>
                    <a:pt x="944" y="201"/>
                  </a:lnTo>
                  <a:lnTo>
                    <a:pt x="938" y="201"/>
                  </a:lnTo>
                  <a:lnTo>
                    <a:pt x="930" y="201"/>
                  </a:lnTo>
                  <a:lnTo>
                    <a:pt x="924" y="201"/>
                  </a:lnTo>
                  <a:lnTo>
                    <a:pt x="924" y="199"/>
                  </a:lnTo>
                  <a:lnTo>
                    <a:pt x="918" y="197"/>
                  </a:lnTo>
                  <a:lnTo>
                    <a:pt x="916" y="188"/>
                  </a:lnTo>
                  <a:lnTo>
                    <a:pt x="920" y="188"/>
                  </a:lnTo>
                  <a:lnTo>
                    <a:pt x="918" y="186"/>
                  </a:lnTo>
                  <a:close/>
                  <a:moveTo>
                    <a:pt x="72" y="449"/>
                  </a:moveTo>
                  <a:lnTo>
                    <a:pt x="76" y="447"/>
                  </a:lnTo>
                  <a:lnTo>
                    <a:pt x="80" y="423"/>
                  </a:lnTo>
                  <a:lnTo>
                    <a:pt x="76" y="413"/>
                  </a:lnTo>
                  <a:lnTo>
                    <a:pt x="80" y="413"/>
                  </a:lnTo>
                  <a:lnTo>
                    <a:pt x="76" y="407"/>
                  </a:lnTo>
                  <a:lnTo>
                    <a:pt x="76" y="397"/>
                  </a:lnTo>
                  <a:lnTo>
                    <a:pt x="60" y="401"/>
                  </a:lnTo>
                  <a:lnTo>
                    <a:pt x="52" y="407"/>
                  </a:lnTo>
                  <a:lnTo>
                    <a:pt x="28" y="413"/>
                  </a:lnTo>
                  <a:lnTo>
                    <a:pt x="34" y="407"/>
                  </a:lnTo>
                  <a:lnTo>
                    <a:pt x="26" y="393"/>
                  </a:lnTo>
                  <a:lnTo>
                    <a:pt x="28" y="391"/>
                  </a:lnTo>
                  <a:lnTo>
                    <a:pt x="32" y="385"/>
                  </a:lnTo>
                  <a:lnTo>
                    <a:pt x="24" y="385"/>
                  </a:lnTo>
                  <a:lnTo>
                    <a:pt x="16" y="387"/>
                  </a:lnTo>
                  <a:lnTo>
                    <a:pt x="12" y="385"/>
                  </a:lnTo>
                  <a:lnTo>
                    <a:pt x="8" y="387"/>
                  </a:lnTo>
                  <a:lnTo>
                    <a:pt x="4" y="385"/>
                  </a:lnTo>
                  <a:lnTo>
                    <a:pt x="202" y="213"/>
                  </a:lnTo>
                  <a:lnTo>
                    <a:pt x="220" y="215"/>
                  </a:lnTo>
                  <a:lnTo>
                    <a:pt x="226" y="217"/>
                  </a:lnTo>
                  <a:lnTo>
                    <a:pt x="228" y="221"/>
                  </a:lnTo>
                  <a:lnTo>
                    <a:pt x="232" y="221"/>
                  </a:lnTo>
                  <a:lnTo>
                    <a:pt x="234" y="223"/>
                  </a:lnTo>
                  <a:lnTo>
                    <a:pt x="240" y="225"/>
                  </a:lnTo>
                  <a:lnTo>
                    <a:pt x="244" y="225"/>
                  </a:lnTo>
                  <a:lnTo>
                    <a:pt x="248" y="223"/>
                  </a:lnTo>
                  <a:lnTo>
                    <a:pt x="256" y="227"/>
                  </a:lnTo>
                  <a:lnTo>
                    <a:pt x="262" y="225"/>
                  </a:lnTo>
                  <a:lnTo>
                    <a:pt x="268" y="225"/>
                  </a:lnTo>
                  <a:lnTo>
                    <a:pt x="272" y="223"/>
                  </a:lnTo>
                  <a:lnTo>
                    <a:pt x="292" y="219"/>
                  </a:lnTo>
                  <a:lnTo>
                    <a:pt x="306" y="217"/>
                  </a:lnTo>
                  <a:lnTo>
                    <a:pt x="310" y="213"/>
                  </a:lnTo>
                  <a:lnTo>
                    <a:pt x="316" y="211"/>
                  </a:lnTo>
                  <a:lnTo>
                    <a:pt x="320" y="211"/>
                  </a:lnTo>
                  <a:lnTo>
                    <a:pt x="336" y="207"/>
                  </a:lnTo>
                  <a:lnTo>
                    <a:pt x="344" y="205"/>
                  </a:lnTo>
                  <a:lnTo>
                    <a:pt x="348" y="203"/>
                  </a:lnTo>
                  <a:lnTo>
                    <a:pt x="358" y="205"/>
                  </a:lnTo>
                  <a:lnTo>
                    <a:pt x="366" y="201"/>
                  </a:lnTo>
                  <a:lnTo>
                    <a:pt x="366" y="205"/>
                  </a:lnTo>
                  <a:lnTo>
                    <a:pt x="368" y="207"/>
                  </a:lnTo>
                  <a:lnTo>
                    <a:pt x="380" y="203"/>
                  </a:lnTo>
                  <a:lnTo>
                    <a:pt x="388" y="197"/>
                  </a:lnTo>
                  <a:lnTo>
                    <a:pt x="394" y="194"/>
                  </a:lnTo>
                  <a:lnTo>
                    <a:pt x="400" y="201"/>
                  </a:lnTo>
                  <a:lnTo>
                    <a:pt x="398" y="205"/>
                  </a:lnTo>
                  <a:lnTo>
                    <a:pt x="398" y="207"/>
                  </a:lnTo>
                  <a:lnTo>
                    <a:pt x="396" y="213"/>
                  </a:lnTo>
                  <a:lnTo>
                    <a:pt x="412" y="213"/>
                  </a:lnTo>
                  <a:lnTo>
                    <a:pt x="416" y="209"/>
                  </a:lnTo>
                  <a:lnTo>
                    <a:pt x="418" y="209"/>
                  </a:lnTo>
                  <a:lnTo>
                    <a:pt x="420" y="207"/>
                  </a:lnTo>
                  <a:lnTo>
                    <a:pt x="420" y="205"/>
                  </a:lnTo>
                  <a:lnTo>
                    <a:pt x="430" y="205"/>
                  </a:lnTo>
                  <a:lnTo>
                    <a:pt x="430" y="203"/>
                  </a:lnTo>
                  <a:lnTo>
                    <a:pt x="434" y="203"/>
                  </a:lnTo>
                  <a:lnTo>
                    <a:pt x="426" y="211"/>
                  </a:lnTo>
                  <a:lnTo>
                    <a:pt x="432" y="211"/>
                  </a:lnTo>
                  <a:lnTo>
                    <a:pt x="448" y="211"/>
                  </a:lnTo>
                  <a:lnTo>
                    <a:pt x="468" y="211"/>
                  </a:lnTo>
                  <a:lnTo>
                    <a:pt x="478" y="217"/>
                  </a:lnTo>
                  <a:lnTo>
                    <a:pt x="498" y="221"/>
                  </a:lnTo>
                  <a:lnTo>
                    <a:pt x="500" y="223"/>
                  </a:lnTo>
                  <a:lnTo>
                    <a:pt x="520" y="225"/>
                  </a:lnTo>
                  <a:lnTo>
                    <a:pt x="522" y="223"/>
                  </a:lnTo>
                  <a:lnTo>
                    <a:pt x="526" y="225"/>
                  </a:lnTo>
                  <a:lnTo>
                    <a:pt x="528" y="223"/>
                  </a:lnTo>
                  <a:lnTo>
                    <a:pt x="536" y="225"/>
                  </a:lnTo>
                  <a:lnTo>
                    <a:pt x="542" y="231"/>
                  </a:lnTo>
                  <a:lnTo>
                    <a:pt x="542" y="235"/>
                  </a:lnTo>
                  <a:lnTo>
                    <a:pt x="538" y="237"/>
                  </a:lnTo>
                  <a:lnTo>
                    <a:pt x="528" y="247"/>
                  </a:lnTo>
                  <a:lnTo>
                    <a:pt x="550" y="247"/>
                  </a:lnTo>
                  <a:lnTo>
                    <a:pt x="566" y="247"/>
                  </a:lnTo>
                  <a:lnTo>
                    <a:pt x="570" y="245"/>
                  </a:lnTo>
                  <a:lnTo>
                    <a:pt x="588" y="241"/>
                  </a:lnTo>
                  <a:lnTo>
                    <a:pt x="610" y="237"/>
                  </a:lnTo>
                  <a:lnTo>
                    <a:pt x="624" y="231"/>
                  </a:lnTo>
                  <a:lnTo>
                    <a:pt x="642" y="229"/>
                  </a:lnTo>
                  <a:lnTo>
                    <a:pt x="658" y="225"/>
                  </a:lnTo>
                  <a:lnTo>
                    <a:pt x="664" y="227"/>
                  </a:lnTo>
                  <a:lnTo>
                    <a:pt x="662" y="233"/>
                  </a:lnTo>
                  <a:lnTo>
                    <a:pt x="658" y="233"/>
                  </a:lnTo>
                  <a:lnTo>
                    <a:pt x="660" y="235"/>
                  </a:lnTo>
                  <a:lnTo>
                    <a:pt x="668" y="237"/>
                  </a:lnTo>
                  <a:lnTo>
                    <a:pt x="666" y="239"/>
                  </a:lnTo>
                  <a:lnTo>
                    <a:pt x="674" y="241"/>
                  </a:lnTo>
                  <a:lnTo>
                    <a:pt x="684" y="239"/>
                  </a:lnTo>
                  <a:lnTo>
                    <a:pt x="682" y="241"/>
                  </a:lnTo>
                  <a:lnTo>
                    <a:pt x="690" y="245"/>
                  </a:lnTo>
                  <a:lnTo>
                    <a:pt x="694" y="247"/>
                  </a:lnTo>
                  <a:lnTo>
                    <a:pt x="698" y="245"/>
                  </a:lnTo>
                  <a:lnTo>
                    <a:pt x="700" y="247"/>
                  </a:lnTo>
                  <a:lnTo>
                    <a:pt x="714" y="245"/>
                  </a:lnTo>
                  <a:lnTo>
                    <a:pt x="716" y="245"/>
                  </a:lnTo>
                  <a:lnTo>
                    <a:pt x="718" y="245"/>
                  </a:lnTo>
                  <a:lnTo>
                    <a:pt x="732" y="245"/>
                  </a:lnTo>
                  <a:lnTo>
                    <a:pt x="738" y="245"/>
                  </a:lnTo>
                  <a:lnTo>
                    <a:pt x="744" y="243"/>
                  </a:lnTo>
                  <a:lnTo>
                    <a:pt x="746" y="239"/>
                  </a:lnTo>
                  <a:lnTo>
                    <a:pt x="752" y="237"/>
                  </a:lnTo>
                  <a:lnTo>
                    <a:pt x="752" y="235"/>
                  </a:lnTo>
                  <a:lnTo>
                    <a:pt x="758" y="235"/>
                  </a:lnTo>
                  <a:lnTo>
                    <a:pt x="762" y="235"/>
                  </a:lnTo>
                  <a:lnTo>
                    <a:pt x="764" y="231"/>
                  </a:lnTo>
                  <a:lnTo>
                    <a:pt x="774" y="233"/>
                  </a:lnTo>
                  <a:lnTo>
                    <a:pt x="776" y="237"/>
                  </a:lnTo>
                  <a:lnTo>
                    <a:pt x="782" y="235"/>
                  </a:lnTo>
                  <a:lnTo>
                    <a:pt x="788" y="237"/>
                  </a:lnTo>
                  <a:lnTo>
                    <a:pt x="786" y="237"/>
                  </a:lnTo>
                  <a:lnTo>
                    <a:pt x="792" y="239"/>
                  </a:lnTo>
                  <a:lnTo>
                    <a:pt x="800" y="239"/>
                  </a:lnTo>
                  <a:lnTo>
                    <a:pt x="812" y="237"/>
                  </a:lnTo>
                  <a:lnTo>
                    <a:pt x="816" y="233"/>
                  </a:lnTo>
                  <a:lnTo>
                    <a:pt x="824" y="229"/>
                  </a:lnTo>
                  <a:lnTo>
                    <a:pt x="822" y="227"/>
                  </a:lnTo>
                  <a:lnTo>
                    <a:pt x="814" y="227"/>
                  </a:lnTo>
                  <a:lnTo>
                    <a:pt x="818" y="223"/>
                  </a:lnTo>
                  <a:lnTo>
                    <a:pt x="826" y="221"/>
                  </a:lnTo>
                  <a:lnTo>
                    <a:pt x="828" y="219"/>
                  </a:lnTo>
                  <a:lnTo>
                    <a:pt x="830" y="215"/>
                  </a:lnTo>
                  <a:lnTo>
                    <a:pt x="824" y="215"/>
                  </a:lnTo>
                  <a:lnTo>
                    <a:pt x="814" y="209"/>
                  </a:lnTo>
                  <a:lnTo>
                    <a:pt x="810" y="209"/>
                  </a:lnTo>
                  <a:lnTo>
                    <a:pt x="808" y="209"/>
                  </a:lnTo>
                  <a:lnTo>
                    <a:pt x="810" y="207"/>
                  </a:lnTo>
                  <a:lnTo>
                    <a:pt x="808" y="203"/>
                  </a:lnTo>
                  <a:lnTo>
                    <a:pt x="810" y="199"/>
                  </a:lnTo>
                  <a:lnTo>
                    <a:pt x="816" y="197"/>
                  </a:lnTo>
                  <a:lnTo>
                    <a:pt x="818" y="194"/>
                  </a:lnTo>
                  <a:lnTo>
                    <a:pt x="820" y="192"/>
                  </a:lnTo>
                  <a:lnTo>
                    <a:pt x="818" y="190"/>
                  </a:lnTo>
                  <a:lnTo>
                    <a:pt x="826" y="182"/>
                  </a:lnTo>
                  <a:lnTo>
                    <a:pt x="830" y="182"/>
                  </a:lnTo>
                  <a:lnTo>
                    <a:pt x="834" y="180"/>
                  </a:lnTo>
                  <a:lnTo>
                    <a:pt x="838" y="176"/>
                  </a:lnTo>
                  <a:lnTo>
                    <a:pt x="850" y="174"/>
                  </a:lnTo>
                  <a:lnTo>
                    <a:pt x="852" y="172"/>
                  </a:lnTo>
                  <a:lnTo>
                    <a:pt x="862" y="170"/>
                  </a:lnTo>
                  <a:lnTo>
                    <a:pt x="862" y="172"/>
                  </a:lnTo>
                  <a:lnTo>
                    <a:pt x="860" y="174"/>
                  </a:lnTo>
                  <a:lnTo>
                    <a:pt x="862" y="174"/>
                  </a:lnTo>
                  <a:lnTo>
                    <a:pt x="864" y="174"/>
                  </a:lnTo>
                  <a:lnTo>
                    <a:pt x="868" y="174"/>
                  </a:lnTo>
                  <a:lnTo>
                    <a:pt x="868" y="176"/>
                  </a:lnTo>
                  <a:lnTo>
                    <a:pt x="872" y="182"/>
                  </a:lnTo>
                  <a:lnTo>
                    <a:pt x="866" y="190"/>
                  </a:lnTo>
                  <a:lnTo>
                    <a:pt x="868" y="192"/>
                  </a:lnTo>
                  <a:lnTo>
                    <a:pt x="872" y="194"/>
                  </a:lnTo>
                  <a:lnTo>
                    <a:pt x="872" y="199"/>
                  </a:lnTo>
                  <a:lnTo>
                    <a:pt x="874" y="199"/>
                  </a:lnTo>
                  <a:lnTo>
                    <a:pt x="874" y="201"/>
                  </a:lnTo>
                  <a:lnTo>
                    <a:pt x="874" y="203"/>
                  </a:lnTo>
                  <a:lnTo>
                    <a:pt x="868" y="205"/>
                  </a:lnTo>
                  <a:lnTo>
                    <a:pt x="860" y="209"/>
                  </a:lnTo>
                  <a:lnTo>
                    <a:pt x="852" y="211"/>
                  </a:lnTo>
                  <a:lnTo>
                    <a:pt x="860" y="213"/>
                  </a:lnTo>
                  <a:lnTo>
                    <a:pt x="864" y="215"/>
                  </a:lnTo>
                  <a:lnTo>
                    <a:pt x="868" y="213"/>
                  </a:lnTo>
                  <a:lnTo>
                    <a:pt x="872" y="213"/>
                  </a:lnTo>
                  <a:lnTo>
                    <a:pt x="880" y="215"/>
                  </a:lnTo>
                  <a:lnTo>
                    <a:pt x="882" y="215"/>
                  </a:lnTo>
                  <a:lnTo>
                    <a:pt x="878" y="215"/>
                  </a:lnTo>
                  <a:lnTo>
                    <a:pt x="874" y="219"/>
                  </a:lnTo>
                  <a:lnTo>
                    <a:pt x="872" y="223"/>
                  </a:lnTo>
                  <a:lnTo>
                    <a:pt x="870" y="223"/>
                  </a:lnTo>
                  <a:lnTo>
                    <a:pt x="872" y="225"/>
                  </a:lnTo>
                  <a:lnTo>
                    <a:pt x="864" y="233"/>
                  </a:lnTo>
                  <a:lnTo>
                    <a:pt x="866" y="235"/>
                  </a:lnTo>
                  <a:lnTo>
                    <a:pt x="872" y="235"/>
                  </a:lnTo>
                  <a:lnTo>
                    <a:pt x="878" y="229"/>
                  </a:lnTo>
                  <a:lnTo>
                    <a:pt x="884" y="223"/>
                  </a:lnTo>
                  <a:lnTo>
                    <a:pt x="894" y="221"/>
                  </a:lnTo>
                  <a:lnTo>
                    <a:pt x="898" y="221"/>
                  </a:lnTo>
                  <a:lnTo>
                    <a:pt x="898" y="223"/>
                  </a:lnTo>
                  <a:lnTo>
                    <a:pt x="904" y="227"/>
                  </a:lnTo>
                  <a:lnTo>
                    <a:pt x="900" y="237"/>
                  </a:lnTo>
                  <a:lnTo>
                    <a:pt x="896" y="239"/>
                  </a:lnTo>
                  <a:lnTo>
                    <a:pt x="890" y="239"/>
                  </a:lnTo>
                  <a:lnTo>
                    <a:pt x="888" y="247"/>
                  </a:lnTo>
                  <a:lnTo>
                    <a:pt x="894" y="255"/>
                  </a:lnTo>
                  <a:lnTo>
                    <a:pt x="896" y="255"/>
                  </a:lnTo>
                  <a:lnTo>
                    <a:pt x="898" y="253"/>
                  </a:lnTo>
                  <a:lnTo>
                    <a:pt x="902" y="251"/>
                  </a:lnTo>
                  <a:lnTo>
                    <a:pt x="906" y="253"/>
                  </a:lnTo>
                  <a:lnTo>
                    <a:pt x="910" y="247"/>
                  </a:lnTo>
                  <a:lnTo>
                    <a:pt x="920" y="241"/>
                  </a:lnTo>
                  <a:lnTo>
                    <a:pt x="922" y="239"/>
                  </a:lnTo>
                  <a:lnTo>
                    <a:pt x="938" y="227"/>
                  </a:lnTo>
                  <a:lnTo>
                    <a:pt x="944" y="225"/>
                  </a:lnTo>
                  <a:lnTo>
                    <a:pt x="946" y="223"/>
                  </a:lnTo>
                  <a:lnTo>
                    <a:pt x="948" y="219"/>
                  </a:lnTo>
                  <a:lnTo>
                    <a:pt x="954" y="209"/>
                  </a:lnTo>
                  <a:lnTo>
                    <a:pt x="954" y="207"/>
                  </a:lnTo>
                  <a:lnTo>
                    <a:pt x="960" y="209"/>
                  </a:lnTo>
                  <a:lnTo>
                    <a:pt x="968" y="209"/>
                  </a:lnTo>
                  <a:lnTo>
                    <a:pt x="990" y="211"/>
                  </a:lnTo>
                  <a:lnTo>
                    <a:pt x="1004" y="217"/>
                  </a:lnTo>
                  <a:lnTo>
                    <a:pt x="1002" y="223"/>
                  </a:lnTo>
                  <a:lnTo>
                    <a:pt x="994" y="229"/>
                  </a:lnTo>
                  <a:lnTo>
                    <a:pt x="992" y="231"/>
                  </a:lnTo>
                  <a:lnTo>
                    <a:pt x="984" y="233"/>
                  </a:lnTo>
                  <a:lnTo>
                    <a:pt x="976" y="237"/>
                  </a:lnTo>
                  <a:lnTo>
                    <a:pt x="976" y="239"/>
                  </a:lnTo>
                  <a:lnTo>
                    <a:pt x="974" y="241"/>
                  </a:lnTo>
                  <a:lnTo>
                    <a:pt x="982" y="251"/>
                  </a:lnTo>
                  <a:lnTo>
                    <a:pt x="972" y="259"/>
                  </a:lnTo>
                  <a:lnTo>
                    <a:pt x="964" y="261"/>
                  </a:lnTo>
                  <a:lnTo>
                    <a:pt x="958" y="265"/>
                  </a:lnTo>
                  <a:lnTo>
                    <a:pt x="954" y="263"/>
                  </a:lnTo>
                  <a:lnTo>
                    <a:pt x="950" y="267"/>
                  </a:lnTo>
                  <a:lnTo>
                    <a:pt x="944" y="267"/>
                  </a:lnTo>
                  <a:lnTo>
                    <a:pt x="936" y="271"/>
                  </a:lnTo>
                  <a:lnTo>
                    <a:pt x="930" y="275"/>
                  </a:lnTo>
                  <a:lnTo>
                    <a:pt x="922" y="273"/>
                  </a:lnTo>
                  <a:lnTo>
                    <a:pt x="918" y="273"/>
                  </a:lnTo>
                  <a:lnTo>
                    <a:pt x="910" y="273"/>
                  </a:lnTo>
                  <a:lnTo>
                    <a:pt x="898" y="275"/>
                  </a:lnTo>
                  <a:lnTo>
                    <a:pt x="896" y="277"/>
                  </a:lnTo>
                  <a:lnTo>
                    <a:pt x="894" y="277"/>
                  </a:lnTo>
                  <a:lnTo>
                    <a:pt x="888" y="279"/>
                  </a:lnTo>
                  <a:lnTo>
                    <a:pt x="882" y="285"/>
                  </a:lnTo>
                  <a:lnTo>
                    <a:pt x="872" y="287"/>
                  </a:lnTo>
                  <a:lnTo>
                    <a:pt x="870" y="295"/>
                  </a:lnTo>
                  <a:lnTo>
                    <a:pt x="858" y="303"/>
                  </a:lnTo>
                  <a:lnTo>
                    <a:pt x="856" y="305"/>
                  </a:lnTo>
                  <a:lnTo>
                    <a:pt x="850" y="307"/>
                  </a:lnTo>
                  <a:lnTo>
                    <a:pt x="842" y="313"/>
                  </a:lnTo>
                  <a:lnTo>
                    <a:pt x="830" y="317"/>
                  </a:lnTo>
                  <a:lnTo>
                    <a:pt x="824" y="317"/>
                  </a:lnTo>
                  <a:lnTo>
                    <a:pt x="820" y="315"/>
                  </a:lnTo>
                  <a:lnTo>
                    <a:pt x="814" y="319"/>
                  </a:lnTo>
                  <a:lnTo>
                    <a:pt x="808" y="319"/>
                  </a:lnTo>
                  <a:lnTo>
                    <a:pt x="804" y="323"/>
                  </a:lnTo>
                  <a:lnTo>
                    <a:pt x="792" y="327"/>
                  </a:lnTo>
                  <a:lnTo>
                    <a:pt x="788" y="333"/>
                  </a:lnTo>
                  <a:lnTo>
                    <a:pt x="784" y="335"/>
                  </a:lnTo>
                  <a:lnTo>
                    <a:pt x="782" y="335"/>
                  </a:lnTo>
                  <a:lnTo>
                    <a:pt x="776" y="337"/>
                  </a:lnTo>
                  <a:lnTo>
                    <a:pt x="764" y="341"/>
                  </a:lnTo>
                  <a:lnTo>
                    <a:pt x="764" y="343"/>
                  </a:lnTo>
                  <a:lnTo>
                    <a:pt x="756" y="347"/>
                  </a:lnTo>
                  <a:lnTo>
                    <a:pt x="750" y="349"/>
                  </a:lnTo>
                  <a:lnTo>
                    <a:pt x="746" y="349"/>
                  </a:lnTo>
                  <a:lnTo>
                    <a:pt x="742" y="351"/>
                  </a:lnTo>
                  <a:lnTo>
                    <a:pt x="738" y="353"/>
                  </a:lnTo>
                  <a:lnTo>
                    <a:pt x="734" y="357"/>
                  </a:lnTo>
                  <a:lnTo>
                    <a:pt x="732" y="359"/>
                  </a:lnTo>
                  <a:lnTo>
                    <a:pt x="728" y="359"/>
                  </a:lnTo>
                  <a:lnTo>
                    <a:pt x="718" y="365"/>
                  </a:lnTo>
                  <a:lnTo>
                    <a:pt x="712" y="371"/>
                  </a:lnTo>
                  <a:lnTo>
                    <a:pt x="698" y="381"/>
                  </a:lnTo>
                  <a:lnTo>
                    <a:pt x="694" y="383"/>
                  </a:lnTo>
                  <a:lnTo>
                    <a:pt x="686" y="391"/>
                  </a:lnTo>
                  <a:lnTo>
                    <a:pt x="682" y="405"/>
                  </a:lnTo>
                  <a:lnTo>
                    <a:pt x="678" y="413"/>
                  </a:lnTo>
                  <a:lnTo>
                    <a:pt x="676" y="413"/>
                  </a:lnTo>
                  <a:lnTo>
                    <a:pt x="680" y="415"/>
                  </a:lnTo>
                  <a:lnTo>
                    <a:pt x="696" y="415"/>
                  </a:lnTo>
                  <a:lnTo>
                    <a:pt x="690" y="443"/>
                  </a:lnTo>
                  <a:lnTo>
                    <a:pt x="682" y="451"/>
                  </a:lnTo>
                  <a:lnTo>
                    <a:pt x="698" y="449"/>
                  </a:lnTo>
                  <a:lnTo>
                    <a:pt x="712" y="445"/>
                  </a:lnTo>
                  <a:lnTo>
                    <a:pt x="728" y="453"/>
                  </a:lnTo>
                  <a:lnTo>
                    <a:pt x="736" y="453"/>
                  </a:lnTo>
                  <a:lnTo>
                    <a:pt x="738" y="455"/>
                  </a:lnTo>
                  <a:lnTo>
                    <a:pt x="746" y="461"/>
                  </a:lnTo>
                  <a:lnTo>
                    <a:pt x="748" y="465"/>
                  </a:lnTo>
                  <a:lnTo>
                    <a:pt x="750" y="469"/>
                  </a:lnTo>
                  <a:lnTo>
                    <a:pt x="756" y="473"/>
                  </a:lnTo>
                  <a:lnTo>
                    <a:pt x="772" y="479"/>
                  </a:lnTo>
                  <a:lnTo>
                    <a:pt x="780" y="485"/>
                  </a:lnTo>
                  <a:lnTo>
                    <a:pt x="796" y="485"/>
                  </a:lnTo>
                  <a:lnTo>
                    <a:pt x="810" y="485"/>
                  </a:lnTo>
                  <a:lnTo>
                    <a:pt x="814" y="487"/>
                  </a:lnTo>
                  <a:lnTo>
                    <a:pt x="820" y="487"/>
                  </a:lnTo>
                  <a:lnTo>
                    <a:pt x="818" y="493"/>
                  </a:lnTo>
                  <a:lnTo>
                    <a:pt x="810" y="505"/>
                  </a:lnTo>
                  <a:lnTo>
                    <a:pt x="808" y="511"/>
                  </a:lnTo>
                  <a:lnTo>
                    <a:pt x="806" y="517"/>
                  </a:lnTo>
                  <a:lnTo>
                    <a:pt x="802" y="525"/>
                  </a:lnTo>
                  <a:lnTo>
                    <a:pt x="800" y="525"/>
                  </a:lnTo>
                  <a:lnTo>
                    <a:pt x="798" y="531"/>
                  </a:lnTo>
                  <a:lnTo>
                    <a:pt x="800" y="533"/>
                  </a:lnTo>
                  <a:lnTo>
                    <a:pt x="802" y="541"/>
                  </a:lnTo>
                  <a:lnTo>
                    <a:pt x="802" y="549"/>
                  </a:lnTo>
                  <a:lnTo>
                    <a:pt x="806" y="549"/>
                  </a:lnTo>
                  <a:lnTo>
                    <a:pt x="808" y="551"/>
                  </a:lnTo>
                  <a:lnTo>
                    <a:pt x="812" y="553"/>
                  </a:lnTo>
                  <a:lnTo>
                    <a:pt x="812" y="565"/>
                  </a:lnTo>
                  <a:lnTo>
                    <a:pt x="820" y="567"/>
                  </a:lnTo>
                  <a:lnTo>
                    <a:pt x="822" y="565"/>
                  </a:lnTo>
                  <a:lnTo>
                    <a:pt x="826" y="561"/>
                  </a:lnTo>
                  <a:lnTo>
                    <a:pt x="828" y="557"/>
                  </a:lnTo>
                  <a:lnTo>
                    <a:pt x="832" y="557"/>
                  </a:lnTo>
                  <a:lnTo>
                    <a:pt x="836" y="555"/>
                  </a:lnTo>
                  <a:lnTo>
                    <a:pt x="840" y="551"/>
                  </a:lnTo>
                  <a:lnTo>
                    <a:pt x="848" y="547"/>
                  </a:lnTo>
                  <a:lnTo>
                    <a:pt x="852" y="541"/>
                  </a:lnTo>
                  <a:lnTo>
                    <a:pt x="848" y="539"/>
                  </a:lnTo>
                  <a:lnTo>
                    <a:pt x="848" y="537"/>
                  </a:lnTo>
                  <a:lnTo>
                    <a:pt x="848" y="535"/>
                  </a:lnTo>
                  <a:lnTo>
                    <a:pt x="850" y="535"/>
                  </a:lnTo>
                  <a:lnTo>
                    <a:pt x="850" y="531"/>
                  </a:lnTo>
                  <a:lnTo>
                    <a:pt x="850" y="529"/>
                  </a:lnTo>
                  <a:lnTo>
                    <a:pt x="854" y="521"/>
                  </a:lnTo>
                  <a:lnTo>
                    <a:pt x="852" y="521"/>
                  </a:lnTo>
                  <a:lnTo>
                    <a:pt x="854" y="519"/>
                  </a:lnTo>
                  <a:lnTo>
                    <a:pt x="856" y="517"/>
                  </a:lnTo>
                  <a:lnTo>
                    <a:pt x="858" y="513"/>
                  </a:lnTo>
                  <a:lnTo>
                    <a:pt x="856" y="513"/>
                  </a:lnTo>
                  <a:lnTo>
                    <a:pt x="858" y="511"/>
                  </a:lnTo>
                  <a:lnTo>
                    <a:pt x="856" y="507"/>
                  </a:lnTo>
                  <a:lnTo>
                    <a:pt x="856" y="499"/>
                  </a:lnTo>
                  <a:lnTo>
                    <a:pt x="854" y="499"/>
                  </a:lnTo>
                  <a:lnTo>
                    <a:pt x="884" y="487"/>
                  </a:lnTo>
                  <a:lnTo>
                    <a:pt x="902" y="479"/>
                  </a:lnTo>
                  <a:lnTo>
                    <a:pt x="904" y="477"/>
                  </a:lnTo>
                  <a:lnTo>
                    <a:pt x="918" y="467"/>
                  </a:lnTo>
                  <a:lnTo>
                    <a:pt x="924" y="457"/>
                  </a:lnTo>
                  <a:lnTo>
                    <a:pt x="930" y="441"/>
                  </a:lnTo>
                  <a:lnTo>
                    <a:pt x="928" y="429"/>
                  </a:lnTo>
                  <a:lnTo>
                    <a:pt x="926" y="427"/>
                  </a:lnTo>
                  <a:lnTo>
                    <a:pt x="918" y="421"/>
                  </a:lnTo>
                  <a:lnTo>
                    <a:pt x="916" y="417"/>
                  </a:lnTo>
                  <a:lnTo>
                    <a:pt x="920" y="413"/>
                  </a:lnTo>
                  <a:lnTo>
                    <a:pt x="924" y="413"/>
                  </a:lnTo>
                  <a:lnTo>
                    <a:pt x="926" y="409"/>
                  </a:lnTo>
                  <a:lnTo>
                    <a:pt x="934" y="407"/>
                  </a:lnTo>
                  <a:lnTo>
                    <a:pt x="934" y="405"/>
                  </a:lnTo>
                  <a:lnTo>
                    <a:pt x="936" y="403"/>
                  </a:lnTo>
                  <a:lnTo>
                    <a:pt x="938" y="401"/>
                  </a:lnTo>
                  <a:lnTo>
                    <a:pt x="938" y="397"/>
                  </a:lnTo>
                  <a:lnTo>
                    <a:pt x="944" y="391"/>
                  </a:lnTo>
                  <a:lnTo>
                    <a:pt x="948" y="389"/>
                  </a:lnTo>
                  <a:lnTo>
                    <a:pt x="948" y="385"/>
                  </a:lnTo>
                  <a:lnTo>
                    <a:pt x="946" y="383"/>
                  </a:lnTo>
                  <a:lnTo>
                    <a:pt x="948" y="379"/>
                  </a:lnTo>
                  <a:lnTo>
                    <a:pt x="944" y="377"/>
                  </a:lnTo>
                  <a:lnTo>
                    <a:pt x="952" y="371"/>
                  </a:lnTo>
                  <a:lnTo>
                    <a:pt x="956" y="369"/>
                  </a:lnTo>
                  <a:lnTo>
                    <a:pt x="958" y="363"/>
                  </a:lnTo>
                  <a:lnTo>
                    <a:pt x="956" y="357"/>
                  </a:lnTo>
                  <a:lnTo>
                    <a:pt x="962" y="347"/>
                  </a:lnTo>
                  <a:lnTo>
                    <a:pt x="976" y="341"/>
                  </a:lnTo>
                  <a:lnTo>
                    <a:pt x="992" y="345"/>
                  </a:lnTo>
                  <a:lnTo>
                    <a:pt x="1000" y="349"/>
                  </a:lnTo>
                  <a:lnTo>
                    <a:pt x="1006" y="347"/>
                  </a:lnTo>
                  <a:lnTo>
                    <a:pt x="1012" y="349"/>
                  </a:lnTo>
                  <a:lnTo>
                    <a:pt x="1018" y="347"/>
                  </a:lnTo>
                  <a:lnTo>
                    <a:pt x="1022" y="347"/>
                  </a:lnTo>
                  <a:lnTo>
                    <a:pt x="1030" y="345"/>
                  </a:lnTo>
                  <a:lnTo>
                    <a:pt x="1032" y="345"/>
                  </a:lnTo>
                  <a:lnTo>
                    <a:pt x="1038" y="351"/>
                  </a:lnTo>
                  <a:lnTo>
                    <a:pt x="1040" y="351"/>
                  </a:lnTo>
                  <a:lnTo>
                    <a:pt x="1040" y="353"/>
                  </a:lnTo>
                  <a:lnTo>
                    <a:pt x="1040" y="355"/>
                  </a:lnTo>
                  <a:lnTo>
                    <a:pt x="1046" y="357"/>
                  </a:lnTo>
                  <a:lnTo>
                    <a:pt x="1046" y="359"/>
                  </a:lnTo>
                  <a:lnTo>
                    <a:pt x="1052" y="361"/>
                  </a:lnTo>
                  <a:lnTo>
                    <a:pt x="1048" y="365"/>
                  </a:lnTo>
                  <a:lnTo>
                    <a:pt x="1046" y="367"/>
                  </a:lnTo>
                  <a:lnTo>
                    <a:pt x="1048" y="369"/>
                  </a:lnTo>
                  <a:lnTo>
                    <a:pt x="1060" y="371"/>
                  </a:lnTo>
                  <a:lnTo>
                    <a:pt x="1062" y="371"/>
                  </a:lnTo>
                  <a:lnTo>
                    <a:pt x="1066" y="371"/>
                  </a:lnTo>
                  <a:lnTo>
                    <a:pt x="1074" y="371"/>
                  </a:lnTo>
                  <a:lnTo>
                    <a:pt x="1076" y="371"/>
                  </a:lnTo>
                  <a:lnTo>
                    <a:pt x="1076" y="377"/>
                  </a:lnTo>
                  <a:lnTo>
                    <a:pt x="1070" y="379"/>
                  </a:lnTo>
                  <a:lnTo>
                    <a:pt x="1070" y="381"/>
                  </a:lnTo>
                  <a:lnTo>
                    <a:pt x="1066" y="381"/>
                  </a:lnTo>
                  <a:lnTo>
                    <a:pt x="1066" y="389"/>
                  </a:lnTo>
                  <a:lnTo>
                    <a:pt x="1062" y="391"/>
                  </a:lnTo>
                  <a:lnTo>
                    <a:pt x="1062" y="393"/>
                  </a:lnTo>
                  <a:lnTo>
                    <a:pt x="1064" y="395"/>
                  </a:lnTo>
                  <a:lnTo>
                    <a:pt x="1062" y="397"/>
                  </a:lnTo>
                  <a:lnTo>
                    <a:pt x="1062" y="399"/>
                  </a:lnTo>
                  <a:lnTo>
                    <a:pt x="1060" y="401"/>
                  </a:lnTo>
                  <a:lnTo>
                    <a:pt x="1060" y="405"/>
                  </a:lnTo>
                  <a:lnTo>
                    <a:pt x="1064" y="405"/>
                  </a:lnTo>
                  <a:lnTo>
                    <a:pt x="1062" y="407"/>
                  </a:lnTo>
                  <a:lnTo>
                    <a:pt x="1058" y="411"/>
                  </a:lnTo>
                  <a:lnTo>
                    <a:pt x="1056" y="413"/>
                  </a:lnTo>
                  <a:lnTo>
                    <a:pt x="1064" y="413"/>
                  </a:lnTo>
                  <a:lnTo>
                    <a:pt x="1070" y="415"/>
                  </a:lnTo>
                  <a:lnTo>
                    <a:pt x="1074" y="419"/>
                  </a:lnTo>
                  <a:lnTo>
                    <a:pt x="1076" y="421"/>
                  </a:lnTo>
                  <a:lnTo>
                    <a:pt x="1078" y="421"/>
                  </a:lnTo>
                  <a:lnTo>
                    <a:pt x="1076" y="425"/>
                  </a:lnTo>
                  <a:lnTo>
                    <a:pt x="1076" y="427"/>
                  </a:lnTo>
                  <a:lnTo>
                    <a:pt x="1086" y="423"/>
                  </a:lnTo>
                  <a:lnTo>
                    <a:pt x="1090" y="421"/>
                  </a:lnTo>
                  <a:lnTo>
                    <a:pt x="1094" y="421"/>
                  </a:lnTo>
                  <a:lnTo>
                    <a:pt x="1098" y="417"/>
                  </a:lnTo>
                  <a:lnTo>
                    <a:pt x="1102" y="415"/>
                  </a:lnTo>
                  <a:lnTo>
                    <a:pt x="1106" y="415"/>
                  </a:lnTo>
                  <a:lnTo>
                    <a:pt x="1108" y="413"/>
                  </a:lnTo>
                  <a:lnTo>
                    <a:pt x="1114" y="411"/>
                  </a:lnTo>
                  <a:lnTo>
                    <a:pt x="1116" y="407"/>
                  </a:lnTo>
                  <a:lnTo>
                    <a:pt x="1120" y="405"/>
                  </a:lnTo>
                  <a:lnTo>
                    <a:pt x="1122" y="403"/>
                  </a:lnTo>
                  <a:lnTo>
                    <a:pt x="1124" y="403"/>
                  </a:lnTo>
                  <a:lnTo>
                    <a:pt x="1122" y="397"/>
                  </a:lnTo>
                  <a:lnTo>
                    <a:pt x="1126" y="395"/>
                  </a:lnTo>
                  <a:lnTo>
                    <a:pt x="1128" y="395"/>
                  </a:lnTo>
                  <a:lnTo>
                    <a:pt x="1130" y="395"/>
                  </a:lnTo>
                  <a:lnTo>
                    <a:pt x="1130" y="393"/>
                  </a:lnTo>
                  <a:lnTo>
                    <a:pt x="1132" y="393"/>
                  </a:lnTo>
                  <a:lnTo>
                    <a:pt x="1134" y="391"/>
                  </a:lnTo>
                  <a:lnTo>
                    <a:pt x="1138" y="383"/>
                  </a:lnTo>
                  <a:lnTo>
                    <a:pt x="1142" y="385"/>
                  </a:lnTo>
                  <a:lnTo>
                    <a:pt x="1144" y="385"/>
                  </a:lnTo>
                  <a:lnTo>
                    <a:pt x="1142" y="389"/>
                  </a:lnTo>
                  <a:lnTo>
                    <a:pt x="1146" y="391"/>
                  </a:lnTo>
                  <a:lnTo>
                    <a:pt x="1146" y="395"/>
                  </a:lnTo>
                  <a:lnTo>
                    <a:pt x="1146" y="397"/>
                  </a:lnTo>
                  <a:lnTo>
                    <a:pt x="1148" y="401"/>
                  </a:lnTo>
                  <a:lnTo>
                    <a:pt x="1146" y="405"/>
                  </a:lnTo>
                  <a:lnTo>
                    <a:pt x="1148" y="405"/>
                  </a:lnTo>
                  <a:lnTo>
                    <a:pt x="1152" y="407"/>
                  </a:lnTo>
                  <a:lnTo>
                    <a:pt x="1150" y="411"/>
                  </a:lnTo>
                  <a:lnTo>
                    <a:pt x="1154" y="413"/>
                  </a:lnTo>
                  <a:lnTo>
                    <a:pt x="1154" y="417"/>
                  </a:lnTo>
                  <a:lnTo>
                    <a:pt x="1150" y="421"/>
                  </a:lnTo>
                  <a:lnTo>
                    <a:pt x="1148" y="421"/>
                  </a:lnTo>
                  <a:lnTo>
                    <a:pt x="1152" y="421"/>
                  </a:lnTo>
                  <a:lnTo>
                    <a:pt x="1156" y="421"/>
                  </a:lnTo>
                  <a:lnTo>
                    <a:pt x="1154" y="427"/>
                  </a:lnTo>
                  <a:lnTo>
                    <a:pt x="1154" y="429"/>
                  </a:lnTo>
                  <a:lnTo>
                    <a:pt x="1156" y="431"/>
                  </a:lnTo>
                  <a:lnTo>
                    <a:pt x="1160" y="433"/>
                  </a:lnTo>
                  <a:lnTo>
                    <a:pt x="1158" y="435"/>
                  </a:lnTo>
                  <a:lnTo>
                    <a:pt x="1160" y="437"/>
                  </a:lnTo>
                  <a:lnTo>
                    <a:pt x="1154" y="441"/>
                  </a:lnTo>
                  <a:lnTo>
                    <a:pt x="1158" y="443"/>
                  </a:lnTo>
                  <a:lnTo>
                    <a:pt x="1156" y="447"/>
                  </a:lnTo>
                  <a:lnTo>
                    <a:pt x="1160" y="447"/>
                  </a:lnTo>
                  <a:lnTo>
                    <a:pt x="1162" y="451"/>
                  </a:lnTo>
                  <a:lnTo>
                    <a:pt x="1156" y="453"/>
                  </a:lnTo>
                  <a:lnTo>
                    <a:pt x="1154" y="457"/>
                  </a:lnTo>
                  <a:lnTo>
                    <a:pt x="1152" y="459"/>
                  </a:lnTo>
                  <a:lnTo>
                    <a:pt x="1152" y="461"/>
                  </a:lnTo>
                  <a:lnTo>
                    <a:pt x="1150" y="461"/>
                  </a:lnTo>
                  <a:lnTo>
                    <a:pt x="1150" y="465"/>
                  </a:lnTo>
                  <a:lnTo>
                    <a:pt x="1154" y="467"/>
                  </a:lnTo>
                  <a:lnTo>
                    <a:pt x="1156" y="467"/>
                  </a:lnTo>
                  <a:lnTo>
                    <a:pt x="1156" y="471"/>
                  </a:lnTo>
                  <a:lnTo>
                    <a:pt x="1160" y="473"/>
                  </a:lnTo>
                  <a:lnTo>
                    <a:pt x="1164" y="477"/>
                  </a:lnTo>
                  <a:lnTo>
                    <a:pt x="1166" y="475"/>
                  </a:lnTo>
                  <a:lnTo>
                    <a:pt x="1168" y="475"/>
                  </a:lnTo>
                  <a:lnTo>
                    <a:pt x="1166" y="477"/>
                  </a:lnTo>
                  <a:lnTo>
                    <a:pt x="1168" y="481"/>
                  </a:lnTo>
                  <a:lnTo>
                    <a:pt x="1166" y="485"/>
                  </a:lnTo>
                  <a:lnTo>
                    <a:pt x="1168" y="485"/>
                  </a:lnTo>
                  <a:lnTo>
                    <a:pt x="1174" y="483"/>
                  </a:lnTo>
                  <a:lnTo>
                    <a:pt x="1174" y="485"/>
                  </a:lnTo>
                  <a:lnTo>
                    <a:pt x="1176" y="487"/>
                  </a:lnTo>
                  <a:lnTo>
                    <a:pt x="1178" y="487"/>
                  </a:lnTo>
                  <a:lnTo>
                    <a:pt x="1182" y="485"/>
                  </a:lnTo>
                  <a:lnTo>
                    <a:pt x="1184" y="487"/>
                  </a:lnTo>
                  <a:lnTo>
                    <a:pt x="1184" y="495"/>
                  </a:lnTo>
                  <a:lnTo>
                    <a:pt x="1194" y="495"/>
                  </a:lnTo>
                  <a:lnTo>
                    <a:pt x="1200" y="493"/>
                  </a:lnTo>
                  <a:lnTo>
                    <a:pt x="1202" y="499"/>
                  </a:lnTo>
                  <a:lnTo>
                    <a:pt x="1206" y="499"/>
                  </a:lnTo>
                  <a:lnTo>
                    <a:pt x="1206" y="501"/>
                  </a:lnTo>
                  <a:lnTo>
                    <a:pt x="1200" y="503"/>
                  </a:lnTo>
                  <a:lnTo>
                    <a:pt x="1202" y="507"/>
                  </a:lnTo>
                  <a:lnTo>
                    <a:pt x="1202" y="515"/>
                  </a:lnTo>
                  <a:lnTo>
                    <a:pt x="1206" y="515"/>
                  </a:lnTo>
                  <a:lnTo>
                    <a:pt x="1214" y="515"/>
                  </a:lnTo>
                  <a:lnTo>
                    <a:pt x="1210" y="517"/>
                  </a:lnTo>
                  <a:lnTo>
                    <a:pt x="1220" y="519"/>
                  </a:lnTo>
                  <a:lnTo>
                    <a:pt x="1218" y="521"/>
                  </a:lnTo>
                  <a:lnTo>
                    <a:pt x="1222" y="527"/>
                  </a:lnTo>
                  <a:lnTo>
                    <a:pt x="1216" y="535"/>
                  </a:lnTo>
                  <a:lnTo>
                    <a:pt x="1212" y="535"/>
                  </a:lnTo>
                  <a:lnTo>
                    <a:pt x="1216" y="543"/>
                  </a:lnTo>
                  <a:lnTo>
                    <a:pt x="1214" y="545"/>
                  </a:lnTo>
                  <a:lnTo>
                    <a:pt x="1216" y="547"/>
                  </a:lnTo>
                  <a:lnTo>
                    <a:pt x="1204" y="555"/>
                  </a:lnTo>
                  <a:lnTo>
                    <a:pt x="1192" y="561"/>
                  </a:lnTo>
                  <a:lnTo>
                    <a:pt x="1186" y="563"/>
                  </a:lnTo>
                  <a:lnTo>
                    <a:pt x="1184" y="563"/>
                  </a:lnTo>
                  <a:lnTo>
                    <a:pt x="1184" y="561"/>
                  </a:lnTo>
                  <a:lnTo>
                    <a:pt x="1166" y="565"/>
                  </a:lnTo>
                  <a:lnTo>
                    <a:pt x="1164" y="565"/>
                  </a:lnTo>
                  <a:lnTo>
                    <a:pt x="1154" y="573"/>
                  </a:lnTo>
                  <a:lnTo>
                    <a:pt x="1150" y="575"/>
                  </a:lnTo>
                  <a:lnTo>
                    <a:pt x="1148" y="575"/>
                  </a:lnTo>
                  <a:lnTo>
                    <a:pt x="1136" y="583"/>
                  </a:lnTo>
                  <a:lnTo>
                    <a:pt x="1134" y="585"/>
                  </a:lnTo>
                  <a:lnTo>
                    <a:pt x="1126" y="587"/>
                  </a:lnTo>
                  <a:lnTo>
                    <a:pt x="1106" y="589"/>
                  </a:lnTo>
                  <a:lnTo>
                    <a:pt x="1102" y="589"/>
                  </a:lnTo>
                  <a:lnTo>
                    <a:pt x="1100" y="587"/>
                  </a:lnTo>
                  <a:lnTo>
                    <a:pt x="1082" y="587"/>
                  </a:lnTo>
                  <a:lnTo>
                    <a:pt x="1072" y="587"/>
                  </a:lnTo>
                  <a:lnTo>
                    <a:pt x="1064" y="587"/>
                  </a:lnTo>
                  <a:lnTo>
                    <a:pt x="1034" y="587"/>
                  </a:lnTo>
                  <a:lnTo>
                    <a:pt x="1028" y="587"/>
                  </a:lnTo>
                  <a:lnTo>
                    <a:pt x="1026" y="587"/>
                  </a:lnTo>
                  <a:lnTo>
                    <a:pt x="1026" y="589"/>
                  </a:lnTo>
                  <a:lnTo>
                    <a:pt x="1016" y="593"/>
                  </a:lnTo>
                  <a:lnTo>
                    <a:pt x="1014" y="595"/>
                  </a:lnTo>
                  <a:lnTo>
                    <a:pt x="1006" y="605"/>
                  </a:lnTo>
                  <a:lnTo>
                    <a:pt x="992" y="607"/>
                  </a:lnTo>
                  <a:lnTo>
                    <a:pt x="990" y="609"/>
                  </a:lnTo>
                  <a:lnTo>
                    <a:pt x="990" y="611"/>
                  </a:lnTo>
                  <a:lnTo>
                    <a:pt x="984" y="611"/>
                  </a:lnTo>
                  <a:lnTo>
                    <a:pt x="980" y="615"/>
                  </a:lnTo>
                  <a:lnTo>
                    <a:pt x="972" y="619"/>
                  </a:lnTo>
                  <a:lnTo>
                    <a:pt x="970" y="621"/>
                  </a:lnTo>
                  <a:lnTo>
                    <a:pt x="958" y="631"/>
                  </a:lnTo>
                  <a:lnTo>
                    <a:pt x="950" y="639"/>
                  </a:lnTo>
                  <a:lnTo>
                    <a:pt x="946" y="641"/>
                  </a:lnTo>
                  <a:lnTo>
                    <a:pt x="942" y="645"/>
                  </a:lnTo>
                  <a:lnTo>
                    <a:pt x="940" y="645"/>
                  </a:lnTo>
                  <a:lnTo>
                    <a:pt x="932" y="653"/>
                  </a:lnTo>
                  <a:lnTo>
                    <a:pt x="924" y="657"/>
                  </a:lnTo>
                  <a:lnTo>
                    <a:pt x="914" y="661"/>
                  </a:lnTo>
                  <a:lnTo>
                    <a:pt x="912" y="661"/>
                  </a:lnTo>
                  <a:lnTo>
                    <a:pt x="904" y="666"/>
                  </a:lnTo>
                  <a:lnTo>
                    <a:pt x="896" y="670"/>
                  </a:lnTo>
                  <a:lnTo>
                    <a:pt x="886" y="672"/>
                  </a:lnTo>
                  <a:lnTo>
                    <a:pt x="878" y="680"/>
                  </a:lnTo>
                  <a:lnTo>
                    <a:pt x="872" y="686"/>
                  </a:lnTo>
                  <a:lnTo>
                    <a:pt x="868" y="686"/>
                  </a:lnTo>
                  <a:lnTo>
                    <a:pt x="868" y="688"/>
                  </a:lnTo>
                  <a:lnTo>
                    <a:pt x="868" y="690"/>
                  </a:lnTo>
                  <a:lnTo>
                    <a:pt x="860" y="692"/>
                  </a:lnTo>
                  <a:lnTo>
                    <a:pt x="848" y="696"/>
                  </a:lnTo>
                  <a:lnTo>
                    <a:pt x="842" y="698"/>
                  </a:lnTo>
                  <a:lnTo>
                    <a:pt x="830" y="706"/>
                  </a:lnTo>
                  <a:lnTo>
                    <a:pt x="826" y="708"/>
                  </a:lnTo>
                  <a:lnTo>
                    <a:pt x="818" y="712"/>
                  </a:lnTo>
                  <a:lnTo>
                    <a:pt x="810" y="714"/>
                  </a:lnTo>
                  <a:lnTo>
                    <a:pt x="806" y="718"/>
                  </a:lnTo>
                  <a:lnTo>
                    <a:pt x="800" y="720"/>
                  </a:lnTo>
                  <a:lnTo>
                    <a:pt x="800" y="718"/>
                  </a:lnTo>
                  <a:lnTo>
                    <a:pt x="796" y="718"/>
                  </a:lnTo>
                  <a:lnTo>
                    <a:pt x="796" y="716"/>
                  </a:lnTo>
                  <a:lnTo>
                    <a:pt x="768" y="722"/>
                  </a:lnTo>
                  <a:lnTo>
                    <a:pt x="762" y="724"/>
                  </a:lnTo>
                  <a:lnTo>
                    <a:pt x="752" y="732"/>
                  </a:lnTo>
                  <a:lnTo>
                    <a:pt x="760" y="734"/>
                  </a:lnTo>
                  <a:lnTo>
                    <a:pt x="764" y="732"/>
                  </a:lnTo>
                  <a:lnTo>
                    <a:pt x="764" y="736"/>
                  </a:lnTo>
                  <a:lnTo>
                    <a:pt x="764" y="738"/>
                  </a:lnTo>
                  <a:lnTo>
                    <a:pt x="764" y="740"/>
                  </a:lnTo>
                  <a:lnTo>
                    <a:pt x="762" y="742"/>
                  </a:lnTo>
                  <a:lnTo>
                    <a:pt x="740" y="742"/>
                  </a:lnTo>
                  <a:lnTo>
                    <a:pt x="736" y="746"/>
                  </a:lnTo>
                  <a:lnTo>
                    <a:pt x="742" y="748"/>
                  </a:lnTo>
                  <a:lnTo>
                    <a:pt x="722" y="744"/>
                  </a:lnTo>
                  <a:lnTo>
                    <a:pt x="710" y="750"/>
                  </a:lnTo>
                  <a:lnTo>
                    <a:pt x="710" y="754"/>
                  </a:lnTo>
                  <a:lnTo>
                    <a:pt x="698" y="756"/>
                  </a:lnTo>
                  <a:lnTo>
                    <a:pt x="696" y="760"/>
                  </a:lnTo>
                  <a:lnTo>
                    <a:pt x="692" y="758"/>
                  </a:lnTo>
                  <a:lnTo>
                    <a:pt x="688" y="760"/>
                  </a:lnTo>
                  <a:lnTo>
                    <a:pt x="684" y="758"/>
                  </a:lnTo>
                  <a:lnTo>
                    <a:pt x="688" y="754"/>
                  </a:lnTo>
                  <a:lnTo>
                    <a:pt x="690" y="752"/>
                  </a:lnTo>
                  <a:lnTo>
                    <a:pt x="692" y="752"/>
                  </a:lnTo>
                  <a:lnTo>
                    <a:pt x="700" y="752"/>
                  </a:lnTo>
                  <a:lnTo>
                    <a:pt x="702" y="748"/>
                  </a:lnTo>
                  <a:lnTo>
                    <a:pt x="698" y="748"/>
                  </a:lnTo>
                  <a:lnTo>
                    <a:pt x="702" y="746"/>
                  </a:lnTo>
                  <a:lnTo>
                    <a:pt x="706" y="738"/>
                  </a:lnTo>
                  <a:lnTo>
                    <a:pt x="712" y="736"/>
                  </a:lnTo>
                  <a:lnTo>
                    <a:pt x="720" y="730"/>
                  </a:lnTo>
                  <a:lnTo>
                    <a:pt x="726" y="716"/>
                  </a:lnTo>
                  <a:lnTo>
                    <a:pt x="732" y="708"/>
                  </a:lnTo>
                  <a:lnTo>
                    <a:pt x="738" y="704"/>
                  </a:lnTo>
                  <a:lnTo>
                    <a:pt x="740" y="696"/>
                  </a:lnTo>
                  <a:lnTo>
                    <a:pt x="738" y="692"/>
                  </a:lnTo>
                  <a:lnTo>
                    <a:pt x="736" y="692"/>
                  </a:lnTo>
                  <a:lnTo>
                    <a:pt x="744" y="692"/>
                  </a:lnTo>
                  <a:lnTo>
                    <a:pt x="742" y="694"/>
                  </a:lnTo>
                  <a:lnTo>
                    <a:pt x="742" y="696"/>
                  </a:lnTo>
                  <a:lnTo>
                    <a:pt x="744" y="698"/>
                  </a:lnTo>
                  <a:lnTo>
                    <a:pt x="746" y="696"/>
                  </a:lnTo>
                  <a:lnTo>
                    <a:pt x="746" y="700"/>
                  </a:lnTo>
                  <a:lnTo>
                    <a:pt x="750" y="702"/>
                  </a:lnTo>
                  <a:lnTo>
                    <a:pt x="752" y="704"/>
                  </a:lnTo>
                  <a:lnTo>
                    <a:pt x="758" y="706"/>
                  </a:lnTo>
                  <a:lnTo>
                    <a:pt x="760" y="702"/>
                  </a:lnTo>
                  <a:lnTo>
                    <a:pt x="758" y="700"/>
                  </a:lnTo>
                  <a:lnTo>
                    <a:pt x="762" y="698"/>
                  </a:lnTo>
                  <a:lnTo>
                    <a:pt x="764" y="696"/>
                  </a:lnTo>
                  <a:lnTo>
                    <a:pt x="762" y="692"/>
                  </a:lnTo>
                  <a:lnTo>
                    <a:pt x="760" y="686"/>
                  </a:lnTo>
                  <a:lnTo>
                    <a:pt x="758" y="684"/>
                  </a:lnTo>
                  <a:lnTo>
                    <a:pt x="758" y="676"/>
                  </a:lnTo>
                  <a:lnTo>
                    <a:pt x="742" y="676"/>
                  </a:lnTo>
                  <a:lnTo>
                    <a:pt x="742" y="674"/>
                  </a:lnTo>
                  <a:lnTo>
                    <a:pt x="732" y="672"/>
                  </a:lnTo>
                  <a:lnTo>
                    <a:pt x="714" y="670"/>
                  </a:lnTo>
                  <a:lnTo>
                    <a:pt x="708" y="666"/>
                  </a:lnTo>
                  <a:lnTo>
                    <a:pt x="706" y="663"/>
                  </a:lnTo>
                  <a:lnTo>
                    <a:pt x="702" y="663"/>
                  </a:lnTo>
                  <a:lnTo>
                    <a:pt x="700" y="663"/>
                  </a:lnTo>
                  <a:lnTo>
                    <a:pt x="702" y="659"/>
                  </a:lnTo>
                  <a:lnTo>
                    <a:pt x="702" y="657"/>
                  </a:lnTo>
                  <a:lnTo>
                    <a:pt x="702" y="655"/>
                  </a:lnTo>
                  <a:lnTo>
                    <a:pt x="700" y="653"/>
                  </a:lnTo>
                  <a:lnTo>
                    <a:pt x="704" y="647"/>
                  </a:lnTo>
                  <a:lnTo>
                    <a:pt x="702" y="641"/>
                  </a:lnTo>
                  <a:lnTo>
                    <a:pt x="706" y="635"/>
                  </a:lnTo>
                  <a:lnTo>
                    <a:pt x="692" y="633"/>
                  </a:lnTo>
                  <a:lnTo>
                    <a:pt x="688" y="623"/>
                  </a:lnTo>
                  <a:lnTo>
                    <a:pt x="688" y="617"/>
                  </a:lnTo>
                  <a:lnTo>
                    <a:pt x="676" y="617"/>
                  </a:lnTo>
                  <a:lnTo>
                    <a:pt x="662" y="613"/>
                  </a:lnTo>
                  <a:lnTo>
                    <a:pt x="660" y="613"/>
                  </a:lnTo>
                  <a:lnTo>
                    <a:pt x="660" y="615"/>
                  </a:lnTo>
                  <a:lnTo>
                    <a:pt x="660" y="619"/>
                  </a:lnTo>
                  <a:lnTo>
                    <a:pt x="658" y="621"/>
                  </a:lnTo>
                  <a:lnTo>
                    <a:pt x="654" y="621"/>
                  </a:lnTo>
                  <a:lnTo>
                    <a:pt x="652" y="623"/>
                  </a:lnTo>
                  <a:lnTo>
                    <a:pt x="646" y="625"/>
                  </a:lnTo>
                  <a:lnTo>
                    <a:pt x="644" y="625"/>
                  </a:lnTo>
                  <a:lnTo>
                    <a:pt x="632" y="633"/>
                  </a:lnTo>
                  <a:lnTo>
                    <a:pt x="628" y="633"/>
                  </a:lnTo>
                  <a:lnTo>
                    <a:pt x="626" y="633"/>
                  </a:lnTo>
                  <a:lnTo>
                    <a:pt x="622" y="631"/>
                  </a:lnTo>
                  <a:lnTo>
                    <a:pt x="618" y="631"/>
                  </a:lnTo>
                  <a:lnTo>
                    <a:pt x="614" y="631"/>
                  </a:lnTo>
                  <a:lnTo>
                    <a:pt x="612" y="631"/>
                  </a:lnTo>
                  <a:lnTo>
                    <a:pt x="612" y="627"/>
                  </a:lnTo>
                  <a:lnTo>
                    <a:pt x="608" y="629"/>
                  </a:lnTo>
                  <a:lnTo>
                    <a:pt x="604" y="631"/>
                  </a:lnTo>
                  <a:lnTo>
                    <a:pt x="600" y="631"/>
                  </a:lnTo>
                  <a:lnTo>
                    <a:pt x="596" y="629"/>
                  </a:lnTo>
                  <a:lnTo>
                    <a:pt x="592" y="627"/>
                  </a:lnTo>
                  <a:lnTo>
                    <a:pt x="594" y="625"/>
                  </a:lnTo>
                  <a:lnTo>
                    <a:pt x="592" y="625"/>
                  </a:lnTo>
                  <a:lnTo>
                    <a:pt x="588" y="625"/>
                  </a:lnTo>
                  <a:lnTo>
                    <a:pt x="588" y="627"/>
                  </a:lnTo>
                  <a:lnTo>
                    <a:pt x="586" y="627"/>
                  </a:lnTo>
                  <a:lnTo>
                    <a:pt x="586" y="623"/>
                  </a:lnTo>
                  <a:lnTo>
                    <a:pt x="584" y="623"/>
                  </a:lnTo>
                  <a:lnTo>
                    <a:pt x="584" y="621"/>
                  </a:lnTo>
                  <a:lnTo>
                    <a:pt x="580" y="621"/>
                  </a:lnTo>
                  <a:lnTo>
                    <a:pt x="578" y="621"/>
                  </a:lnTo>
                  <a:lnTo>
                    <a:pt x="576" y="619"/>
                  </a:lnTo>
                  <a:lnTo>
                    <a:pt x="572" y="621"/>
                  </a:lnTo>
                  <a:lnTo>
                    <a:pt x="570" y="621"/>
                  </a:lnTo>
                  <a:lnTo>
                    <a:pt x="566" y="621"/>
                  </a:lnTo>
                  <a:lnTo>
                    <a:pt x="560" y="619"/>
                  </a:lnTo>
                  <a:lnTo>
                    <a:pt x="558" y="619"/>
                  </a:lnTo>
                  <a:lnTo>
                    <a:pt x="556" y="619"/>
                  </a:lnTo>
                  <a:lnTo>
                    <a:pt x="554" y="617"/>
                  </a:lnTo>
                  <a:lnTo>
                    <a:pt x="558" y="605"/>
                  </a:lnTo>
                  <a:lnTo>
                    <a:pt x="556" y="605"/>
                  </a:lnTo>
                  <a:lnTo>
                    <a:pt x="554" y="605"/>
                  </a:lnTo>
                  <a:lnTo>
                    <a:pt x="552" y="605"/>
                  </a:lnTo>
                  <a:lnTo>
                    <a:pt x="548" y="613"/>
                  </a:lnTo>
                  <a:lnTo>
                    <a:pt x="546" y="613"/>
                  </a:lnTo>
                  <a:lnTo>
                    <a:pt x="528" y="613"/>
                  </a:lnTo>
                  <a:lnTo>
                    <a:pt x="514" y="613"/>
                  </a:lnTo>
                  <a:lnTo>
                    <a:pt x="502" y="613"/>
                  </a:lnTo>
                  <a:lnTo>
                    <a:pt x="486" y="613"/>
                  </a:lnTo>
                  <a:lnTo>
                    <a:pt x="476" y="613"/>
                  </a:lnTo>
                  <a:lnTo>
                    <a:pt x="466" y="613"/>
                  </a:lnTo>
                  <a:lnTo>
                    <a:pt x="446" y="613"/>
                  </a:lnTo>
                  <a:lnTo>
                    <a:pt x="444" y="613"/>
                  </a:lnTo>
                  <a:lnTo>
                    <a:pt x="436" y="613"/>
                  </a:lnTo>
                  <a:lnTo>
                    <a:pt x="420" y="613"/>
                  </a:lnTo>
                  <a:lnTo>
                    <a:pt x="402" y="613"/>
                  </a:lnTo>
                  <a:lnTo>
                    <a:pt x="386" y="613"/>
                  </a:lnTo>
                  <a:lnTo>
                    <a:pt x="368" y="613"/>
                  </a:lnTo>
                  <a:lnTo>
                    <a:pt x="352" y="613"/>
                  </a:lnTo>
                  <a:lnTo>
                    <a:pt x="334" y="613"/>
                  </a:lnTo>
                  <a:lnTo>
                    <a:pt x="314" y="613"/>
                  </a:lnTo>
                  <a:lnTo>
                    <a:pt x="306" y="613"/>
                  </a:lnTo>
                  <a:lnTo>
                    <a:pt x="206" y="613"/>
                  </a:lnTo>
                  <a:lnTo>
                    <a:pt x="128" y="613"/>
                  </a:lnTo>
                  <a:lnTo>
                    <a:pt x="96" y="613"/>
                  </a:lnTo>
                  <a:lnTo>
                    <a:pt x="94" y="613"/>
                  </a:lnTo>
                  <a:lnTo>
                    <a:pt x="92" y="611"/>
                  </a:lnTo>
                  <a:lnTo>
                    <a:pt x="92" y="609"/>
                  </a:lnTo>
                  <a:lnTo>
                    <a:pt x="92" y="607"/>
                  </a:lnTo>
                  <a:lnTo>
                    <a:pt x="88" y="605"/>
                  </a:lnTo>
                  <a:lnTo>
                    <a:pt x="86" y="601"/>
                  </a:lnTo>
                  <a:lnTo>
                    <a:pt x="86" y="597"/>
                  </a:lnTo>
                  <a:lnTo>
                    <a:pt x="90" y="597"/>
                  </a:lnTo>
                  <a:lnTo>
                    <a:pt x="80" y="597"/>
                  </a:lnTo>
                  <a:lnTo>
                    <a:pt x="78" y="591"/>
                  </a:lnTo>
                  <a:lnTo>
                    <a:pt x="84" y="587"/>
                  </a:lnTo>
                  <a:lnTo>
                    <a:pt x="82" y="585"/>
                  </a:lnTo>
                  <a:lnTo>
                    <a:pt x="78" y="585"/>
                  </a:lnTo>
                  <a:lnTo>
                    <a:pt x="78" y="583"/>
                  </a:lnTo>
                  <a:lnTo>
                    <a:pt x="76" y="581"/>
                  </a:lnTo>
                  <a:lnTo>
                    <a:pt x="68" y="583"/>
                  </a:lnTo>
                  <a:lnTo>
                    <a:pt x="68" y="581"/>
                  </a:lnTo>
                  <a:lnTo>
                    <a:pt x="62" y="581"/>
                  </a:lnTo>
                  <a:lnTo>
                    <a:pt x="52" y="575"/>
                  </a:lnTo>
                  <a:lnTo>
                    <a:pt x="48" y="571"/>
                  </a:lnTo>
                  <a:lnTo>
                    <a:pt x="50" y="569"/>
                  </a:lnTo>
                  <a:lnTo>
                    <a:pt x="48" y="567"/>
                  </a:lnTo>
                  <a:lnTo>
                    <a:pt x="50" y="563"/>
                  </a:lnTo>
                  <a:lnTo>
                    <a:pt x="52" y="561"/>
                  </a:lnTo>
                  <a:lnTo>
                    <a:pt x="52" y="559"/>
                  </a:lnTo>
                  <a:lnTo>
                    <a:pt x="56" y="553"/>
                  </a:lnTo>
                  <a:lnTo>
                    <a:pt x="60" y="547"/>
                  </a:lnTo>
                  <a:lnTo>
                    <a:pt x="60" y="541"/>
                  </a:lnTo>
                  <a:lnTo>
                    <a:pt x="54" y="545"/>
                  </a:lnTo>
                  <a:lnTo>
                    <a:pt x="62" y="533"/>
                  </a:lnTo>
                  <a:lnTo>
                    <a:pt x="64" y="527"/>
                  </a:lnTo>
                  <a:lnTo>
                    <a:pt x="62" y="523"/>
                  </a:lnTo>
                  <a:lnTo>
                    <a:pt x="56" y="523"/>
                  </a:lnTo>
                  <a:lnTo>
                    <a:pt x="54" y="511"/>
                  </a:lnTo>
                  <a:lnTo>
                    <a:pt x="58" y="507"/>
                  </a:lnTo>
                  <a:lnTo>
                    <a:pt x="56" y="507"/>
                  </a:lnTo>
                  <a:lnTo>
                    <a:pt x="58" y="505"/>
                  </a:lnTo>
                  <a:lnTo>
                    <a:pt x="56" y="503"/>
                  </a:lnTo>
                  <a:lnTo>
                    <a:pt x="58" y="497"/>
                  </a:lnTo>
                  <a:lnTo>
                    <a:pt x="72" y="489"/>
                  </a:lnTo>
                  <a:lnTo>
                    <a:pt x="78" y="483"/>
                  </a:lnTo>
                  <a:lnTo>
                    <a:pt x="84" y="475"/>
                  </a:lnTo>
                  <a:lnTo>
                    <a:pt x="90" y="471"/>
                  </a:lnTo>
                  <a:lnTo>
                    <a:pt x="90" y="467"/>
                  </a:lnTo>
                  <a:lnTo>
                    <a:pt x="86" y="467"/>
                  </a:lnTo>
                  <a:lnTo>
                    <a:pt x="80" y="465"/>
                  </a:lnTo>
                  <a:lnTo>
                    <a:pt x="76" y="459"/>
                  </a:lnTo>
                  <a:lnTo>
                    <a:pt x="72" y="459"/>
                  </a:lnTo>
                  <a:lnTo>
                    <a:pt x="72" y="453"/>
                  </a:lnTo>
                  <a:lnTo>
                    <a:pt x="72" y="449"/>
                  </a:lnTo>
                  <a:close/>
                </a:path>
              </a:pathLst>
            </a:custGeom>
            <a:solidFill>
              <a:srgbClr val="F94355"/>
            </a:solid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sp>
          <p:nvSpPr>
            <p:cNvPr id="508" name="Freeform 576">
              <a:extLst>
                <a:ext uri="{FF2B5EF4-FFF2-40B4-BE49-F238E27FC236}">
                  <a16:creationId xmlns:a16="http://schemas.microsoft.com/office/drawing/2014/main" id="{D6D9610F-1C98-CD6D-B93F-AE0004FDA3E7}"/>
                </a:ext>
              </a:extLst>
            </p:cNvPr>
            <p:cNvSpPr>
              <a:spLocks noChangeAspect="1"/>
            </p:cNvSpPr>
            <p:nvPr/>
          </p:nvSpPr>
          <p:spPr bwMode="auto">
            <a:xfrm>
              <a:off x="4965899" y="3744366"/>
              <a:ext cx="462259" cy="468386"/>
            </a:xfrm>
            <a:custGeom>
              <a:avLst/>
              <a:gdLst>
                <a:gd name="T0" fmla="*/ 36 w 304"/>
                <a:gd name="T1" fmla="*/ 66 h 308"/>
                <a:gd name="T2" fmla="*/ 54 w 304"/>
                <a:gd name="T3" fmla="*/ 44 h 308"/>
                <a:gd name="T4" fmla="*/ 68 w 304"/>
                <a:gd name="T5" fmla="*/ 24 h 308"/>
                <a:gd name="T6" fmla="*/ 96 w 304"/>
                <a:gd name="T7" fmla="*/ 24 h 308"/>
                <a:gd name="T8" fmla="*/ 124 w 304"/>
                <a:gd name="T9" fmla="*/ 24 h 308"/>
                <a:gd name="T10" fmla="*/ 154 w 304"/>
                <a:gd name="T11" fmla="*/ 24 h 308"/>
                <a:gd name="T12" fmla="*/ 170 w 304"/>
                <a:gd name="T13" fmla="*/ 18 h 308"/>
                <a:gd name="T14" fmla="*/ 194 w 304"/>
                <a:gd name="T15" fmla="*/ 26 h 308"/>
                <a:gd name="T16" fmla="*/ 220 w 304"/>
                <a:gd name="T17" fmla="*/ 20 h 308"/>
                <a:gd name="T18" fmla="*/ 234 w 304"/>
                <a:gd name="T19" fmla="*/ 6 h 308"/>
                <a:gd name="T20" fmla="*/ 246 w 304"/>
                <a:gd name="T21" fmla="*/ 0 h 308"/>
                <a:gd name="T22" fmla="*/ 272 w 304"/>
                <a:gd name="T23" fmla="*/ 28 h 308"/>
                <a:gd name="T24" fmla="*/ 282 w 304"/>
                <a:gd name="T25" fmla="*/ 68 h 308"/>
                <a:gd name="T26" fmla="*/ 304 w 304"/>
                <a:gd name="T27" fmla="*/ 112 h 308"/>
                <a:gd name="T28" fmla="*/ 282 w 304"/>
                <a:gd name="T29" fmla="*/ 130 h 308"/>
                <a:gd name="T30" fmla="*/ 272 w 304"/>
                <a:gd name="T31" fmla="*/ 186 h 308"/>
                <a:gd name="T32" fmla="*/ 252 w 304"/>
                <a:gd name="T33" fmla="*/ 236 h 308"/>
                <a:gd name="T34" fmla="*/ 235 w 304"/>
                <a:gd name="T35" fmla="*/ 277 h 308"/>
                <a:gd name="T36" fmla="*/ 224 w 304"/>
                <a:gd name="T37" fmla="*/ 301 h 308"/>
                <a:gd name="T38" fmla="*/ 217 w 304"/>
                <a:gd name="T39" fmla="*/ 260 h 308"/>
                <a:gd name="T40" fmla="*/ 200 w 304"/>
                <a:gd name="T41" fmla="*/ 230 h 308"/>
                <a:gd name="T42" fmla="*/ 184 w 304"/>
                <a:gd name="T43" fmla="*/ 223 h 308"/>
                <a:gd name="T44" fmla="*/ 179 w 304"/>
                <a:gd name="T45" fmla="*/ 241 h 308"/>
                <a:gd name="T46" fmla="*/ 166 w 304"/>
                <a:gd name="T47" fmla="*/ 268 h 308"/>
                <a:gd name="T48" fmla="*/ 142 w 304"/>
                <a:gd name="T49" fmla="*/ 286 h 308"/>
                <a:gd name="T50" fmla="*/ 107 w 304"/>
                <a:gd name="T51" fmla="*/ 289 h 308"/>
                <a:gd name="T52" fmla="*/ 91 w 304"/>
                <a:gd name="T53" fmla="*/ 275 h 308"/>
                <a:gd name="T54" fmla="*/ 71 w 304"/>
                <a:gd name="T55" fmla="*/ 283 h 308"/>
                <a:gd name="T56" fmla="*/ 46 w 304"/>
                <a:gd name="T57" fmla="*/ 308 h 308"/>
                <a:gd name="T58" fmla="*/ 38 w 304"/>
                <a:gd name="T59" fmla="*/ 286 h 308"/>
                <a:gd name="T60" fmla="*/ 20 w 304"/>
                <a:gd name="T61" fmla="*/ 258 h 308"/>
                <a:gd name="T62" fmla="*/ 16 w 304"/>
                <a:gd name="T63" fmla="*/ 236 h 308"/>
                <a:gd name="T64" fmla="*/ 0 w 304"/>
                <a:gd name="T65" fmla="*/ 218 h 308"/>
                <a:gd name="T66" fmla="*/ 10 w 304"/>
                <a:gd name="T67" fmla="*/ 194 h 308"/>
                <a:gd name="T68" fmla="*/ 12 w 304"/>
                <a:gd name="T69" fmla="*/ 180 h 308"/>
                <a:gd name="T70" fmla="*/ 28 w 304"/>
                <a:gd name="T71" fmla="*/ 158 h 308"/>
                <a:gd name="T72" fmla="*/ 38 w 304"/>
                <a:gd name="T73" fmla="*/ 136 h 308"/>
                <a:gd name="T74" fmla="*/ 38 w 304"/>
                <a:gd name="T75" fmla="*/ 96 h 3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4" h="308">
                  <a:moveTo>
                    <a:pt x="38" y="76"/>
                  </a:moveTo>
                  <a:lnTo>
                    <a:pt x="36" y="66"/>
                  </a:lnTo>
                  <a:lnTo>
                    <a:pt x="54" y="66"/>
                  </a:lnTo>
                  <a:lnTo>
                    <a:pt x="54" y="44"/>
                  </a:lnTo>
                  <a:lnTo>
                    <a:pt x="54" y="24"/>
                  </a:lnTo>
                  <a:lnTo>
                    <a:pt x="68" y="24"/>
                  </a:lnTo>
                  <a:lnTo>
                    <a:pt x="82" y="24"/>
                  </a:lnTo>
                  <a:lnTo>
                    <a:pt x="96" y="24"/>
                  </a:lnTo>
                  <a:lnTo>
                    <a:pt x="110" y="24"/>
                  </a:lnTo>
                  <a:lnTo>
                    <a:pt x="124" y="24"/>
                  </a:lnTo>
                  <a:lnTo>
                    <a:pt x="138" y="24"/>
                  </a:lnTo>
                  <a:lnTo>
                    <a:pt x="154" y="24"/>
                  </a:lnTo>
                  <a:lnTo>
                    <a:pt x="168" y="24"/>
                  </a:lnTo>
                  <a:lnTo>
                    <a:pt x="170" y="18"/>
                  </a:lnTo>
                  <a:lnTo>
                    <a:pt x="172" y="24"/>
                  </a:lnTo>
                  <a:lnTo>
                    <a:pt x="194" y="26"/>
                  </a:lnTo>
                  <a:lnTo>
                    <a:pt x="216" y="30"/>
                  </a:lnTo>
                  <a:lnTo>
                    <a:pt x="220" y="20"/>
                  </a:lnTo>
                  <a:lnTo>
                    <a:pt x="230" y="18"/>
                  </a:lnTo>
                  <a:lnTo>
                    <a:pt x="234" y="6"/>
                  </a:lnTo>
                  <a:lnTo>
                    <a:pt x="240" y="8"/>
                  </a:lnTo>
                  <a:lnTo>
                    <a:pt x="246" y="0"/>
                  </a:lnTo>
                  <a:lnTo>
                    <a:pt x="258" y="14"/>
                  </a:lnTo>
                  <a:lnTo>
                    <a:pt x="272" y="28"/>
                  </a:lnTo>
                  <a:lnTo>
                    <a:pt x="278" y="42"/>
                  </a:lnTo>
                  <a:lnTo>
                    <a:pt x="282" y="68"/>
                  </a:lnTo>
                  <a:lnTo>
                    <a:pt x="288" y="92"/>
                  </a:lnTo>
                  <a:lnTo>
                    <a:pt x="304" y="112"/>
                  </a:lnTo>
                  <a:lnTo>
                    <a:pt x="294" y="120"/>
                  </a:lnTo>
                  <a:lnTo>
                    <a:pt x="282" y="130"/>
                  </a:lnTo>
                  <a:lnTo>
                    <a:pt x="274" y="156"/>
                  </a:lnTo>
                  <a:lnTo>
                    <a:pt x="272" y="186"/>
                  </a:lnTo>
                  <a:lnTo>
                    <a:pt x="270" y="202"/>
                  </a:lnTo>
                  <a:lnTo>
                    <a:pt x="252" y="236"/>
                  </a:lnTo>
                  <a:lnTo>
                    <a:pt x="246" y="260"/>
                  </a:lnTo>
                  <a:lnTo>
                    <a:pt x="235" y="277"/>
                  </a:lnTo>
                  <a:lnTo>
                    <a:pt x="232" y="307"/>
                  </a:lnTo>
                  <a:lnTo>
                    <a:pt x="224" y="301"/>
                  </a:lnTo>
                  <a:lnTo>
                    <a:pt x="220" y="290"/>
                  </a:lnTo>
                  <a:lnTo>
                    <a:pt x="217" y="260"/>
                  </a:lnTo>
                  <a:lnTo>
                    <a:pt x="208" y="244"/>
                  </a:lnTo>
                  <a:lnTo>
                    <a:pt x="200" y="230"/>
                  </a:lnTo>
                  <a:lnTo>
                    <a:pt x="190" y="226"/>
                  </a:lnTo>
                  <a:lnTo>
                    <a:pt x="184" y="223"/>
                  </a:lnTo>
                  <a:lnTo>
                    <a:pt x="169" y="235"/>
                  </a:lnTo>
                  <a:lnTo>
                    <a:pt x="179" y="241"/>
                  </a:lnTo>
                  <a:lnTo>
                    <a:pt x="182" y="254"/>
                  </a:lnTo>
                  <a:lnTo>
                    <a:pt x="166" y="268"/>
                  </a:lnTo>
                  <a:lnTo>
                    <a:pt x="154" y="280"/>
                  </a:lnTo>
                  <a:lnTo>
                    <a:pt x="142" y="286"/>
                  </a:lnTo>
                  <a:lnTo>
                    <a:pt x="124" y="293"/>
                  </a:lnTo>
                  <a:lnTo>
                    <a:pt x="107" y="289"/>
                  </a:lnTo>
                  <a:lnTo>
                    <a:pt x="98" y="281"/>
                  </a:lnTo>
                  <a:lnTo>
                    <a:pt x="91" y="275"/>
                  </a:lnTo>
                  <a:lnTo>
                    <a:pt x="80" y="277"/>
                  </a:lnTo>
                  <a:lnTo>
                    <a:pt x="71" y="283"/>
                  </a:lnTo>
                  <a:lnTo>
                    <a:pt x="62" y="295"/>
                  </a:lnTo>
                  <a:lnTo>
                    <a:pt x="46" y="308"/>
                  </a:lnTo>
                  <a:lnTo>
                    <a:pt x="34" y="306"/>
                  </a:lnTo>
                  <a:lnTo>
                    <a:pt x="38" y="286"/>
                  </a:lnTo>
                  <a:lnTo>
                    <a:pt x="28" y="272"/>
                  </a:lnTo>
                  <a:lnTo>
                    <a:pt x="20" y="258"/>
                  </a:lnTo>
                  <a:lnTo>
                    <a:pt x="18" y="248"/>
                  </a:lnTo>
                  <a:lnTo>
                    <a:pt x="16" y="236"/>
                  </a:lnTo>
                  <a:lnTo>
                    <a:pt x="8" y="220"/>
                  </a:lnTo>
                  <a:lnTo>
                    <a:pt x="0" y="218"/>
                  </a:lnTo>
                  <a:lnTo>
                    <a:pt x="8" y="202"/>
                  </a:lnTo>
                  <a:lnTo>
                    <a:pt x="10" y="194"/>
                  </a:lnTo>
                  <a:lnTo>
                    <a:pt x="12" y="188"/>
                  </a:lnTo>
                  <a:lnTo>
                    <a:pt x="12" y="180"/>
                  </a:lnTo>
                  <a:lnTo>
                    <a:pt x="20" y="164"/>
                  </a:lnTo>
                  <a:lnTo>
                    <a:pt x="28" y="158"/>
                  </a:lnTo>
                  <a:lnTo>
                    <a:pt x="38" y="156"/>
                  </a:lnTo>
                  <a:lnTo>
                    <a:pt x="38" y="136"/>
                  </a:lnTo>
                  <a:lnTo>
                    <a:pt x="38" y="116"/>
                  </a:lnTo>
                  <a:lnTo>
                    <a:pt x="38" y="96"/>
                  </a:lnTo>
                  <a:lnTo>
                    <a:pt x="38" y="76"/>
                  </a:lnTo>
                  <a:close/>
                </a:path>
              </a:pathLst>
            </a:custGeom>
            <a:grpFill/>
            <a:ln w="3175" cap="flat">
              <a:solidFill>
                <a:srgbClr val="FFFFFF"/>
              </a:solidFill>
              <a:prstDash val="solid"/>
              <a:miter lim="800000"/>
              <a:headEnd/>
              <a:tailEnd/>
            </a:ln>
          </p:spPr>
          <p:txBody>
            <a:bodyPr/>
            <a:lstStyle/>
            <a:p>
              <a:endParaRPr lang="en-GB" sz="900" b="0" baseline="0">
                <a:solidFill>
                  <a:prstClr val="black"/>
                </a:solidFill>
                <a:ea typeface="+mn-ea"/>
                <a:cs typeface="+mn-cs"/>
              </a:endParaRPr>
            </a:p>
          </p:txBody>
        </p:sp>
        <p:grpSp>
          <p:nvGrpSpPr>
            <p:cNvPr id="509" name="Group 508">
              <a:extLst>
                <a:ext uri="{FF2B5EF4-FFF2-40B4-BE49-F238E27FC236}">
                  <a16:creationId xmlns:a16="http://schemas.microsoft.com/office/drawing/2014/main" id="{2D4BA523-4973-119B-171A-38D1A311D4A0}"/>
                </a:ext>
              </a:extLst>
            </p:cNvPr>
            <p:cNvGrpSpPr/>
            <p:nvPr/>
          </p:nvGrpSpPr>
          <p:grpSpPr>
            <a:xfrm>
              <a:off x="416631" y="2255581"/>
              <a:ext cx="2228850" cy="1428750"/>
              <a:chOff x="412750" y="2058988"/>
              <a:chExt cx="2228850" cy="1428750"/>
            </a:xfrm>
            <a:grpFill/>
            <a:effectLst/>
          </p:grpSpPr>
          <p:sp>
            <p:nvSpPr>
              <p:cNvPr id="510" name="Freeform 6">
                <a:extLst>
                  <a:ext uri="{FF2B5EF4-FFF2-40B4-BE49-F238E27FC236}">
                    <a16:creationId xmlns:a16="http://schemas.microsoft.com/office/drawing/2014/main" id="{643ECEF5-D2A4-5CA5-830F-7B0D654570BF}"/>
                  </a:ext>
                </a:extLst>
              </p:cNvPr>
              <p:cNvSpPr>
                <a:spLocks noEditPoints="1"/>
              </p:cNvSpPr>
              <p:nvPr/>
            </p:nvSpPr>
            <p:spPr bwMode="auto">
              <a:xfrm>
                <a:off x="412750" y="2058988"/>
                <a:ext cx="2228850" cy="1428750"/>
              </a:xfrm>
              <a:custGeom>
                <a:avLst/>
                <a:gdLst>
                  <a:gd name="T0" fmla="*/ 130 w 1404"/>
                  <a:gd name="T1" fmla="*/ 146 h 900"/>
                  <a:gd name="T2" fmla="*/ 202 w 1404"/>
                  <a:gd name="T3" fmla="*/ 268 h 900"/>
                  <a:gd name="T4" fmla="*/ 538 w 1404"/>
                  <a:gd name="T5" fmla="*/ 8 h 900"/>
                  <a:gd name="T6" fmla="*/ 534 w 1404"/>
                  <a:gd name="T7" fmla="*/ 256 h 900"/>
                  <a:gd name="T8" fmla="*/ 482 w 1404"/>
                  <a:gd name="T9" fmla="*/ 242 h 900"/>
                  <a:gd name="T10" fmla="*/ 304 w 1404"/>
                  <a:gd name="T11" fmla="*/ 196 h 900"/>
                  <a:gd name="T12" fmla="*/ 140 w 1404"/>
                  <a:gd name="T13" fmla="*/ 272 h 900"/>
                  <a:gd name="T14" fmla="*/ 32 w 1404"/>
                  <a:gd name="T15" fmla="*/ 300 h 900"/>
                  <a:gd name="T16" fmla="*/ 164 w 1404"/>
                  <a:gd name="T17" fmla="*/ 232 h 900"/>
                  <a:gd name="T18" fmla="*/ 146 w 1404"/>
                  <a:gd name="T19" fmla="*/ 164 h 900"/>
                  <a:gd name="T20" fmla="*/ 532 w 1404"/>
                  <a:gd name="T21" fmla="*/ 432 h 900"/>
                  <a:gd name="T22" fmla="*/ 548 w 1404"/>
                  <a:gd name="T23" fmla="*/ 428 h 900"/>
                  <a:gd name="T24" fmla="*/ 754 w 1404"/>
                  <a:gd name="T25" fmla="*/ 414 h 900"/>
                  <a:gd name="T26" fmla="*/ 992 w 1404"/>
                  <a:gd name="T27" fmla="*/ 418 h 900"/>
                  <a:gd name="T28" fmla="*/ 1048 w 1404"/>
                  <a:gd name="T29" fmla="*/ 428 h 900"/>
                  <a:gd name="T30" fmla="*/ 1034 w 1404"/>
                  <a:gd name="T31" fmla="*/ 454 h 900"/>
                  <a:gd name="T32" fmla="*/ 1090 w 1404"/>
                  <a:gd name="T33" fmla="*/ 444 h 900"/>
                  <a:gd name="T34" fmla="*/ 1124 w 1404"/>
                  <a:gd name="T35" fmla="*/ 464 h 900"/>
                  <a:gd name="T36" fmla="*/ 1124 w 1404"/>
                  <a:gd name="T37" fmla="*/ 472 h 900"/>
                  <a:gd name="T38" fmla="*/ 1062 w 1404"/>
                  <a:gd name="T39" fmla="*/ 502 h 900"/>
                  <a:gd name="T40" fmla="*/ 1048 w 1404"/>
                  <a:gd name="T41" fmla="*/ 534 h 900"/>
                  <a:gd name="T42" fmla="*/ 1074 w 1404"/>
                  <a:gd name="T43" fmla="*/ 524 h 900"/>
                  <a:gd name="T44" fmla="*/ 1106 w 1404"/>
                  <a:gd name="T45" fmla="*/ 490 h 900"/>
                  <a:gd name="T46" fmla="*/ 1136 w 1404"/>
                  <a:gd name="T47" fmla="*/ 504 h 900"/>
                  <a:gd name="T48" fmla="*/ 1138 w 1404"/>
                  <a:gd name="T49" fmla="*/ 528 h 900"/>
                  <a:gd name="T50" fmla="*/ 1120 w 1404"/>
                  <a:gd name="T51" fmla="*/ 564 h 900"/>
                  <a:gd name="T52" fmla="*/ 1194 w 1404"/>
                  <a:gd name="T53" fmla="*/ 532 h 900"/>
                  <a:gd name="T54" fmla="*/ 1252 w 1404"/>
                  <a:gd name="T55" fmla="*/ 508 h 900"/>
                  <a:gd name="T56" fmla="*/ 1342 w 1404"/>
                  <a:gd name="T57" fmla="*/ 486 h 900"/>
                  <a:gd name="T58" fmla="*/ 1398 w 1404"/>
                  <a:gd name="T59" fmla="*/ 482 h 900"/>
                  <a:gd name="T60" fmla="*/ 1370 w 1404"/>
                  <a:gd name="T61" fmla="*/ 504 h 900"/>
                  <a:gd name="T62" fmla="*/ 1330 w 1404"/>
                  <a:gd name="T63" fmla="*/ 530 h 900"/>
                  <a:gd name="T64" fmla="*/ 1322 w 1404"/>
                  <a:gd name="T65" fmla="*/ 562 h 900"/>
                  <a:gd name="T66" fmla="*/ 1284 w 1404"/>
                  <a:gd name="T67" fmla="*/ 568 h 900"/>
                  <a:gd name="T68" fmla="*/ 1294 w 1404"/>
                  <a:gd name="T69" fmla="*/ 572 h 900"/>
                  <a:gd name="T70" fmla="*/ 1234 w 1404"/>
                  <a:gd name="T71" fmla="*/ 610 h 900"/>
                  <a:gd name="T72" fmla="*/ 1204 w 1404"/>
                  <a:gd name="T73" fmla="*/ 652 h 900"/>
                  <a:gd name="T74" fmla="*/ 1210 w 1404"/>
                  <a:gd name="T75" fmla="*/ 622 h 900"/>
                  <a:gd name="T76" fmla="*/ 1208 w 1404"/>
                  <a:gd name="T77" fmla="*/ 614 h 900"/>
                  <a:gd name="T78" fmla="*/ 1194 w 1404"/>
                  <a:gd name="T79" fmla="*/ 628 h 900"/>
                  <a:gd name="T80" fmla="*/ 1198 w 1404"/>
                  <a:gd name="T81" fmla="*/ 652 h 900"/>
                  <a:gd name="T82" fmla="*/ 1140 w 1404"/>
                  <a:gd name="T83" fmla="*/ 720 h 900"/>
                  <a:gd name="T84" fmla="*/ 1098 w 1404"/>
                  <a:gd name="T85" fmla="*/ 752 h 900"/>
                  <a:gd name="T86" fmla="*/ 1078 w 1404"/>
                  <a:gd name="T87" fmla="*/ 784 h 900"/>
                  <a:gd name="T88" fmla="*/ 1078 w 1404"/>
                  <a:gd name="T89" fmla="*/ 888 h 900"/>
                  <a:gd name="T90" fmla="*/ 1058 w 1404"/>
                  <a:gd name="T91" fmla="*/ 880 h 900"/>
                  <a:gd name="T92" fmla="*/ 1046 w 1404"/>
                  <a:gd name="T93" fmla="*/ 842 h 900"/>
                  <a:gd name="T94" fmla="*/ 1024 w 1404"/>
                  <a:gd name="T95" fmla="*/ 796 h 900"/>
                  <a:gd name="T96" fmla="*/ 964 w 1404"/>
                  <a:gd name="T97" fmla="*/ 786 h 900"/>
                  <a:gd name="T98" fmla="*/ 940 w 1404"/>
                  <a:gd name="T99" fmla="*/ 798 h 900"/>
                  <a:gd name="T100" fmla="*/ 928 w 1404"/>
                  <a:gd name="T101" fmla="*/ 812 h 900"/>
                  <a:gd name="T102" fmla="*/ 894 w 1404"/>
                  <a:gd name="T103" fmla="*/ 802 h 900"/>
                  <a:gd name="T104" fmla="*/ 846 w 1404"/>
                  <a:gd name="T105" fmla="*/ 806 h 900"/>
                  <a:gd name="T106" fmla="*/ 786 w 1404"/>
                  <a:gd name="T107" fmla="*/ 858 h 900"/>
                  <a:gd name="T108" fmla="*/ 742 w 1404"/>
                  <a:gd name="T109" fmla="*/ 832 h 900"/>
                  <a:gd name="T110" fmla="*/ 692 w 1404"/>
                  <a:gd name="T111" fmla="*/ 816 h 900"/>
                  <a:gd name="T112" fmla="*/ 622 w 1404"/>
                  <a:gd name="T113" fmla="*/ 770 h 900"/>
                  <a:gd name="T114" fmla="*/ 466 w 1404"/>
                  <a:gd name="T115" fmla="*/ 720 h 900"/>
                  <a:gd name="T116" fmla="*/ 432 w 1404"/>
                  <a:gd name="T117" fmla="*/ 678 h 900"/>
                  <a:gd name="T118" fmla="*/ 424 w 1404"/>
                  <a:gd name="T119" fmla="*/ 634 h 900"/>
                  <a:gd name="T120" fmla="*/ 442 w 1404"/>
                  <a:gd name="T121" fmla="*/ 564 h 900"/>
                  <a:gd name="T122" fmla="*/ 504 w 1404"/>
                  <a:gd name="T123" fmla="*/ 460 h 900"/>
                  <a:gd name="T124" fmla="*/ 510 w 1404"/>
                  <a:gd name="T125" fmla="*/ 432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04" h="900">
                    <a:moveTo>
                      <a:pt x="26" y="308"/>
                    </a:moveTo>
                    <a:lnTo>
                      <a:pt x="32" y="306"/>
                    </a:lnTo>
                    <a:lnTo>
                      <a:pt x="38" y="306"/>
                    </a:lnTo>
                    <a:lnTo>
                      <a:pt x="38" y="308"/>
                    </a:lnTo>
                    <a:lnTo>
                      <a:pt x="30" y="310"/>
                    </a:lnTo>
                    <a:lnTo>
                      <a:pt x="26" y="308"/>
                    </a:lnTo>
                    <a:lnTo>
                      <a:pt x="26" y="308"/>
                    </a:lnTo>
                    <a:lnTo>
                      <a:pt x="26" y="308"/>
                    </a:lnTo>
                    <a:close/>
                    <a:moveTo>
                      <a:pt x="82" y="198"/>
                    </a:moveTo>
                    <a:lnTo>
                      <a:pt x="108" y="192"/>
                    </a:lnTo>
                    <a:lnTo>
                      <a:pt x="112" y="194"/>
                    </a:lnTo>
                    <a:lnTo>
                      <a:pt x="106" y="202"/>
                    </a:lnTo>
                    <a:lnTo>
                      <a:pt x="104" y="206"/>
                    </a:lnTo>
                    <a:lnTo>
                      <a:pt x="92" y="208"/>
                    </a:lnTo>
                    <a:lnTo>
                      <a:pt x="82" y="202"/>
                    </a:lnTo>
                    <a:lnTo>
                      <a:pt x="82" y="198"/>
                    </a:lnTo>
                    <a:lnTo>
                      <a:pt x="82" y="198"/>
                    </a:lnTo>
                    <a:lnTo>
                      <a:pt x="82" y="198"/>
                    </a:lnTo>
                    <a:close/>
                    <a:moveTo>
                      <a:pt x="98" y="140"/>
                    </a:moveTo>
                    <a:lnTo>
                      <a:pt x="108" y="132"/>
                    </a:lnTo>
                    <a:lnTo>
                      <a:pt x="128" y="136"/>
                    </a:lnTo>
                    <a:lnTo>
                      <a:pt x="142" y="140"/>
                    </a:lnTo>
                    <a:lnTo>
                      <a:pt x="130" y="146"/>
                    </a:lnTo>
                    <a:lnTo>
                      <a:pt x="116" y="148"/>
                    </a:lnTo>
                    <a:lnTo>
                      <a:pt x="98" y="140"/>
                    </a:lnTo>
                    <a:lnTo>
                      <a:pt x="98" y="140"/>
                    </a:lnTo>
                    <a:lnTo>
                      <a:pt x="98" y="140"/>
                    </a:lnTo>
                    <a:close/>
                    <a:moveTo>
                      <a:pt x="0" y="310"/>
                    </a:moveTo>
                    <a:lnTo>
                      <a:pt x="0" y="312"/>
                    </a:lnTo>
                    <a:lnTo>
                      <a:pt x="0" y="310"/>
                    </a:lnTo>
                    <a:close/>
                    <a:moveTo>
                      <a:pt x="202" y="254"/>
                    </a:moveTo>
                    <a:lnTo>
                      <a:pt x="210" y="250"/>
                    </a:lnTo>
                    <a:lnTo>
                      <a:pt x="268" y="224"/>
                    </a:lnTo>
                    <a:lnTo>
                      <a:pt x="270" y="230"/>
                    </a:lnTo>
                    <a:lnTo>
                      <a:pt x="266" y="230"/>
                    </a:lnTo>
                    <a:lnTo>
                      <a:pt x="268" y="232"/>
                    </a:lnTo>
                    <a:lnTo>
                      <a:pt x="272" y="232"/>
                    </a:lnTo>
                    <a:lnTo>
                      <a:pt x="268" y="236"/>
                    </a:lnTo>
                    <a:lnTo>
                      <a:pt x="264" y="238"/>
                    </a:lnTo>
                    <a:lnTo>
                      <a:pt x="256" y="238"/>
                    </a:lnTo>
                    <a:lnTo>
                      <a:pt x="250" y="248"/>
                    </a:lnTo>
                    <a:lnTo>
                      <a:pt x="242" y="252"/>
                    </a:lnTo>
                    <a:lnTo>
                      <a:pt x="240" y="252"/>
                    </a:lnTo>
                    <a:lnTo>
                      <a:pt x="208" y="262"/>
                    </a:lnTo>
                    <a:lnTo>
                      <a:pt x="206" y="264"/>
                    </a:lnTo>
                    <a:lnTo>
                      <a:pt x="202" y="268"/>
                    </a:lnTo>
                    <a:lnTo>
                      <a:pt x="188" y="270"/>
                    </a:lnTo>
                    <a:lnTo>
                      <a:pt x="190" y="268"/>
                    </a:lnTo>
                    <a:lnTo>
                      <a:pt x="196" y="264"/>
                    </a:lnTo>
                    <a:lnTo>
                      <a:pt x="204" y="256"/>
                    </a:lnTo>
                    <a:lnTo>
                      <a:pt x="202" y="254"/>
                    </a:lnTo>
                    <a:lnTo>
                      <a:pt x="202" y="254"/>
                    </a:lnTo>
                    <a:lnTo>
                      <a:pt x="202" y="254"/>
                    </a:lnTo>
                    <a:close/>
                    <a:moveTo>
                      <a:pt x="202" y="98"/>
                    </a:moveTo>
                    <a:lnTo>
                      <a:pt x="208" y="98"/>
                    </a:lnTo>
                    <a:lnTo>
                      <a:pt x="234" y="90"/>
                    </a:lnTo>
                    <a:lnTo>
                      <a:pt x="276" y="82"/>
                    </a:lnTo>
                    <a:lnTo>
                      <a:pt x="286" y="82"/>
                    </a:lnTo>
                    <a:lnTo>
                      <a:pt x="306" y="76"/>
                    </a:lnTo>
                    <a:lnTo>
                      <a:pt x="296" y="72"/>
                    </a:lnTo>
                    <a:lnTo>
                      <a:pt x="302" y="66"/>
                    </a:lnTo>
                    <a:lnTo>
                      <a:pt x="294" y="58"/>
                    </a:lnTo>
                    <a:lnTo>
                      <a:pt x="284" y="54"/>
                    </a:lnTo>
                    <a:lnTo>
                      <a:pt x="308" y="42"/>
                    </a:lnTo>
                    <a:lnTo>
                      <a:pt x="340" y="40"/>
                    </a:lnTo>
                    <a:lnTo>
                      <a:pt x="400" y="18"/>
                    </a:lnTo>
                    <a:lnTo>
                      <a:pt x="458" y="6"/>
                    </a:lnTo>
                    <a:lnTo>
                      <a:pt x="498" y="0"/>
                    </a:lnTo>
                    <a:lnTo>
                      <a:pt x="538" y="8"/>
                    </a:lnTo>
                    <a:lnTo>
                      <a:pt x="536" y="16"/>
                    </a:lnTo>
                    <a:lnTo>
                      <a:pt x="562" y="12"/>
                    </a:lnTo>
                    <a:lnTo>
                      <a:pt x="612" y="26"/>
                    </a:lnTo>
                    <a:lnTo>
                      <a:pt x="634" y="22"/>
                    </a:lnTo>
                    <a:lnTo>
                      <a:pt x="654" y="30"/>
                    </a:lnTo>
                    <a:lnTo>
                      <a:pt x="466" y="196"/>
                    </a:lnTo>
                    <a:lnTo>
                      <a:pt x="468" y="198"/>
                    </a:lnTo>
                    <a:lnTo>
                      <a:pt x="472" y="196"/>
                    </a:lnTo>
                    <a:lnTo>
                      <a:pt x="476" y="198"/>
                    </a:lnTo>
                    <a:lnTo>
                      <a:pt x="484" y="196"/>
                    </a:lnTo>
                    <a:lnTo>
                      <a:pt x="492" y="196"/>
                    </a:lnTo>
                    <a:lnTo>
                      <a:pt x="488" y="202"/>
                    </a:lnTo>
                    <a:lnTo>
                      <a:pt x="486" y="204"/>
                    </a:lnTo>
                    <a:lnTo>
                      <a:pt x="494" y="216"/>
                    </a:lnTo>
                    <a:lnTo>
                      <a:pt x="488" y="222"/>
                    </a:lnTo>
                    <a:lnTo>
                      <a:pt x="510" y="216"/>
                    </a:lnTo>
                    <a:lnTo>
                      <a:pt x="518" y="212"/>
                    </a:lnTo>
                    <a:lnTo>
                      <a:pt x="534" y="208"/>
                    </a:lnTo>
                    <a:lnTo>
                      <a:pt x="534" y="216"/>
                    </a:lnTo>
                    <a:lnTo>
                      <a:pt x="538" y="222"/>
                    </a:lnTo>
                    <a:lnTo>
                      <a:pt x="534" y="222"/>
                    </a:lnTo>
                    <a:lnTo>
                      <a:pt x="538" y="232"/>
                    </a:lnTo>
                    <a:lnTo>
                      <a:pt x="534" y="256"/>
                    </a:lnTo>
                    <a:lnTo>
                      <a:pt x="530" y="258"/>
                    </a:lnTo>
                    <a:lnTo>
                      <a:pt x="530" y="260"/>
                    </a:lnTo>
                    <a:lnTo>
                      <a:pt x="530" y="266"/>
                    </a:lnTo>
                    <a:lnTo>
                      <a:pt x="534" y="266"/>
                    </a:lnTo>
                    <a:lnTo>
                      <a:pt x="538" y="272"/>
                    </a:lnTo>
                    <a:lnTo>
                      <a:pt x="544" y="274"/>
                    </a:lnTo>
                    <a:lnTo>
                      <a:pt x="548" y="274"/>
                    </a:lnTo>
                    <a:lnTo>
                      <a:pt x="548" y="278"/>
                    </a:lnTo>
                    <a:lnTo>
                      <a:pt x="542" y="282"/>
                    </a:lnTo>
                    <a:lnTo>
                      <a:pt x="536" y="290"/>
                    </a:lnTo>
                    <a:lnTo>
                      <a:pt x="530" y="296"/>
                    </a:lnTo>
                    <a:lnTo>
                      <a:pt x="516" y="302"/>
                    </a:lnTo>
                    <a:lnTo>
                      <a:pt x="470" y="304"/>
                    </a:lnTo>
                    <a:lnTo>
                      <a:pt x="486" y="280"/>
                    </a:lnTo>
                    <a:lnTo>
                      <a:pt x="480" y="284"/>
                    </a:lnTo>
                    <a:lnTo>
                      <a:pt x="476" y="280"/>
                    </a:lnTo>
                    <a:lnTo>
                      <a:pt x="480" y="278"/>
                    </a:lnTo>
                    <a:lnTo>
                      <a:pt x="480" y="274"/>
                    </a:lnTo>
                    <a:lnTo>
                      <a:pt x="478" y="272"/>
                    </a:lnTo>
                    <a:lnTo>
                      <a:pt x="476" y="258"/>
                    </a:lnTo>
                    <a:lnTo>
                      <a:pt x="482" y="248"/>
                    </a:lnTo>
                    <a:lnTo>
                      <a:pt x="482" y="244"/>
                    </a:lnTo>
                    <a:lnTo>
                      <a:pt x="482" y="242"/>
                    </a:lnTo>
                    <a:lnTo>
                      <a:pt x="486" y="238"/>
                    </a:lnTo>
                    <a:lnTo>
                      <a:pt x="476" y="224"/>
                    </a:lnTo>
                    <a:lnTo>
                      <a:pt x="478" y="222"/>
                    </a:lnTo>
                    <a:lnTo>
                      <a:pt x="454" y="210"/>
                    </a:lnTo>
                    <a:lnTo>
                      <a:pt x="454" y="208"/>
                    </a:lnTo>
                    <a:lnTo>
                      <a:pt x="434" y="202"/>
                    </a:lnTo>
                    <a:lnTo>
                      <a:pt x="412" y="204"/>
                    </a:lnTo>
                    <a:lnTo>
                      <a:pt x="404" y="208"/>
                    </a:lnTo>
                    <a:lnTo>
                      <a:pt x="402" y="208"/>
                    </a:lnTo>
                    <a:lnTo>
                      <a:pt x="400" y="206"/>
                    </a:lnTo>
                    <a:lnTo>
                      <a:pt x="408" y="202"/>
                    </a:lnTo>
                    <a:lnTo>
                      <a:pt x="394" y="196"/>
                    </a:lnTo>
                    <a:lnTo>
                      <a:pt x="374" y="200"/>
                    </a:lnTo>
                    <a:lnTo>
                      <a:pt x="362" y="208"/>
                    </a:lnTo>
                    <a:lnTo>
                      <a:pt x="348" y="204"/>
                    </a:lnTo>
                    <a:lnTo>
                      <a:pt x="336" y="206"/>
                    </a:lnTo>
                    <a:lnTo>
                      <a:pt x="328" y="212"/>
                    </a:lnTo>
                    <a:lnTo>
                      <a:pt x="300" y="218"/>
                    </a:lnTo>
                    <a:lnTo>
                      <a:pt x="284" y="220"/>
                    </a:lnTo>
                    <a:lnTo>
                      <a:pt x="286" y="214"/>
                    </a:lnTo>
                    <a:lnTo>
                      <a:pt x="298" y="206"/>
                    </a:lnTo>
                    <a:lnTo>
                      <a:pt x="306" y="200"/>
                    </a:lnTo>
                    <a:lnTo>
                      <a:pt x="304" y="196"/>
                    </a:lnTo>
                    <a:lnTo>
                      <a:pt x="284" y="208"/>
                    </a:lnTo>
                    <a:lnTo>
                      <a:pt x="272" y="212"/>
                    </a:lnTo>
                    <a:lnTo>
                      <a:pt x="270" y="214"/>
                    </a:lnTo>
                    <a:lnTo>
                      <a:pt x="264" y="216"/>
                    </a:lnTo>
                    <a:lnTo>
                      <a:pt x="262" y="220"/>
                    </a:lnTo>
                    <a:lnTo>
                      <a:pt x="264" y="220"/>
                    </a:lnTo>
                    <a:lnTo>
                      <a:pt x="262" y="222"/>
                    </a:lnTo>
                    <a:lnTo>
                      <a:pt x="258" y="224"/>
                    </a:lnTo>
                    <a:lnTo>
                      <a:pt x="250" y="228"/>
                    </a:lnTo>
                    <a:lnTo>
                      <a:pt x="242" y="230"/>
                    </a:lnTo>
                    <a:lnTo>
                      <a:pt x="232" y="238"/>
                    </a:lnTo>
                    <a:lnTo>
                      <a:pt x="226" y="240"/>
                    </a:lnTo>
                    <a:lnTo>
                      <a:pt x="206" y="246"/>
                    </a:lnTo>
                    <a:lnTo>
                      <a:pt x="194" y="248"/>
                    </a:lnTo>
                    <a:lnTo>
                      <a:pt x="178" y="258"/>
                    </a:lnTo>
                    <a:lnTo>
                      <a:pt x="176" y="258"/>
                    </a:lnTo>
                    <a:lnTo>
                      <a:pt x="172" y="260"/>
                    </a:lnTo>
                    <a:lnTo>
                      <a:pt x="164" y="264"/>
                    </a:lnTo>
                    <a:lnTo>
                      <a:pt x="158" y="266"/>
                    </a:lnTo>
                    <a:lnTo>
                      <a:pt x="150" y="268"/>
                    </a:lnTo>
                    <a:lnTo>
                      <a:pt x="146" y="270"/>
                    </a:lnTo>
                    <a:lnTo>
                      <a:pt x="142" y="272"/>
                    </a:lnTo>
                    <a:lnTo>
                      <a:pt x="140" y="272"/>
                    </a:lnTo>
                    <a:lnTo>
                      <a:pt x="134" y="276"/>
                    </a:lnTo>
                    <a:lnTo>
                      <a:pt x="132" y="276"/>
                    </a:lnTo>
                    <a:lnTo>
                      <a:pt x="126" y="278"/>
                    </a:lnTo>
                    <a:lnTo>
                      <a:pt x="118" y="282"/>
                    </a:lnTo>
                    <a:lnTo>
                      <a:pt x="112" y="284"/>
                    </a:lnTo>
                    <a:lnTo>
                      <a:pt x="102" y="284"/>
                    </a:lnTo>
                    <a:lnTo>
                      <a:pt x="102" y="284"/>
                    </a:lnTo>
                    <a:lnTo>
                      <a:pt x="104" y="280"/>
                    </a:lnTo>
                    <a:lnTo>
                      <a:pt x="92" y="288"/>
                    </a:lnTo>
                    <a:lnTo>
                      <a:pt x="98" y="290"/>
                    </a:lnTo>
                    <a:lnTo>
                      <a:pt x="94" y="300"/>
                    </a:lnTo>
                    <a:lnTo>
                      <a:pt x="90" y="302"/>
                    </a:lnTo>
                    <a:lnTo>
                      <a:pt x="88" y="298"/>
                    </a:lnTo>
                    <a:lnTo>
                      <a:pt x="76" y="302"/>
                    </a:lnTo>
                    <a:lnTo>
                      <a:pt x="80" y="294"/>
                    </a:lnTo>
                    <a:lnTo>
                      <a:pt x="70" y="296"/>
                    </a:lnTo>
                    <a:lnTo>
                      <a:pt x="76" y="288"/>
                    </a:lnTo>
                    <a:lnTo>
                      <a:pt x="72" y="290"/>
                    </a:lnTo>
                    <a:lnTo>
                      <a:pt x="56" y="298"/>
                    </a:lnTo>
                    <a:lnTo>
                      <a:pt x="50" y="302"/>
                    </a:lnTo>
                    <a:lnTo>
                      <a:pt x="36" y="306"/>
                    </a:lnTo>
                    <a:lnTo>
                      <a:pt x="42" y="300"/>
                    </a:lnTo>
                    <a:lnTo>
                      <a:pt x="32" y="300"/>
                    </a:lnTo>
                    <a:lnTo>
                      <a:pt x="30" y="304"/>
                    </a:lnTo>
                    <a:lnTo>
                      <a:pt x="10" y="306"/>
                    </a:lnTo>
                    <a:lnTo>
                      <a:pt x="4" y="308"/>
                    </a:lnTo>
                    <a:lnTo>
                      <a:pt x="0" y="308"/>
                    </a:lnTo>
                    <a:lnTo>
                      <a:pt x="0" y="306"/>
                    </a:lnTo>
                    <a:lnTo>
                      <a:pt x="2" y="304"/>
                    </a:lnTo>
                    <a:lnTo>
                      <a:pt x="10" y="300"/>
                    </a:lnTo>
                    <a:lnTo>
                      <a:pt x="14" y="298"/>
                    </a:lnTo>
                    <a:lnTo>
                      <a:pt x="34" y="294"/>
                    </a:lnTo>
                    <a:lnTo>
                      <a:pt x="56" y="284"/>
                    </a:lnTo>
                    <a:lnTo>
                      <a:pt x="72" y="280"/>
                    </a:lnTo>
                    <a:lnTo>
                      <a:pt x="114" y="266"/>
                    </a:lnTo>
                    <a:lnTo>
                      <a:pt x="130" y="262"/>
                    </a:lnTo>
                    <a:lnTo>
                      <a:pt x="138" y="258"/>
                    </a:lnTo>
                    <a:lnTo>
                      <a:pt x="140" y="258"/>
                    </a:lnTo>
                    <a:lnTo>
                      <a:pt x="168" y="246"/>
                    </a:lnTo>
                    <a:lnTo>
                      <a:pt x="182" y="236"/>
                    </a:lnTo>
                    <a:lnTo>
                      <a:pt x="182" y="230"/>
                    </a:lnTo>
                    <a:lnTo>
                      <a:pt x="174" y="230"/>
                    </a:lnTo>
                    <a:lnTo>
                      <a:pt x="172" y="232"/>
                    </a:lnTo>
                    <a:lnTo>
                      <a:pt x="168" y="234"/>
                    </a:lnTo>
                    <a:lnTo>
                      <a:pt x="164" y="234"/>
                    </a:lnTo>
                    <a:lnTo>
                      <a:pt x="164" y="232"/>
                    </a:lnTo>
                    <a:lnTo>
                      <a:pt x="166" y="224"/>
                    </a:lnTo>
                    <a:lnTo>
                      <a:pt x="160" y="226"/>
                    </a:lnTo>
                    <a:lnTo>
                      <a:pt x="156" y="224"/>
                    </a:lnTo>
                    <a:lnTo>
                      <a:pt x="152" y="224"/>
                    </a:lnTo>
                    <a:lnTo>
                      <a:pt x="144" y="230"/>
                    </a:lnTo>
                    <a:lnTo>
                      <a:pt x="142" y="230"/>
                    </a:lnTo>
                    <a:lnTo>
                      <a:pt x="138" y="230"/>
                    </a:lnTo>
                    <a:lnTo>
                      <a:pt x="140" y="228"/>
                    </a:lnTo>
                    <a:lnTo>
                      <a:pt x="138" y="228"/>
                    </a:lnTo>
                    <a:lnTo>
                      <a:pt x="130" y="230"/>
                    </a:lnTo>
                    <a:lnTo>
                      <a:pt x="126" y="226"/>
                    </a:lnTo>
                    <a:lnTo>
                      <a:pt x="134" y="224"/>
                    </a:lnTo>
                    <a:lnTo>
                      <a:pt x="146" y="214"/>
                    </a:lnTo>
                    <a:lnTo>
                      <a:pt x="148" y="212"/>
                    </a:lnTo>
                    <a:lnTo>
                      <a:pt x="150" y="206"/>
                    </a:lnTo>
                    <a:lnTo>
                      <a:pt x="122" y="210"/>
                    </a:lnTo>
                    <a:lnTo>
                      <a:pt x="120" y="194"/>
                    </a:lnTo>
                    <a:lnTo>
                      <a:pt x="120" y="192"/>
                    </a:lnTo>
                    <a:lnTo>
                      <a:pt x="124" y="190"/>
                    </a:lnTo>
                    <a:lnTo>
                      <a:pt x="132" y="186"/>
                    </a:lnTo>
                    <a:lnTo>
                      <a:pt x="128" y="182"/>
                    </a:lnTo>
                    <a:lnTo>
                      <a:pt x="132" y="172"/>
                    </a:lnTo>
                    <a:lnTo>
                      <a:pt x="146" y="164"/>
                    </a:lnTo>
                    <a:lnTo>
                      <a:pt x="162" y="158"/>
                    </a:lnTo>
                    <a:lnTo>
                      <a:pt x="172" y="152"/>
                    </a:lnTo>
                    <a:lnTo>
                      <a:pt x="200" y="142"/>
                    </a:lnTo>
                    <a:lnTo>
                      <a:pt x="204" y="142"/>
                    </a:lnTo>
                    <a:lnTo>
                      <a:pt x="222" y="142"/>
                    </a:lnTo>
                    <a:lnTo>
                      <a:pt x="230" y="134"/>
                    </a:lnTo>
                    <a:lnTo>
                      <a:pt x="236" y="134"/>
                    </a:lnTo>
                    <a:lnTo>
                      <a:pt x="238" y="138"/>
                    </a:lnTo>
                    <a:lnTo>
                      <a:pt x="258" y="132"/>
                    </a:lnTo>
                    <a:lnTo>
                      <a:pt x="264" y="128"/>
                    </a:lnTo>
                    <a:lnTo>
                      <a:pt x="266" y="126"/>
                    </a:lnTo>
                    <a:lnTo>
                      <a:pt x="256" y="120"/>
                    </a:lnTo>
                    <a:lnTo>
                      <a:pt x="244" y="124"/>
                    </a:lnTo>
                    <a:lnTo>
                      <a:pt x="236" y="120"/>
                    </a:lnTo>
                    <a:lnTo>
                      <a:pt x="200" y="122"/>
                    </a:lnTo>
                    <a:lnTo>
                      <a:pt x="202" y="98"/>
                    </a:lnTo>
                    <a:lnTo>
                      <a:pt x="202" y="98"/>
                    </a:lnTo>
                    <a:lnTo>
                      <a:pt x="202" y="98"/>
                    </a:lnTo>
                    <a:close/>
                    <a:moveTo>
                      <a:pt x="512" y="430"/>
                    </a:moveTo>
                    <a:lnTo>
                      <a:pt x="514" y="426"/>
                    </a:lnTo>
                    <a:lnTo>
                      <a:pt x="524" y="430"/>
                    </a:lnTo>
                    <a:lnTo>
                      <a:pt x="532" y="430"/>
                    </a:lnTo>
                    <a:lnTo>
                      <a:pt x="532" y="432"/>
                    </a:lnTo>
                    <a:lnTo>
                      <a:pt x="538" y="432"/>
                    </a:lnTo>
                    <a:lnTo>
                      <a:pt x="540" y="432"/>
                    </a:lnTo>
                    <a:lnTo>
                      <a:pt x="542" y="432"/>
                    </a:lnTo>
                    <a:lnTo>
                      <a:pt x="542" y="436"/>
                    </a:lnTo>
                    <a:lnTo>
                      <a:pt x="538" y="438"/>
                    </a:lnTo>
                    <a:lnTo>
                      <a:pt x="538" y="440"/>
                    </a:lnTo>
                    <a:lnTo>
                      <a:pt x="542" y="436"/>
                    </a:lnTo>
                    <a:lnTo>
                      <a:pt x="544" y="436"/>
                    </a:lnTo>
                    <a:lnTo>
                      <a:pt x="542" y="440"/>
                    </a:lnTo>
                    <a:lnTo>
                      <a:pt x="540" y="442"/>
                    </a:lnTo>
                    <a:lnTo>
                      <a:pt x="538" y="444"/>
                    </a:lnTo>
                    <a:lnTo>
                      <a:pt x="540" y="444"/>
                    </a:lnTo>
                    <a:lnTo>
                      <a:pt x="538" y="446"/>
                    </a:lnTo>
                    <a:lnTo>
                      <a:pt x="538" y="444"/>
                    </a:lnTo>
                    <a:lnTo>
                      <a:pt x="538" y="446"/>
                    </a:lnTo>
                    <a:lnTo>
                      <a:pt x="540" y="444"/>
                    </a:lnTo>
                    <a:lnTo>
                      <a:pt x="544" y="438"/>
                    </a:lnTo>
                    <a:lnTo>
                      <a:pt x="548" y="434"/>
                    </a:lnTo>
                    <a:lnTo>
                      <a:pt x="550" y="434"/>
                    </a:lnTo>
                    <a:lnTo>
                      <a:pt x="550" y="432"/>
                    </a:lnTo>
                    <a:lnTo>
                      <a:pt x="550" y="428"/>
                    </a:lnTo>
                    <a:lnTo>
                      <a:pt x="548" y="432"/>
                    </a:lnTo>
                    <a:lnTo>
                      <a:pt x="548" y="428"/>
                    </a:lnTo>
                    <a:lnTo>
                      <a:pt x="550" y="428"/>
                    </a:lnTo>
                    <a:lnTo>
                      <a:pt x="552" y="428"/>
                    </a:lnTo>
                    <a:lnTo>
                      <a:pt x="550" y="426"/>
                    </a:lnTo>
                    <a:lnTo>
                      <a:pt x="546" y="428"/>
                    </a:lnTo>
                    <a:lnTo>
                      <a:pt x="546" y="432"/>
                    </a:lnTo>
                    <a:lnTo>
                      <a:pt x="548" y="434"/>
                    </a:lnTo>
                    <a:lnTo>
                      <a:pt x="546" y="436"/>
                    </a:lnTo>
                    <a:lnTo>
                      <a:pt x="546" y="434"/>
                    </a:lnTo>
                    <a:lnTo>
                      <a:pt x="544" y="434"/>
                    </a:lnTo>
                    <a:lnTo>
                      <a:pt x="546" y="430"/>
                    </a:lnTo>
                    <a:lnTo>
                      <a:pt x="544" y="430"/>
                    </a:lnTo>
                    <a:lnTo>
                      <a:pt x="548" y="424"/>
                    </a:lnTo>
                    <a:lnTo>
                      <a:pt x="552" y="422"/>
                    </a:lnTo>
                    <a:lnTo>
                      <a:pt x="552" y="424"/>
                    </a:lnTo>
                    <a:lnTo>
                      <a:pt x="554" y="420"/>
                    </a:lnTo>
                    <a:lnTo>
                      <a:pt x="556" y="418"/>
                    </a:lnTo>
                    <a:lnTo>
                      <a:pt x="554" y="418"/>
                    </a:lnTo>
                    <a:lnTo>
                      <a:pt x="552" y="420"/>
                    </a:lnTo>
                    <a:lnTo>
                      <a:pt x="554" y="416"/>
                    </a:lnTo>
                    <a:lnTo>
                      <a:pt x="554" y="414"/>
                    </a:lnTo>
                    <a:lnTo>
                      <a:pt x="584" y="414"/>
                    </a:lnTo>
                    <a:lnTo>
                      <a:pt x="658" y="414"/>
                    </a:lnTo>
                    <a:lnTo>
                      <a:pt x="754" y="414"/>
                    </a:lnTo>
                    <a:lnTo>
                      <a:pt x="762" y="414"/>
                    </a:lnTo>
                    <a:lnTo>
                      <a:pt x="782" y="414"/>
                    </a:lnTo>
                    <a:lnTo>
                      <a:pt x="798" y="414"/>
                    </a:lnTo>
                    <a:lnTo>
                      <a:pt x="814" y="414"/>
                    </a:lnTo>
                    <a:lnTo>
                      <a:pt x="830" y="414"/>
                    </a:lnTo>
                    <a:lnTo>
                      <a:pt x="846" y="414"/>
                    </a:lnTo>
                    <a:lnTo>
                      <a:pt x="864" y="414"/>
                    </a:lnTo>
                    <a:lnTo>
                      <a:pt x="878" y="414"/>
                    </a:lnTo>
                    <a:lnTo>
                      <a:pt x="886" y="414"/>
                    </a:lnTo>
                    <a:lnTo>
                      <a:pt x="888" y="414"/>
                    </a:lnTo>
                    <a:lnTo>
                      <a:pt x="908" y="414"/>
                    </a:lnTo>
                    <a:lnTo>
                      <a:pt x="918" y="414"/>
                    </a:lnTo>
                    <a:lnTo>
                      <a:pt x="926" y="414"/>
                    </a:lnTo>
                    <a:lnTo>
                      <a:pt x="942" y="414"/>
                    </a:lnTo>
                    <a:lnTo>
                      <a:pt x="954" y="414"/>
                    </a:lnTo>
                    <a:lnTo>
                      <a:pt x="966" y="414"/>
                    </a:lnTo>
                    <a:lnTo>
                      <a:pt x="984" y="414"/>
                    </a:lnTo>
                    <a:lnTo>
                      <a:pt x="986" y="414"/>
                    </a:lnTo>
                    <a:lnTo>
                      <a:pt x="990" y="406"/>
                    </a:lnTo>
                    <a:lnTo>
                      <a:pt x="992" y="406"/>
                    </a:lnTo>
                    <a:lnTo>
                      <a:pt x="994" y="406"/>
                    </a:lnTo>
                    <a:lnTo>
                      <a:pt x="996" y="406"/>
                    </a:lnTo>
                    <a:lnTo>
                      <a:pt x="992" y="418"/>
                    </a:lnTo>
                    <a:lnTo>
                      <a:pt x="994" y="420"/>
                    </a:lnTo>
                    <a:lnTo>
                      <a:pt x="996" y="420"/>
                    </a:lnTo>
                    <a:lnTo>
                      <a:pt x="998" y="420"/>
                    </a:lnTo>
                    <a:lnTo>
                      <a:pt x="1004" y="422"/>
                    </a:lnTo>
                    <a:lnTo>
                      <a:pt x="1008" y="422"/>
                    </a:lnTo>
                    <a:lnTo>
                      <a:pt x="1010" y="422"/>
                    </a:lnTo>
                    <a:lnTo>
                      <a:pt x="1012" y="420"/>
                    </a:lnTo>
                    <a:lnTo>
                      <a:pt x="1014" y="422"/>
                    </a:lnTo>
                    <a:lnTo>
                      <a:pt x="1016" y="422"/>
                    </a:lnTo>
                    <a:lnTo>
                      <a:pt x="1020" y="422"/>
                    </a:lnTo>
                    <a:lnTo>
                      <a:pt x="1020" y="424"/>
                    </a:lnTo>
                    <a:lnTo>
                      <a:pt x="1022" y="424"/>
                    </a:lnTo>
                    <a:lnTo>
                      <a:pt x="1022" y="428"/>
                    </a:lnTo>
                    <a:lnTo>
                      <a:pt x="1024" y="428"/>
                    </a:lnTo>
                    <a:lnTo>
                      <a:pt x="1024" y="426"/>
                    </a:lnTo>
                    <a:lnTo>
                      <a:pt x="1028" y="426"/>
                    </a:lnTo>
                    <a:lnTo>
                      <a:pt x="1030" y="426"/>
                    </a:lnTo>
                    <a:lnTo>
                      <a:pt x="1028" y="428"/>
                    </a:lnTo>
                    <a:lnTo>
                      <a:pt x="1032" y="430"/>
                    </a:lnTo>
                    <a:lnTo>
                      <a:pt x="1036" y="432"/>
                    </a:lnTo>
                    <a:lnTo>
                      <a:pt x="1040" y="432"/>
                    </a:lnTo>
                    <a:lnTo>
                      <a:pt x="1044" y="430"/>
                    </a:lnTo>
                    <a:lnTo>
                      <a:pt x="1048" y="428"/>
                    </a:lnTo>
                    <a:lnTo>
                      <a:pt x="1048" y="432"/>
                    </a:lnTo>
                    <a:lnTo>
                      <a:pt x="1050" y="432"/>
                    </a:lnTo>
                    <a:lnTo>
                      <a:pt x="1054" y="432"/>
                    </a:lnTo>
                    <a:lnTo>
                      <a:pt x="1056" y="432"/>
                    </a:lnTo>
                    <a:lnTo>
                      <a:pt x="1060" y="434"/>
                    </a:lnTo>
                    <a:lnTo>
                      <a:pt x="1062" y="434"/>
                    </a:lnTo>
                    <a:lnTo>
                      <a:pt x="1066" y="434"/>
                    </a:lnTo>
                    <a:lnTo>
                      <a:pt x="1056" y="438"/>
                    </a:lnTo>
                    <a:lnTo>
                      <a:pt x="1048" y="440"/>
                    </a:lnTo>
                    <a:lnTo>
                      <a:pt x="1044" y="440"/>
                    </a:lnTo>
                    <a:lnTo>
                      <a:pt x="1038" y="444"/>
                    </a:lnTo>
                    <a:lnTo>
                      <a:pt x="1032" y="446"/>
                    </a:lnTo>
                    <a:lnTo>
                      <a:pt x="1028" y="448"/>
                    </a:lnTo>
                    <a:lnTo>
                      <a:pt x="1020" y="454"/>
                    </a:lnTo>
                    <a:lnTo>
                      <a:pt x="1016" y="456"/>
                    </a:lnTo>
                    <a:lnTo>
                      <a:pt x="1012" y="458"/>
                    </a:lnTo>
                    <a:lnTo>
                      <a:pt x="1014" y="458"/>
                    </a:lnTo>
                    <a:lnTo>
                      <a:pt x="1018" y="458"/>
                    </a:lnTo>
                    <a:lnTo>
                      <a:pt x="1020" y="458"/>
                    </a:lnTo>
                    <a:lnTo>
                      <a:pt x="1024" y="456"/>
                    </a:lnTo>
                    <a:lnTo>
                      <a:pt x="1028" y="456"/>
                    </a:lnTo>
                    <a:lnTo>
                      <a:pt x="1030" y="456"/>
                    </a:lnTo>
                    <a:lnTo>
                      <a:pt x="1034" y="454"/>
                    </a:lnTo>
                    <a:lnTo>
                      <a:pt x="1036" y="456"/>
                    </a:lnTo>
                    <a:lnTo>
                      <a:pt x="1032" y="458"/>
                    </a:lnTo>
                    <a:lnTo>
                      <a:pt x="1032" y="460"/>
                    </a:lnTo>
                    <a:lnTo>
                      <a:pt x="1030" y="460"/>
                    </a:lnTo>
                    <a:lnTo>
                      <a:pt x="1030" y="462"/>
                    </a:lnTo>
                    <a:lnTo>
                      <a:pt x="1032" y="460"/>
                    </a:lnTo>
                    <a:lnTo>
                      <a:pt x="1034" y="458"/>
                    </a:lnTo>
                    <a:lnTo>
                      <a:pt x="1036" y="462"/>
                    </a:lnTo>
                    <a:lnTo>
                      <a:pt x="1038" y="462"/>
                    </a:lnTo>
                    <a:lnTo>
                      <a:pt x="1042" y="460"/>
                    </a:lnTo>
                    <a:lnTo>
                      <a:pt x="1046" y="458"/>
                    </a:lnTo>
                    <a:lnTo>
                      <a:pt x="1048" y="458"/>
                    </a:lnTo>
                    <a:lnTo>
                      <a:pt x="1052" y="456"/>
                    </a:lnTo>
                    <a:lnTo>
                      <a:pt x="1054" y="456"/>
                    </a:lnTo>
                    <a:lnTo>
                      <a:pt x="1060" y="454"/>
                    </a:lnTo>
                    <a:lnTo>
                      <a:pt x="1066" y="452"/>
                    </a:lnTo>
                    <a:lnTo>
                      <a:pt x="1066" y="450"/>
                    </a:lnTo>
                    <a:lnTo>
                      <a:pt x="1072" y="448"/>
                    </a:lnTo>
                    <a:lnTo>
                      <a:pt x="1074" y="446"/>
                    </a:lnTo>
                    <a:lnTo>
                      <a:pt x="1078" y="444"/>
                    </a:lnTo>
                    <a:lnTo>
                      <a:pt x="1084" y="444"/>
                    </a:lnTo>
                    <a:lnTo>
                      <a:pt x="1086" y="444"/>
                    </a:lnTo>
                    <a:lnTo>
                      <a:pt x="1090" y="444"/>
                    </a:lnTo>
                    <a:lnTo>
                      <a:pt x="1084" y="446"/>
                    </a:lnTo>
                    <a:lnTo>
                      <a:pt x="1078" y="448"/>
                    </a:lnTo>
                    <a:lnTo>
                      <a:pt x="1078" y="450"/>
                    </a:lnTo>
                    <a:lnTo>
                      <a:pt x="1076" y="450"/>
                    </a:lnTo>
                    <a:lnTo>
                      <a:pt x="1074" y="452"/>
                    </a:lnTo>
                    <a:lnTo>
                      <a:pt x="1072" y="454"/>
                    </a:lnTo>
                    <a:lnTo>
                      <a:pt x="1076" y="454"/>
                    </a:lnTo>
                    <a:lnTo>
                      <a:pt x="1080" y="454"/>
                    </a:lnTo>
                    <a:lnTo>
                      <a:pt x="1084" y="456"/>
                    </a:lnTo>
                    <a:lnTo>
                      <a:pt x="1086" y="458"/>
                    </a:lnTo>
                    <a:lnTo>
                      <a:pt x="1088" y="464"/>
                    </a:lnTo>
                    <a:lnTo>
                      <a:pt x="1090" y="464"/>
                    </a:lnTo>
                    <a:lnTo>
                      <a:pt x="1096" y="464"/>
                    </a:lnTo>
                    <a:lnTo>
                      <a:pt x="1098" y="464"/>
                    </a:lnTo>
                    <a:lnTo>
                      <a:pt x="1098" y="462"/>
                    </a:lnTo>
                    <a:lnTo>
                      <a:pt x="1098" y="464"/>
                    </a:lnTo>
                    <a:lnTo>
                      <a:pt x="1100" y="464"/>
                    </a:lnTo>
                    <a:lnTo>
                      <a:pt x="1106" y="460"/>
                    </a:lnTo>
                    <a:lnTo>
                      <a:pt x="1112" y="460"/>
                    </a:lnTo>
                    <a:lnTo>
                      <a:pt x="1116" y="460"/>
                    </a:lnTo>
                    <a:lnTo>
                      <a:pt x="1122" y="458"/>
                    </a:lnTo>
                    <a:lnTo>
                      <a:pt x="1126" y="458"/>
                    </a:lnTo>
                    <a:lnTo>
                      <a:pt x="1124" y="464"/>
                    </a:lnTo>
                    <a:lnTo>
                      <a:pt x="1128" y="464"/>
                    </a:lnTo>
                    <a:lnTo>
                      <a:pt x="1130" y="464"/>
                    </a:lnTo>
                    <a:lnTo>
                      <a:pt x="1134" y="464"/>
                    </a:lnTo>
                    <a:lnTo>
                      <a:pt x="1136" y="464"/>
                    </a:lnTo>
                    <a:lnTo>
                      <a:pt x="1138" y="462"/>
                    </a:lnTo>
                    <a:lnTo>
                      <a:pt x="1138" y="464"/>
                    </a:lnTo>
                    <a:lnTo>
                      <a:pt x="1136" y="466"/>
                    </a:lnTo>
                    <a:lnTo>
                      <a:pt x="1136" y="468"/>
                    </a:lnTo>
                    <a:lnTo>
                      <a:pt x="1136" y="470"/>
                    </a:lnTo>
                    <a:lnTo>
                      <a:pt x="1136" y="472"/>
                    </a:lnTo>
                    <a:lnTo>
                      <a:pt x="1138" y="472"/>
                    </a:lnTo>
                    <a:lnTo>
                      <a:pt x="1140" y="470"/>
                    </a:lnTo>
                    <a:lnTo>
                      <a:pt x="1140" y="472"/>
                    </a:lnTo>
                    <a:lnTo>
                      <a:pt x="1144" y="470"/>
                    </a:lnTo>
                    <a:lnTo>
                      <a:pt x="1144" y="474"/>
                    </a:lnTo>
                    <a:lnTo>
                      <a:pt x="1142" y="474"/>
                    </a:lnTo>
                    <a:lnTo>
                      <a:pt x="1140" y="474"/>
                    </a:lnTo>
                    <a:lnTo>
                      <a:pt x="1138" y="474"/>
                    </a:lnTo>
                    <a:lnTo>
                      <a:pt x="1136" y="474"/>
                    </a:lnTo>
                    <a:lnTo>
                      <a:pt x="1134" y="474"/>
                    </a:lnTo>
                    <a:lnTo>
                      <a:pt x="1130" y="474"/>
                    </a:lnTo>
                    <a:lnTo>
                      <a:pt x="1126" y="472"/>
                    </a:lnTo>
                    <a:lnTo>
                      <a:pt x="1124" y="472"/>
                    </a:lnTo>
                    <a:lnTo>
                      <a:pt x="1122" y="476"/>
                    </a:lnTo>
                    <a:lnTo>
                      <a:pt x="1120" y="472"/>
                    </a:lnTo>
                    <a:lnTo>
                      <a:pt x="1118" y="472"/>
                    </a:lnTo>
                    <a:lnTo>
                      <a:pt x="1112" y="470"/>
                    </a:lnTo>
                    <a:lnTo>
                      <a:pt x="1110" y="474"/>
                    </a:lnTo>
                    <a:lnTo>
                      <a:pt x="1106" y="474"/>
                    </a:lnTo>
                    <a:lnTo>
                      <a:pt x="1104" y="474"/>
                    </a:lnTo>
                    <a:lnTo>
                      <a:pt x="1102" y="474"/>
                    </a:lnTo>
                    <a:lnTo>
                      <a:pt x="1100" y="474"/>
                    </a:lnTo>
                    <a:lnTo>
                      <a:pt x="1094" y="478"/>
                    </a:lnTo>
                    <a:lnTo>
                      <a:pt x="1092" y="478"/>
                    </a:lnTo>
                    <a:lnTo>
                      <a:pt x="1090" y="476"/>
                    </a:lnTo>
                    <a:lnTo>
                      <a:pt x="1090" y="478"/>
                    </a:lnTo>
                    <a:lnTo>
                      <a:pt x="1086" y="478"/>
                    </a:lnTo>
                    <a:lnTo>
                      <a:pt x="1086" y="476"/>
                    </a:lnTo>
                    <a:lnTo>
                      <a:pt x="1080" y="482"/>
                    </a:lnTo>
                    <a:lnTo>
                      <a:pt x="1072" y="490"/>
                    </a:lnTo>
                    <a:lnTo>
                      <a:pt x="1070" y="492"/>
                    </a:lnTo>
                    <a:lnTo>
                      <a:pt x="1068" y="494"/>
                    </a:lnTo>
                    <a:lnTo>
                      <a:pt x="1066" y="494"/>
                    </a:lnTo>
                    <a:lnTo>
                      <a:pt x="1060" y="500"/>
                    </a:lnTo>
                    <a:lnTo>
                      <a:pt x="1060" y="502"/>
                    </a:lnTo>
                    <a:lnTo>
                      <a:pt x="1062" y="502"/>
                    </a:lnTo>
                    <a:lnTo>
                      <a:pt x="1064" y="502"/>
                    </a:lnTo>
                    <a:lnTo>
                      <a:pt x="1064" y="500"/>
                    </a:lnTo>
                    <a:lnTo>
                      <a:pt x="1066" y="500"/>
                    </a:lnTo>
                    <a:lnTo>
                      <a:pt x="1070" y="496"/>
                    </a:lnTo>
                    <a:lnTo>
                      <a:pt x="1074" y="492"/>
                    </a:lnTo>
                    <a:lnTo>
                      <a:pt x="1076" y="492"/>
                    </a:lnTo>
                    <a:lnTo>
                      <a:pt x="1080" y="490"/>
                    </a:lnTo>
                    <a:lnTo>
                      <a:pt x="1082" y="488"/>
                    </a:lnTo>
                    <a:lnTo>
                      <a:pt x="1082" y="490"/>
                    </a:lnTo>
                    <a:lnTo>
                      <a:pt x="1070" y="500"/>
                    </a:lnTo>
                    <a:lnTo>
                      <a:pt x="1066" y="504"/>
                    </a:lnTo>
                    <a:lnTo>
                      <a:pt x="1064" y="508"/>
                    </a:lnTo>
                    <a:lnTo>
                      <a:pt x="1064" y="510"/>
                    </a:lnTo>
                    <a:lnTo>
                      <a:pt x="1058" y="514"/>
                    </a:lnTo>
                    <a:lnTo>
                      <a:pt x="1056" y="518"/>
                    </a:lnTo>
                    <a:lnTo>
                      <a:pt x="1056" y="520"/>
                    </a:lnTo>
                    <a:lnTo>
                      <a:pt x="1056" y="522"/>
                    </a:lnTo>
                    <a:lnTo>
                      <a:pt x="1054" y="524"/>
                    </a:lnTo>
                    <a:lnTo>
                      <a:pt x="1052" y="526"/>
                    </a:lnTo>
                    <a:lnTo>
                      <a:pt x="1050" y="528"/>
                    </a:lnTo>
                    <a:lnTo>
                      <a:pt x="1050" y="530"/>
                    </a:lnTo>
                    <a:lnTo>
                      <a:pt x="1050" y="532"/>
                    </a:lnTo>
                    <a:lnTo>
                      <a:pt x="1048" y="534"/>
                    </a:lnTo>
                    <a:lnTo>
                      <a:pt x="1048" y="538"/>
                    </a:lnTo>
                    <a:lnTo>
                      <a:pt x="1048" y="540"/>
                    </a:lnTo>
                    <a:lnTo>
                      <a:pt x="1046" y="542"/>
                    </a:lnTo>
                    <a:lnTo>
                      <a:pt x="1046" y="544"/>
                    </a:lnTo>
                    <a:lnTo>
                      <a:pt x="1044" y="546"/>
                    </a:lnTo>
                    <a:lnTo>
                      <a:pt x="1044" y="550"/>
                    </a:lnTo>
                    <a:lnTo>
                      <a:pt x="1044" y="552"/>
                    </a:lnTo>
                    <a:lnTo>
                      <a:pt x="1044" y="554"/>
                    </a:lnTo>
                    <a:lnTo>
                      <a:pt x="1044" y="556"/>
                    </a:lnTo>
                    <a:lnTo>
                      <a:pt x="1044" y="558"/>
                    </a:lnTo>
                    <a:lnTo>
                      <a:pt x="1046" y="560"/>
                    </a:lnTo>
                    <a:lnTo>
                      <a:pt x="1048" y="560"/>
                    </a:lnTo>
                    <a:lnTo>
                      <a:pt x="1050" y="560"/>
                    </a:lnTo>
                    <a:lnTo>
                      <a:pt x="1054" y="558"/>
                    </a:lnTo>
                    <a:lnTo>
                      <a:pt x="1056" y="558"/>
                    </a:lnTo>
                    <a:lnTo>
                      <a:pt x="1058" y="556"/>
                    </a:lnTo>
                    <a:lnTo>
                      <a:pt x="1064" y="554"/>
                    </a:lnTo>
                    <a:lnTo>
                      <a:pt x="1066" y="550"/>
                    </a:lnTo>
                    <a:lnTo>
                      <a:pt x="1070" y="546"/>
                    </a:lnTo>
                    <a:lnTo>
                      <a:pt x="1074" y="538"/>
                    </a:lnTo>
                    <a:lnTo>
                      <a:pt x="1074" y="534"/>
                    </a:lnTo>
                    <a:lnTo>
                      <a:pt x="1076" y="532"/>
                    </a:lnTo>
                    <a:lnTo>
                      <a:pt x="1074" y="524"/>
                    </a:lnTo>
                    <a:lnTo>
                      <a:pt x="1076" y="518"/>
                    </a:lnTo>
                    <a:lnTo>
                      <a:pt x="1078" y="516"/>
                    </a:lnTo>
                    <a:lnTo>
                      <a:pt x="1080" y="514"/>
                    </a:lnTo>
                    <a:lnTo>
                      <a:pt x="1080" y="512"/>
                    </a:lnTo>
                    <a:lnTo>
                      <a:pt x="1082" y="510"/>
                    </a:lnTo>
                    <a:lnTo>
                      <a:pt x="1086" y="508"/>
                    </a:lnTo>
                    <a:lnTo>
                      <a:pt x="1088" y="506"/>
                    </a:lnTo>
                    <a:lnTo>
                      <a:pt x="1088" y="504"/>
                    </a:lnTo>
                    <a:lnTo>
                      <a:pt x="1090" y="500"/>
                    </a:lnTo>
                    <a:lnTo>
                      <a:pt x="1092" y="500"/>
                    </a:lnTo>
                    <a:lnTo>
                      <a:pt x="1092" y="498"/>
                    </a:lnTo>
                    <a:lnTo>
                      <a:pt x="1094" y="496"/>
                    </a:lnTo>
                    <a:lnTo>
                      <a:pt x="1096" y="496"/>
                    </a:lnTo>
                    <a:lnTo>
                      <a:pt x="1100" y="494"/>
                    </a:lnTo>
                    <a:lnTo>
                      <a:pt x="1102" y="492"/>
                    </a:lnTo>
                    <a:lnTo>
                      <a:pt x="1102" y="494"/>
                    </a:lnTo>
                    <a:lnTo>
                      <a:pt x="1100" y="498"/>
                    </a:lnTo>
                    <a:lnTo>
                      <a:pt x="1102" y="494"/>
                    </a:lnTo>
                    <a:lnTo>
                      <a:pt x="1102" y="496"/>
                    </a:lnTo>
                    <a:lnTo>
                      <a:pt x="1102" y="500"/>
                    </a:lnTo>
                    <a:lnTo>
                      <a:pt x="1102" y="496"/>
                    </a:lnTo>
                    <a:lnTo>
                      <a:pt x="1104" y="494"/>
                    </a:lnTo>
                    <a:lnTo>
                      <a:pt x="1106" y="490"/>
                    </a:lnTo>
                    <a:lnTo>
                      <a:pt x="1110" y="488"/>
                    </a:lnTo>
                    <a:lnTo>
                      <a:pt x="1112" y="486"/>
                    </a:lnTo>
                    <a:lnTo>
                      <a:pt x="1114" y="486"/>
                    </a:lnTo>
                    <a:lnTo>
                      <a:pt x="1114" y="484"/>
                    </a:lnTo>
                    <a:lnTo>
                      <a:pt x="1114" y="480"/>
                    </a:lnTo>
                    <a:lnTo>
                      <a:pt x="1116" y="480"/>
                    </a:lnTo>
                    <a:lnTo>
                      <a:pt x="1118" y="478"/>
                    </a:lnTo>
                    <a:lnTo>
                      <a:pt x="1120" y="478"/>
                    </a:lnTo>
                    <a:lnTo>
                      <a:pt x="1122" y="478"/>
                    </a:lnTo>
                    <a:lnTo>
                      <a:pt x="1126" y="480"/>
                    </a:lnTo>
                    <a:lnTo>
                      <a:pt x="1130" y="482"/>
                    </a:lnTo>
                    <a:lnTo>
                      <a:pt x="1130" y="484"/>
                    </a:lnTo>
                    <a:lnTo>
                      <a:pt x="1134" y="484"/>
                    </a:lnTo>
                    <a:lnTo>
                      <a:pt x="1136" y="486"/>
                    </a:lnTo>
                    <a:lnTo>
                      <a:pt x="1138" y="486"/>
                    </a:lnTo>
                    <a:lnTo>
                      <a:pt x="1140" y="490"/>
                    </a:lnTo>
                    <a:lnTo>
                      <a:pt x="1140" y="492"/>
                    </a:lnTo>
                    <a:lnTo>
                      <a:pt x="1138" y="492"/>
                    </a:lnTo>
                    <a:lnTo>
                      <a:pt x="1136" y="494"/>
                    </a:lnTo>
                    <a:lnTo>
                      <a:pt x="1136" y="496"/>
                    </a:lnTo>
                    <a:lnTo>
                      <a:pt x="1138" y="496"/>
                    </a:lnTo>
                    <a:lnTo>
                      <a:pt x="1136" y="500"/>
                    </a:lnTo>
                    <a:lnTo>
                      <a:pt x="1136" y="504"/>
                    </a:lnTo>
                    <a:lnTo>
                      <a:pt x="1130" y="510"/>
                    </a:lnTo>
                    <a:lnTo>
                      <a:pt x="1128" y="510"/>
                    </a:lnTo>
                    <a:lnTo>
                      <a:pt x="1126" y="512"/>
                    </a:lnTo>
                    <a:lnTo>
                      <a:pt x="1122" y="514"/>
                    </a:lnTo>
                    <a:lnTo>
                      <a:pt x="1120" y="514"/>
                    </a:lnTo>
                    <a:lnTo>
                      <a:pt x="1118" y="518"/>
                    </a:lnTo>
                    <a:lnTo>
                      <a:pt x="1118" y="520"/>
                    </a:lnTo>
                    <a:lnTo>
                      <a:pt x="1120" y="522"/>
                    </a:lnTo>
                    <a:lnTo>
                      <a:pt x="1122" y="520"/>
                    </a:lnTo>
                    <a:lnTo>
                      <a:pt x="1126" y="518"/>
                    </a:lnTo>
                    <a:lnTo>
                      <a:pt x="1128" y="516"/>
                    </a:lnTo>
                    <a:lnTo>
                      <a:pt x="1130" y="514"/>
                    </a:lnTo>
                    <a:lnTo>
                      <a:pt x="1128" y="514"/>
                    </a:lnTo>
                    <a:lnTo>
                      <a:pt x="1130" y="514"/>
                    </a:lnTo>
                    <a:lnTo>
                      <a:pt x="1132" y="514"/>
                    </a:lnTo>
                    <a:lnTo>
                      <a:pt x="1134" y="514"/>
                    </a:lnTo>
                    <a:lnTo>
                      <a:pt x="1136" y="512"/>
                    </a:lnTo>
                    <a:lnTo>
                      <a:pt x="1138" y="512"/>
                    </a:lnTo>
                    <a:lnTo>
                      <a:pt x="1140" y="514"/>
                    </a:lnTo>
                    <a:lnTo>
                      <a:pt x="1140" y="516"/>
                    </a:lnTo>
                    <a:lnTo>
                      <a:pt x="1140" y="520"/>
                    </a:lnTo>
                    <a:lnTo>
                      <a:pt x="1138" y="526"/>
                    </a:lnTo>
                    <a:lnTo>
                      <a:pt x="1138" y="528"/>
                    </a:lnTo>
                    <a:lnTo>
                      <a:pt x="1138" y="530"/>
                    </a:lnTo>
                    <a:lnTo>
                      <a:pt x="1138" y="534"/>
                    </a:lnTo>
                    <a:lnTo>
                      <a:pt x="1134" y="542"/>
                    </a:lnTo>
                    <a:lnTo>
                      <a:pt x="1130" y="544"/>
                    </a:lnTo>
                    <a:lnTo>
                      <a:pt x="1130" y="542"/>
                    </a:lnTo>
                    <a:lnTo>
                      <a:pt x="1132" y="540"/>
                    </a:lnTo>
                    <a:lnTo>
                      <a:pt x="1130" y="540"/>
                    </a:lnTo>
                    <a:lnTo>
                      <a:pt x="1128" y="542"/>
                    </a:lnTo>
                    <a:lnTo>
                      <a:pt x="1126" y="544"/>
                    </a:lnTo>
                    <a:lnTo>
                      <a:pt x="1126" y="546"/>
                    </a:lnTo>
                    <a:lnTo>
                      <a:pt x="1124" y="548"/>
                    </a:lnTo>
                    <a:lnTo>
                      <a:pt x="1122" y="548"/>
                    </a:lnTo>
                    <a:lnTo>
                      <a:pt x="1120" y="550"/>
                    </a:lnTo>
                    <a:lnTo>
                      <a:pt x="1116" y="554"/>
                    </a:lnTo>
                    <a:lnTo>
                      <a:pt x="1112" y="556"/>
                    </a:lnTo>
                    <a:lnTo>
                      <a:pt x="1112" y="558"/>
                    </a:lnTo>
                    <a:lnTo>
                      <a:pt x="1110" y="558"/>
                    </a:lnTo>
                    <a:lnTo>
                      <a:pt x="1112" y="558"/>
                    </a:lnTo>
                    <a:lnTo>
                      <a:pt x="1112" y="560"/>
                    </a:lnTo>
                    <a:lnTo>
                      <a:pt x="1114" y="560"/>
                    </a:lnTo>
                    <a:lnTo>
                      <a:pt x="1116" y="562"/>
                    </a:lnTo>
                    <a:lnTo>
                      <a:pt x="1120" y="562"/>
                    </a:lnTo>
                    <a:lnTo>
                      <a:pt x="1120" y="564"/>
                    </a:lnTo>
                    <a:lnTo>
                      <a:pt x="1122" y="564"/>
                    </a:lnTo>
                    <a:lnTo>
                      <a:pt x="1124" y="566"/>
                    </a:lnTo>
                    <a:lnTo>
                      <a:pt x="1126" y="564"/>
                    </a:lnTo>
                    <a:lnTo>
                      <a:pt x="1128" y="564"/>
                    </a:lnTo>
                    <a:lnTo>
                      <a:pt x="1130" y="564"/>
                    </a:lnTo>
                    <a:lnTo>
                      <a:pt x="1134" y="562"/>
                    </a:lnTo>
                    <a:lnTo>
                      <a:pt x="1136" y="564"/>
                    </a:lnTo>
                    <a:lnTo>
                      <a:pt x="1142" y="560"/>
                    </a:lnTo>
                    <a:lnTo>
                      <a:pt x="1144" y="558"/>
                    </a:lnTo>
                    <a:lnTo>
                      <a:pt x="1146" y="558"/>
                    </a:lnTo>
                    <a:lnTo>
                      <a:pt x="1152" y="556"/>
                    </a:lnTo>
                    <a:lnTo>
                      <a:pt x="1160" y="556"/>
                    </a:lnTo>
                    <a:lnTo>
                      <a:pt x="1162" y="554"/>
                    </a:lnTo>
                    <a:lnTo>
                      <a:pt x="1168" y="552"/>
                    </a:lnTo>
                    <a:lnTo>
                      <a:pt x="1176" y="550"/>
                    </a:lnTo>
                    <a:lnTo>
                      <a:pt x="1178" y="548"/>
                    </a:lnTo>
                    <a:lnTo>
                      <a:pt x="1184" y="544"/>
                    </a:lnTo>
                    <a:lnTo>
                      <a:pt x="1188" y="542"/>
                    </a:lnTo>
                    <a:lnTo>
                      <a:pt x="1192" y="540"/>
                    </a:lnTo>
                    <a:lnTo>
                      <a:pt x="1194" y="538"/>
                    </a:lnTo>
                    <a:lnTo>
                      <a:pt x="1194" y="536"/>
                    </a:lnTo>
                    <a:lnTo>
                      <a:pt x="1194" y="534"/>
                    </a:lnTo>
                    <a:lnTo>
                      <a:pt x="1194" y="532"/>
                    </a:lnTo>
                    <a:lnTo>
                      <a:pt x="1194" y="528"/>
                    </a:lnTo>
                    <a:lnTo>
                      <a:pt x="1204" y="526"/>
                    </a:lnTo>
                    <a:lnTo>
                      <a:pt x="1208" y="526"/>
                    </a:lnTo>
                    <a:lnTo>
                      <a:pt x="1212" y="526"/>
                    </a:lnTo>
                    <a:lnTo>
                      <a:pt x="1216" y="526"/>
                    </a:lnTo>
                    <a:lnTo>
                      <a:pt x="1218" y="530"/>
                    </a:lnTo>
                    <a:lnTo>
                      <a:pt x="1222" y="528"/>
                    </a:lnTo>
                    <a:lnTo>
                      <a:pt x="1226" y="528"/>
                    </a:lnTo>
                    <a:lnTo>
                      <a:pt x="1228" y="528"/>
                    </a:lnTo>
                    <a:lnTo>
                      <a:pt x="1232" y="526"/>
                    </a:lnTo>
                    <a:lnTo>
                      <a:pt x="1234" y="526"/>
                    </a:lnTo>
                    <a:lnTo>
                      <a:pt x="1236" y="526"/>
                    </a:lnTo>
                    <a:lnTo>
                      <a:pt x="1238" y="524"/>
                    </a:lnTo>
                    <a:lnTo>
                      <a:pt x="1240" y="522"/>
                    </a:lnTo>
                    <a:lnTo>
                      <a:pt x="1242" y="520"/>
                    </a:lnTo>
                    <a:lnTo>
                      <a:pt x="1242" y="516"/>
                    </a:lnTo>
                    <a:lnTo>
                      <a:pt x="1244" y="516"/>
                    </a:lnTo>
                    <a:lnTo>
                      <a:pt x="1246" y="514"/>
                    </a:lnTo>
                    <a:lnTo>
                      <a:pt x="1244" y="514"/>
                    </a:lnTo>
                    <a:lnTo>
                      <a:pt x="1242" y="512"/>
                    </a:lnTo>
                    <a:lnTo>
                      <a:pt x="1244" y="510"/>
                    </a:lnTo>
                    <a:lnTo>
                      <a:pt x="1248" y="510"/>
                    </a:lnTo>
                    <a:lnTo>
                      <a:pt x="1252" y="508"/>
                    </a:lnTo>
                    <a:lnTo>
                      <a:pt x="1254" y="506"/>
                    </a:lnTo>
                    <a:lnTo>
                      <a:pt x="1266" y="498"/>
                    </a:lnTo>
                    <a:lnTo>
                      <a:pt x="1270" y="496"/>
                    </a:lnTo>
                    <a:lnTo>
                      <a:pt x="1274" y="494"/>
                    </a:lnTo>
                    <a:lnTo>
                      <a:pt x="1276" y="494"/>
                    </a:lnTo>
                    <a:lnTo>
                      <a:pt x="1278" y="494"/>
                    </a:lnTo>
                    <a:lnTo>
                      <a:pt x="1288" y="494"/>
                    </a:lnTo>
                    <a:lnTo>
                      <a:pt x="1294" y="494"/>
                    </a:lnTo>
                    <a:lnTo>
                      <a:pt x="1298" y="494"/>
                    </a:lnTo>
                    <a:lnTo>
                      <a:pt x="1300" y="494"/>
                    </a:lnTo>
                    <a:lnTo>
                      <a:pt x="1312" y="494"/>
                    </a:lnTo>
                    <a:lnTo>
                      <a:pt x="1322" y="494"/>
                    </a:lnTo>
                    <a:lnTo>
                      <a:pt x="1330" y="494"/>
                    </a:lnTo>
                    <a:lnTo>
                      <a:pt x="1330" y="490"/>
                    </a:lnTo>
                    <a:lnTo>
                      <a:pt x="1334" y="488"/>
                    </a:lnTo>
                    <a:lnTo>
                      <a:pt x="1334" y="490"/>
                    </a:lnTo>
                    <a:lnTo>
                      <a:pt x="1336" y="490"/>
                    </a:lnTo>
                    <a:lnTo>
                      <a:pt x="1336" y="488"/>
                    </a:lnTo>
                    <a:lnTo>
                      <a:pt x="1336" y="490"/>
                    </a:lnTo>
                    <a:lnTo>
                      <a:pt x="1338" y="488"/>
                    </a:lnTo>
                    <a:lnTo>
                      <a:pt x="1340" y="490"/>
                    </a:lnTo>
                    <a:lnTo>
                      <a:pt x="1340" y="488"/>
                    </a:lnTo>
                    <a:lnTo>
                      <a:pt x="1342" y="486"/>
                    </a:lnTo>
                    <a:lnTo>
                      <a:pt x="1344" y="486"/>
                    </a:lnTo>
                    <a:lnTo>
                      <a:pt x="1346" y="482"/>
                    </a:lnTo>
                    <a:lnTo>
                      <a:pt x="1348" y="480"/>
                    </a:lnTo>
                    <a:lnTo>
                      <a:pt x="1352" y="478"/>
                    </a:lnTo>
                    <a:lnTo>
                      <a:pt x="1356" y="474"/>
                    </a:lnTo>
                    <a:lnTo>
                      <a:pt x="1354" y="472"/>
                    </a:lnTo>
                    <a:lnTo>
                      <a:pt x="1356" y="470"/>
                    </a:lnTo>
                    <a:lnTo>
                      <a:pt x="1358" y="468"/>
                    </a:lnTo>
                    <a:lnTo>
                      <a:pt x="1362" y="464"/>
                    </a:lnTo>
                    <a:lnTo>
                      <a:pt x="1364" y="462"/>
                    </a:lnTo>
                    <a:lnTo>
                      <a:pt x="1366" y="458"/>
                    </a:lnTo>
                    <a:lnTo>
                      <a:pt x="1382" y="444"/>
                    </a:lnTo>
                    <a:lnTo>
                      <a:pt x="1382" y="446"/>
                    </a:lnTo>
                    <a:lnTo>
                      <a:pt x="1384" y="448"/>
                    </a:lnTo>
                    <a:lnTo>
                      <a:pt x="1390" y="446"/>
                    </a:lnTo>
                    <a:lnTo>
                      <a:pt x="1394" y="444"/>
                    </a:lnTo>
                    <a:lnTo>
                      <a:pt x="1396" y="444"/>
                    </a:lnTo>
                    <a:lnTo>
                      <a:pt x="1400" y="448"/>
                    </a:lnTo>
                    <a:lnTo>
                      <a:pt x="1400" y="450"/>
                    </a:lnTo>
                    <a:lnTo>
                      <a:pt x="1402" y="450"/>
                    </a:lnTo>
                    <a:lnTo>
                      <a:pt x="1392" y="480"/>
                    </a:lnTo>
                    <a:lnTo>
                      <a:pt x="1396" y="482"/>
                    </a:lnTo>
                    <a:lnTo>
                      <a:pt x="1398" y="482"/>
                    </a:lnTo>
                    <a:lnTo>
                      <a:pt x="1394" y="490"/>
                    </a:lnTo>
                    <a:lnTo>
                      <a:pt x="1396" y="492"/>
                    </a:lnTo>
                    <a:lnTo>
                      <a:pt x="1398" y="490"/>
                    </a:lnTo>
                    <a:lnTo>
                      <a:pt x="1400" y="492"/>
                    </a:lnTo>
                    <a:lnTo>
                      <a:pt x="1402" y="492"/>
                    </a:lnTo>
                    <a:lnTo>
                      <a:pt x="1404" y="492"/>
                    </a:lnTo>
                    <a:lnTo>
                      <a:pt x="1400" y="498"/>
                    </a:lnTo>
                    <a:lnTo>
                      <a:pt x="1394" y="502"/>
                    </a:lnTo>
                    <a:lnTo>
                      <a:pt x="1392" y="502"/>
                    </a:lnTo>
                    <a:lnTo>
                      <a:pt x="1388" y="504"/>
                    </a:lnTo>
                    <a:lnTo>
                      <a:pt x="1386" y="506"/>
                    </a:lnTo>
                    <a:lnTo>
                      <a:pt x="1386" y="504"/>
                    </a:lnTo>
                    <a:lnTo>
                      <a:pt x="1384" y="504"/>
                    </a:lnTo>
                    <a:lnTo>
                      <a:pt x="1382" y="506"/>
                    </a:lnTo>
                    <a:lnTo>
                      <a:pt x="1380" y="506"/>
                    </a:lnTo>
                    <a:lnTo>
                      <a:pt x="1378" y="508"/>
                    </a:lnTo>
                    <a:lnTo>
                      <a:pt x="1376" y="510"/>
                    </a:lnTo>
                    <a:lnTo>
                      <a:pt x="1374" y="510"/>
                    </a:lnTo>
                    <a:lnTo>
                      <a:pt x="1374" y="506"/>
                    </a:lnTo>
                    <a:lnTo>
                      <a:pt x="1372" y="508"/>
                    </a:lnTo>
                    <a:lnTo>
                      <a:pt x="1368" y="510"/>
                    </a:lnTo>
                    <a:lnTo>
                      <a:pt x="1368" y="508"/>
                    </a:lnTo>
                    <a:lnTo>
                      <a:pt x="1370" y="504"/>
                    </a:lnTo>
                    <a:lnTo>
                      <a:pt x="1368" y="504"/>
                    </a:lnTo>
                    <a:lnTo>
                      <a:pt x="1366" y="506"/>
                    </a:lnTo>
                    <a:lnTo>
                      <a:pt x="1366" y="508"/>
                    </a:lnTo>
                    <a:lnTo>
                      <a:pt x="1364" y="510"/>
                    </a:lnTo>
                    <a:lnTo>
                      <a:pt x="1362" y="510"/>
                    </a:lnTo>
                    <a:lnTo>
                      <a:pt x="1362" y="514"/>
                    </a:lnTo>
                    <a:lnTo>
                      <a:pt x="1356" y="516"/>
                    </a:lnTo>
                    <a:lnTo>
                      <a:pt x="1356" y="514"/>
                    </a:lnTo>
                    <a:lnTo>
                      <a:pt x="1354" y="516"/>
                    </a:lnTo>
                    <a:lnTo>
                      <a:pt x="1352" y="516"/>
                    </a:lnTo>
                    <a:lnTo>
                      <a:pt x="1350" y="516"/>
                    </a:lnTo>
                    <a:lnTo>
                      <a:pt x="1348" y="518"/>
                    </a:lnTo>
                    <a:lnTo>
                      <a:pt x="1346" y="518"/>
                    </a:lnTo>
                    <a:lnTo>
                      <a:pt x="1344" y="518"/>
                    </a:lnTo>
                    <a:lnTo>
                      <a:pt x="1342" y="518"/>
                    </a:lnTo>
                    <a:lnTo>
                      <a:pt x="1342" y="520"/>
                    </a:lnTo>
                    <a:lnTo>
                      <a:pt x="1340" y="520"/>
                    </a:lnTo>
                    <a:lnTo>
                      <a:pt x="1340" y="522"/>
                    </a:lnTo>
                    <a:lnTo>
                      <a:pt x="1338" y="522"/>
                    </a:lnTo>
                    <a:lnTo>
                      <a:pt x="1336" y="522"/>
                    </a:lnTo>
                    <a:lnTo>
                      <a:pt x="1336" y="524"/>
                    </a:lnTo>
                    <a:lnTo>
                      <a:pt x="1330" y="528"/>
                    </a:lnTo>
                    <a:lnTo>
                      <a:pt x="1330" y="530"/>
                    </a:lnTo>
                    <a:lnTo>
                      <a:pt x="1328" y="532"/>
                    </a:lnTo>
                    <a:lnTo>
                      <a:pt x="1326" y="536"/>
                    </a:lnTo>
                    <a:lnTo>
                      <a:pt x="1326" y="540"/>
                    </a:lnTo>
                    <a:lnTo>
                      <a:pt x="1328" y="540"/>
                    </a:lnTo>
                    <a:lnTo>
                      <a:pt x="1328" y="542"/>
                    </a:lnTo>
                    <a:lnTo>
                      <a:pt x="1324" y="542"/>
                    </a:lnTo>
                    <a:lnTo>
                      <a:pt x="1320" y="546"/>
                    </a:lnTo>
                    <a:lnTo>
                      <a:pt x="1320" y="548"/>
                    </a:lnTo>
                    <a:lnTo>
                      <a:pt x="1322" y="550"/>
                    </a:lnTo>
                    <a:lnTo>
                      <a:pt x="1324" y="554"/>
                    </a:lnTo>
                    <a:lnTo>
                      <a:pt x="1322" y="556"/>
                    </a:lnTo>
                    <a:lnTo>
                      <a:pt x="1324" y="556"/>
                    </a:lnTo>
                    <a:lnTo>
                      <a:pt x="1324" y="558"/>
                    </a:lnTo>
                    <a:lnTo>
                      <a:pt x="1328" y="558"/>
                    </a:lnTo>
                    <a:lnTo>
                      <a:pt x="1330" y="558"/>
                    </a:lnTo>
                    <a:lnTo>
                      <a:pt x="1330" y="556"/>
                    </a:lnTo>
                    <a:lnTo>
                      <a:pt x="1330" y="554"/>
                    </a:lnTo>
                    <a:lnTo>
                      <a:pt x="1332" y="556"/>
                    </a:lnTo>
                    <a:lnTo>
                      <a:pt x="1330" y="558"/>
                    </a:lnTo>
                    <a:lnTo>
                      <a:pt x="1330" y="562"/>
                    </a:lnTo>
                    <a:lnTo>
                      <a:pt x="1330" y="560"/>
                    </a:lnTo>
                    <a:lnTo>
                      <a:pt x="1324" y="560"/>
                    </a:lnTo>
                    <a:lnTo>
                      <a:pt x="1322" y="562"/>
                    </a:lnTo>
                    <a:lnTo>
                      <a:pt x="1320" y="562"/>
                    </a:lnTo>
                    <a:lnTo>
                      <a:pt x="1314" y="564"/>
                    </a:lnTo>
                    <a:lnTo>
                      <a:pt x="1320" y="562"/>
                    </a:lnTo>
                    <a:lnTo>
                      <a:pt x="1320" y="560"/>
                    </a:lnTo>
                    <a:lnTo>
                      <a:pt x="1320" y="558"/>
                    </a:lnTo>
                    <a:lnTo>
                      <a:pt x="1320" y="560"/>
                    </a:lnTo>
                    <a:lnTo>
                      <a:pt x="1318" y="560"/>
                    </a:lnTo>
                    <a:lnTo>
                      <a:pt x="1316" y="560"/>
                    </a:lnTo>
                    <a:lnTo>
                      <a:pt x="1314" y="562"/>
                    </a:lnTo>
                    <a:lnTo>
                      <a:pt x="1312" y="564"/>
                    </a:lnTo>
                    <a:lnTo>
                      <a:pt x="1312" y="562"/>
                    </a:lnTo>
                    <a:lnTo>
                      <a:pt x="1310" y="564"/>
                    </a:lnTo>
                    <a:lnTo>
                      <a:pt x="1310" y="562"/>
                    </a:lnTo>
                    <a:lnTo>
                      <a:pt x="1308" y="564"/>
                    </a:lnTo>
                    <a:lnTo>
                      <a:pt x="1306" y="564"/>
                    </a:lnTo>
                    <a:lnTo>
                      <a:pt x="1304" y="566"/>
                    </a:lnTo>
                    <a:lnTo>
                      <a:pt x="1302" y="566"/>
                    </a:lnTo>
                    <a:lnTo>
                      <a:pt x="1296" y="568"/>
                    </a:lnTo>
                    <a:lnTo>
                      <a:pt x="1296" y="566"/>
                    </a:lnTo>
                    <a:lnTo>
                      <a:pt x="1296" y="568"/>
                    </a:lnTo>
                    <a:lnTo>
                      <a:pt x="1290" y="568"/>
                    </a:lnTo>
                    <a:lnTo>
                      <a:pt x="1286" y="568"/>
                    </a:lnTo>
                    <a:lnTo>
                      <a:pt x="1284" y="568"/>
                    </a:lnTo>
                    <a:lnTo>
                      <a:pt x="1284" y="568"/>
                    </a:lnTo>
                    <a:lnTo>
                      <a:pt x="1280" y="568"/>
                    </a:lnTo>
                    <a:lnTo>
                      <a:pt x="1276" y="570"/>
                    </a:lnTo>
                    <a:lnTo>
                      <a:pt x="1274" y="572"/>
                    </a:lnTo>
                    <a:lnTo>
                      <a:pt x="1272" y="572"/>
                    </a:lnTo>
                    <a:lnTo>
                      <a:pt x="1266" y="574"/>
                    </a:lnTo>
                    <a:lnTo>
                      <a:pt x="1264" y="576"/>
                    </a:lnTo>
                    <a:lnTo>
                      <a:pt x="1264" y="578"/>
                    </a:lnTo>
                    <a:lnTo>
                      <a:pt x="1266" y="576"/>
                    </a:lnTo>
                    <a:lnTo>
                      <a:pt x="1270" y="576"/>
                    </a:lnTo>
                    <a:lnTo>
                      <a:pt x="1272" y="576"/>
                    </a:lnTo>
                    <a:lnTo>
                      <a:pt x="1274" y="576"/>
                    </a:lnTo>
                    <a:lnTo>
                      <a:pt x="1276" y="574"/>
                    </a:lnTo>
                    <a:lnTo>
                      <a:pt x="1280" y="574"/>
                    </a:lnTo>
                    <a:lnTo>
                      <a:pt x="1286" y="572"/>
                    </a:lnTo>
                    <a:lnTo>
                      <a:pt x="1288" y="572"/>
                    </a:lnTo>
                    <a:lnTo>
                      <a:pt x="1290" y="570"/>
                    </a:lnTo>
                    <a:lnTo>
                      <a:pt x="1290" y="572"/>
                    </a:lnTo>
                    <a:lnTo>
                      <a:pt x="1290" y="574"/>
                    </a:lnTo>
                    <a:lnTo>
                      <a:pt x="1292" y="574"/>
                    </a:lnTo>
                    <a:lnTo>
                      <a:pt x="1294" y="572"/>
                    </a:lnTo>
                    <a:lnTo>
                      <a:pt x="1296" y="572"/>
                    </a:lnTo>
                    <a:lnTo>
                      <a:pt x="1294" y="572"/>
                    </a:lnTo>
                    <a:lnTo>
                      <a:pt x="1294" y="574"/>
                    </a:lnTo>
                    <a:lnTo>
                      <a:pt x="1288" y="576"/>
                    </a:lnTo>
                    <a:lnTo>
                      <a:pt x="1272" y="582"/>
                    </a:lnTo>
                    <a:lnTo>
                      <a:pt x="1268" y="582"/>
                    </a:lnTo>
                    <a:lnTo>
                      <a:pt x="1264" y="582"/>
                    </a:lnTo>
                    <a:lnTo>
                      <a:pt x="1262" y="582"/>
                    </a:lnTo>
                    <a:lnTo>
                      <a:pt x="1260" y="582"/>
                    </a:lnTo>
                    <a:lnTo>
                      <a:pt x="1258" y="582"/>
                    </a:lnTo>
                    <a:lnTo>
                      <a:pt x="1256" y="582"/>
                    </a:lnTo>
                    <a:lnTo>
                      <a:pt x="1252" y="584"/>
                    </a:lnTo>
                    <a:lnTo>
                      <a:pt x="1254" y="586"/>
                    </a:lnTo>
                    <a:lnTo>
                      <a:pt x="1254" y="584"/>
                    </a:lnTo>
                    <a:lnTo>
                      <a:pt x="1256" y="586"/>
                    </a:lnTo>
                    <a:lnTo>
                      <a:pt x="1258" y="584"/>
                    </a:lnTo>
                    <a:lnTo>
                      <a:pt x="1256" y="586"/>
                    </a:lnTo>
                    <a:lnTo>
                      <a:pt x="1254" y="592"/>
                    </a:lnTo>
                    <a:lnTo>
                      <a:pt x="1250" y="600"/>
                    </a:lnTo>
                    <a:lnTo>
                      <a:pt x="1246" y="604"/>
                    </a:lnTo>
                    <a:lnTo>
                      <a:pt x="1240" y="608"/>
                    </a:lnTo>
                    <a:lnTo>
                      <a:pt x="1236" y="614"/>
                    </a:lnTo>
                    <a:lnTo>
                      <a:pt x="1234" y="614"/>
                    </a:lnTo>
                    <a:lnTo>
                      <a:pt x="1232" y="616"/>
                    </a:lnTo>
                    <a:lnTo>
                      <a:pt x="1234" y="610"/>
                    </a:lnTo>
                    <a:lnTo>
                      <a:pt x="1232" y="610"/>
                    </a:lnTo>
                    <a:lnTo>
                      <a:pt x="1230" y="608"/>
                    </a:lnTo>
                    <a:lnTo>
                      <a:pt x="1228" y="608"/>
                    </a:lnTo>
                    <a:lnTo>
                      <a:pt x="1228" y="606"/>
                    </a:lnTo>
                    <a:lnTo>
                      <a:pt x="1226" y="604"/>
                    </a:lnTo>
                    <a:lnTo>
                      <a:pt x="1228" y="602"/>
                    </a:lnTo>
                    <a:lnTo>
                      <a:pt x="1226" y="602"/>
                    </a:lnTo>
                    <a:lnTo>
                      <a:pt x="1226" y="604"/>
                    </a:lnTo>
                    <a:lnTo>
                      <a:pt x="1226" y="606"/>
                    </a:lnTo>
                    <a:lnTo>
                      <a:pt x="1228" y="608"/>
                    </a:lnTo>
                    <a:lnTo>
                      <a:pt x="1226" y="612"/>
                    </a:lnTo>
                    <a:lnTo>
                      <a:pt x="1228" y="614"/>
                    </a:lnTo>
                    <a:lnTo>
                      <a:pt x="1228" y="618"/>
                    </a:lnTo>
                    <a:lnTo>
                      <a:pt x="1230" y="618"/>
                    </a:lnTo>
                    <a:lnTo>
                      <a:pt x="1228" y="626"/>
                    </a:lnTo>
                    <a:lnTo>
                      <a:pt x="1228" y="628"/>
                    </a:lnTo>
                    <a:lnTo>
                      <a:pt x="1222" y="634"/>
                    </a:lnTo>
                    <a:lnTo>
                      <a:pt x="1220" y="638"/>
                    </a:lnTo>
                    <a:lnTo>
                      <a:pt x="1218" y="638"/>
                    </a:lnTo>
                    <a:lnTo>
                      <a:pt x="1216" y="638"/>
                    </a:lnTo>
                    <a:lnTo>
                      <a:pt x="1212" y="646"/>
                    </a:lnTo>
                    <a:lnTo>
                      <a:pt x="1208" y="650"/>
                    </a:lnTo>
                    <a:lnTo>
                      <a:pt x="1204" y="652"/>
                    </a:lnTo>
                    <a:lnTo>
                      <a:pt x="1204" y="650"/>
                    </a:lnTo>
                    <a:lnTo>
                      <a:pt x="1204" y="652"/>
                    </a:lnTo>
                    <a:lnTo>
                      <a:pt x="1204" y="650"/>
                    </a:lnTo>
                    <a:lnTo>
                      <a:pt x="1208" y="644"/>
                    </a:lnTo>
                    <a:lnTo>
                      <a:pt x="1208" y="642"/>
                    </a:lnTo>
                    <a:lnTo>
                      <a:pt x="1214" y="638"/>
                    </a:lnTo>
                    <a:lnTo>
                      <a:pt x="1212" y="636"/>
                    </a:lnTo>
                    <a:lnTo>
                      <a:pt x="1214" y="636"/>
                    </a:lnTo>
                    <a:lnTo>
                      <a:pt x="1210" y="636"/>
                    </a:lnTo>
                    <a:lnTo>
                      <a:pt x="1212" y="632"/>
                    </a:lnTo>
                    <a:lnTo>
                      <a:pt x="1210" y="632"/>
                    </a:lnTo>
                    <a:lnTo>
                      <a:pt x="1212" y="630"/>
                    </a:lnTo>
                    <a:lnTo>
                      <a:pt x="1212" y="628"/>
                    </a:lnTo>
                    <a:lnTo>
                      <a:pt x="1212" y="630"/>
                    </a:lnTo>
                    <a:lnTo>
                      <a:pt x="1210" y="628"/>
                    </a:lnTo>
                    <a:lnTo>
                      <a:pt x="1212" y="628"/>
                    </a:lnTo>
                    <a:lnTo>
                      <a:pt x="1210" y="630"/>
                    </a:lnTo>
                    <a:lnTo>
                      <a:pt x="1208" y="630"/>
                    </a:lnTo>
                    <a:lnTo>
                      <a:pt x="1206" y="628"/>
                    </a:lnTo>
                    <a:lnTo>
                      <a:pt x="1206" y="624"/>
                    </a:lnTo>
                    <a:lnTo>
                      <a:pt x="1208" y="624"/>
                    </a:lnTo>
                    <a:lnTo>
                      <a:pt x="1208" y="622"/>
                    </a:lnTo>
                    <a:lnTo>
                      <a:pt x="1210" y="622"/>
                    </a:lnTo>
                    <a:lnTo>
                      <a:pt x="1208" y="620"/>
                    </a:lnTo>
                    <a:lnTo>
                      <a:pt x="1206" y="620"/>
                    </a:lnTo>
                    <a:lnTo>
                      <a:pt x="1208" y="618"/>
                    </a:lnTo>
                    <a:lnTo>
                      <a:pt x="1210" y="618"/>
                    </a:lnTo>
                    <a:lnTo>
                      <a:pt x="1210" y="616"/>
                    </a:lnTo>
                    <a:lnTo>
                      <a:pt x="1208" y="616"/>
                    </a:lnTo>
                    <a:lnTo>
                      <a:pt x="1210" y="612"/>
                    </a:lnTo>
                    <a:lnTo>
                      <a:pt x="1210" y="614"/>
                    </a:lnTo>
                    <a:lnTo>
                      <a:pt x="1212" y="614"/>
                    </a:lnTo>
                    <a:lnTo>
                      <a:pt x="1214" y="612"/>
                    </a:lnTo>
                    <a:lnTo>
                      <a:pt x="1212" y="610"/>
                    </a:lnTo>
                    <a:lnTo>
                      <a:pt x="1216" y="606"/>
                    </a:lnTo>
                    <a:lnTo>
                      <a:pt x="1218" y="606"/>
                    </a:lnTo>
                    <a:lnTo>
                      <a:pt x="1218" y="602"/>
                    </a:lnTo>
                    <a:lnTo>
                      <a:pt x="1216" y="604"/>
                    </a:lnTo>
                    <a:lnTo>
                      <a:pt x="1214" y="606"/>
                    </a:lnTo>
                    <a:lnTo>
                      <a:pt x="1212" y="608"/>
                    </a:lnTo>
                    <a:lnTo>
                      <a:pt x="1212" y="606"/>
                    </a:lnTo>
                    <a:lnTo>
                      <a:pt x="1210" y="608"/>
                    </a:lnTo>
                    <a:lnTo>
                      <a:pt x="1208" y="610"/>
                    </a:lnTo>
                    <a:lnTo>
                      <a:pt x="1206" y="610"/>
                    </a:lnTo>
                    <a:lnTo>
                      <a:pt x="1208" y="610"/>
                    </a:lnTo>
                    <a:lnTo>
                      <a:pt x="1208" y="614"/>
                    </a:lnTo>
                    <a:lnTo>
                      <a:pt x="1204" y="618"/>
                    </a:lnTo>
                    <a:lnTo>
                      <a:pt x="1204" y="620"/>
                    </a:lnTo>
                    <a:lnTo>
                      <a:pt x="1204" y="624"/>
                    </a:lnTo>
                    <a:lnTo>
                      <a:pt x="1204" y="628"/>
                    </a:lnTo>
                    <a:lnTo>
                      <a:pt x="1204" y="630"/>
                    </a:lnTo>
                    <a:lnTo>
                      <a:pt x="1204" y="632"/>
                    </a:lnTo>
                    <a:lnTo>
                      <a:pt x="1204" y="634"/>
                    </a:lnTo>
                    <a:lnTo>
                      <a:pt x="1202" y="632"/>
                    </a:lnTo>
                    <a:lnTo>
                      <a:pt x="1200" y="630"/>
                    </a:lnTo>
                    <a:lnTo>
                      <a:pt x="1196" y="630"/>
                    </a:lnTo>
                    <a:lnTo>
                      <a:pt x="1196" y="628"/>
                    </a:lnTo>
                    <a:lnTo>
                      <a:pt x="1194" y="628"/>
                    </a:lnTo>
                    <a:lnTo>
                      <a:pt x="1194" y="626"/>
                    </a:lnTo>
                    <a:lnTo>
                      <a:pt x="1194" y="626"/>
                    </a:lnTo>
                    <a:lnTo>
                      <a:pt x="1192" y="628"/>
                    </a:lnTo>
                    <a:lnTo>
                      <a:pt x="1192" y="624"/>
                    </a:lnTo>
                    <a:lnTo>
                      <a:pt x="1194" y="622"/>
                    </a:lnTo>
                    <a:lnTo>
                      <a:pt x="1194" y="622"/>
                    </a:lnTo>
                    <a:lnTo>
                      <a:pt x="1192" y="624"/>
                    </a:lnTo>
                    <a:lnTo>
                      <a:pt x="1190" y="626"/>
                    </a:lnTo>
                    <a:lnTo>
                      <a:pt x="1190" y="628"/>
                    </a:lnTo>
                    <a:lnTo>
                      <a:pt x="1192" y="628"/>
                    </a:lnTo>
                    <a:lnTo>
                      <a:pt x="1194" y="628"/>
                    </a:lnTo>
                    <a:lnTo>
                      <a:pt x="1194" y="630"/>
                    </a:lnTo>
                    <a:lnTo>
                      <a:pt x="1200" y="632"/>
                    </a:lnTo>
                    <a:lnTo>
                      <a:pt x="1200" y="634"/>
                    </a:lnTo>
                    <a:lnTo>
                      <a:pt x="1204" y="638"/>
                    </a:lnTo>
                    <a:lnTo>
                      <a:pt x="1202" y="640"/>
                    </a:lnTo>
                    <a:lnTo>
                      <a:pt x="1202" y="642"/>
                    </a:lnTo>
                    <a:lnTo>
                      <a:pt x="1198" y="642"/>
                    </a:lnTo>
                    <a:lnTo>
                      <a:pt x="1198" y="640"/>
                    </a:lnTo>
                    <a:lnTo>
                      <a:pt x="1196" y="640"/>
                    </a:lnTo>
                    <a:lnTo>
                      <a:pt x="1196" y="638"/>
                    </a:lnTo>
                    <a:lnTo>
                      <a:pt x="1194" y="638"/>
                    </a:lnTo>
                    <a:lnTo>
                      <a:pt x="1196" y="640"/>
                    </a:lnTo>
                    <a:lnTo>
                      <a:pt x="1198" y="642"/>
                    </a:lnTo>
                    <a:lnTo>
                      <a:pt x="1200" y="644"/>
                    </a:lnTo>
                    <a:lnTo>
                      <a:pt x="1200" y="646"/>
                    </a:lnTo>
                    <a:lnTo>
                      <a:pt x="1202" y="646"/>
                    </a:lnTo>
                    <a:lnTo>
                      <a:pt x="1202" y="646"/>
                    </a:lnTo>
                    <a:lnTo>
                      <a:pt x="1200" y="646"/>
                    </a:lnTo>
                    <a:lnTo>
                      <a:pt x="1198" y="646"/>
                    </a:lnTo>
                    <a:lnTo>
                      <a:pt x="1198" y="648"/>
                    </a:lnTo>
                    <a:lnTo>
                      <a:pt x="1196" y="650"/>
                    </a:lnTo>
                    <a:lnTo>
                      <a:pt x="1198" y="650"/>
                    </a:lnTo>
                    <a:lnTo>
                      <a:pt x="1198" y="652"/>
                    </a:lnTo>
                    <a:lnTo>
                      <a:pt x="1198" y="654"/>
                    </a:lnTo>
                    <a:lnTo>
                      <a:pt x="1200" y="656"/>
                    </a:lnTo>
                    <a:lnTo>
                      <a:pt x="1202" y="656"/>
                    </a:lnTo>
                    <a:lnTo>
                      <a:pt x="1204" y="664"/>
                    </a:lnTo>
                    <a:lnTo>
                      <a:pt x="1202" y="670"/>
                    </a:lnTo>
                    <a:lnTo>
                      <a:pt x="1204" y="682"/>
                    </a:lnTo>
                    <a:lnTo>
                      <a:pt x="1202" y="692"/>
                    </a:lnTo>
                    <a:lnTo>
                      <a:pt x="1198" y="692"/>
                    </a:lnTo>
                    <a:lnTo>
                      <a:pt x="1194" y="694"/>
                    </a:lnTo>
                    <a:lnTo>
                      <a:pt x="1188" y="696"/>
                    </a:lnTo>
                    <a:lnTo>
                      <a:pt x="1182" y="702"/>
                    </a:lnTo>
                    <a:lnTo>
                      <a:pt x="1182" y="700"/>
                    </a:lnTo>
                    <a:lnTo>
                      <a:pt x="1180" y="700"/>
                    </a:lnTo>
                    <a:lnTo>
                      <a:pt x="1172" y="702"/>
                    </a:lnTo>
                    <a:lnTo>
                      <a:pt x="1170" y="702"/>
                    </a:lnTo>
                    <a:lnTo>
                      <a:pt x="1164" y="706"/>
                    </a:lnTo>
                    <a:lnTo>
                      <a:pt x="1160" y="710"/>
                    </a:lnTo>
                    <a:lnTo>
                      <a:pt x="1158" y="710"/>
                    </a:lnTo>
                    <a:lnTo>
                      <a:pt x="1154" y="718"/>
                    </a:lnTo>
                    <a:lnTo>
                      <a:pt x="1150" y="718"/>
                    </a:lnTo>
                    <a:lnTo>
                      <a:pt x="1148" y="718"/>
                    </a:lnTo>
                    <a:lnTo>
                      <a:pt x="1144" y="720"/>
                    </a:lnTo>
                    <a:lnTo>
                      <a:pt x="1140" y="720"/>
                    </a:lnTo>
                    <a:lnTo>
                      <a:pt x="1138" y="720"/>
                    </a:lnTo>
                    <a:lnTo>
                      <a:pt x="1136" y="724"/>
                    </a:lnTo>
                    <a:lnTo>
                      <a:pt x="1132" y="728"/>
                    </a:lnTo>
                    <a:lnTo>
                      <a:pt x="1128" y="734"/>
                    </a:lnTo>
                    <a:lnTo>
                      <a:pt x="1126" y="736"/>
                    </a:lnTo>
                    <a:lnTo>
                      <a:pt x="1122" y="736"/>
                    </a:lnTo>
                    <a:lnTo>
                      <a:pt x="1122" y="738"/>
                    </a:lnTo>
                    <a:lnTo>
                      <a:pt x="1118" y="740"/>
                    </a:lnTo>
                    <a:lnTo>
                      <a:pt x="1114" y="740"/>
                    </a:lnTo>
                    <a:lnTo>
                      <a:pt x="1112" y="742"/>
                    </a:lnTo>
                    <a:lnTo>
                      <a:pt x="1110" y="744"/>
                    </a:lnTo>
                    <a:lnTo>
                      <a:pt x="1106" y="744"/>
                    </a:lnTo>
                    <a:lnTo>
                      <a:pt x="1106" y="746"/>
                    </a:lnTo>
                    <a:lnTo>
                      <a:pt x="1104" y="746"/>
                    </a:lnTo>
                    <a:lnTo>
                      <a:pt x="1104" y="744"/>
                    </a:lnTo>
                    <a:lnTo>
                      <a:pt x="1102" y="744"/>
                    </a:lnTo>
                    <a:lnTo>
                      <a:pt x="1104" y="748"/>
                    </a:lnTo>
                    <a:lnTo>
                      <a:pt x="1102" y="750"/>
                    </a:lnTo>
                    <a:lnTo>
                      <a:pt x="1100" y="750"/>
                    </a:lnTo>
                    <a:lnTo>
                      <a:pt x="1098" y="748"/>
                    </a:lnTo>
                    <a:lnTo>
                      <a:pt x="1098" y="750"/>
                    </a:lnTo>
                    <a:lnTo>
                      <a:pt x="1100" y="752"/>
                    </a:lnTo>
                    <a:lnTo>
                      <a:pt x="1098" y="752"/>
                    </a:lnTo>
                    <a:lnTo>
                      <a:pt x="1096" y="754"/>
                    </a:lnTo>
                    <a:lnTo>
                      <a:pt x="1094" y="754"/>
                    </a:lnTo>
                    <a:lnTo>
                      <a:pt x="1096" y="756"/>
                    </a:lnTo>
                    <a:lnTo>
                      <a:pt x="1092" y="760"/>
                    </a:lnTo>
                    <a:lnTo>
                      <a:pt x="1090" y="758"/>
                    </a:lnTo>
                    <a:lnTo>
                      <a:pt x="1090" y="760"/>
                    </a:lnTo>
                    <a:lnTo>
                      <a:pt x="1090" y="762"/>
                    </a:lnTo>
                    <a:lnTo>
                      <a:pt x="1088" y="762"/>
                    </a:lnTo>
                    <a:lnTo>
                      <a:pt x="1090" y="762"/>
                    </a:lnTo>
                    <a:lnTo>
                      <a:pt x="1090" y="764"/>
                    </a:lnTo>
                    <a:lnTo>
                      <a:pt x="1088" y="766"/>
                    </a:lnTo>
                    <a:lnTo>
                      <a:pt x="1086" y="766"/>
                    </a:lnTo>
                    <a:lnTo>
                      <a:pt x="1088" y="766"/>
                    </a:lnTo>
                    <a:lnTo>
                      <a:pt x="1086" y="768"/>
                    </a:lnTo>
                    <a:lnTo>
                      <a:pt x="1084" y="768"/>
                    </a:lnTo>
                    <a:lnTo>
                      <a:pt x="1084" y="770"/>
                    </a:lnTo>
                    <a:lnTo>
                      <a:pt x="1084" y="772"/>
                    </a:lnTo>
                    <a:lnTo>
                      <a:pt x="1082" y="774"/>
                    </a:lnTo>
                    <a:lnTo>
                      <a:pt x="1080" y="774"/>
                    </a:lnTo>
                    <a:lnTo>
                      <a:pt x="1082" y="774"/>
                    </a:lnTo>
                    <a:lnTo>
                      <a:pt x="1080" y="776"/>
                    </a:lnTo>
                    <a:lnTo>
                      <a:pt x="1080" y="778"/>
                    </a:lnTo>
                    <a:lnTo>
                      <a:pt x="1078" y="784"/>
                    </a:lnTo>
                    <a:lnTo>
                      <a:pt x="1078" y="786"/>
                    </a:lnTo>
                    <a:lnTo>
                      <a:pt x="1078" y="790"/>
                    </a:lnTo>
                    <a:lnTo>
                      <a:pt x="1078" y="798"/>
                    </a:lnTo>
                    <a:lnTo>
                      <a:pt x="1078" y="802"/>
                    </a:lnTo>
                    <a:lnTo>
                      <a:pt x="1078" y="804"/>
                    </a:lnTo>
                    <a:lnTo>
                      <a:pt x="1078" y="808"/>
                    </a:lnTo>
                    <a:lnTo>
                      <a:pt x="1078" y="810"/>
                    </a:lnTo>
                    <a:lnTo>
                      <a:pt x="1080" y="814"/>
                    </a:lnTo>
                    <a:lnTo>
                      <a:pt x="1082" y="822"/>
                    </a:lnTo>
                    <a:lnTo>
                      <a:pt x="1086" y="828"/>
                    </a:lnTo>
                    <a:lnTo>
                      <a:pt x="1084" y="830"/>
                    </a:lnTo>
                    <a:lnTo>
                      <a:pt x="1082" y="834"/>
                    </a:lnTo>
                    <a:lnTo>
                      <a:pt x="1084" y="840"/>
                    </a:lnTo>
                    <a:lnTo>
                      <a:pt x="1086" y="846"/>
                    </a:lnTo>
                    <a:lnTo>
                      <a:pt x="1086" y="852"/>
                    </a:lnTo>
                    <a:lnTo>
                      <a:pt x="1088" y="858"/>
                    </a:lnTo>
                    <a:lnTo>
                      <a:pt x="1088" y="862"/>
                    </a:lnTo>
                    <a:lnTo>
                      <a:pt x="1086" y="872"/>
                    </a:lnTo>
                    <a:lnTo>
                      <a:pt x="1084" y="878"/>
                    </a:lnTo>
                    <a:lnTo>
                      <a:pt x="1082" y="884"/>
                    </a:lnTo>
                    <a:lnTo>
                      <a:pt x="1082" y="882"/>
                    </a:lnTo>
                    <a:lnTo>
                      <a:pt x="1080" y="884"/>
                    </a:lnTo>
                    <a:lnTo>
                      <a:pt x="1078" y="888"/>
                    </a:lnTo>
                    <a:lnTo>
                      <a:pt x="1078" y="890"/>
                    </a:lnTo>
                    <a:lnTo>
                      <a:pt x="1076" y="892"/>
                    </a:lnTo>
                    <a:lnTo>
                      <a:pt x="1078" y="890"/>
                    </a:lnTo>
                    <a:lnTo>
                      <a:pt x="1080" y="888"/>
                    </a:lnTo>
                    <a:lnTo>
                      <a:pt x="1078" y="892"/>
                    </a:lnTo>
                    <a:lnTo>
                      <a:pt x="1076" y="896"/>
                    </a:lnTo>
                    <a:lnTo>
                      <a:pt x="1070" y="900"/>
                    </a:lnTo>
                    <a:lnTo>
                      <a:pt x="1072" y="898"/>
                    </a:lnTo>
                    <a:lnTo>
                      <a:pt x="1074" y="894"/>
                    </a:lnTo>
                    <a:lnTo>
                      <a:pt x="1070" y="894"/>
                    </a:lnTo>
                    <a:lnTo>
                      <a:pt x="1070" y="896"/>
                    </a:lnTo>
                    <a:lnTo>
                      <a:pt x="1070" y="898"/>
                    </a:lnTo>
                    <a:lnTo>
                      <a:pt x="1068" y="898"/>
                    </a:lnTo>
                    <a:lnTo>
                      <a:pt x="1068" y="896"/>
                    </a:lnTo>
                    <a:lnTo>
                      <a:pt x="1068" y="894"/>
                    </a:lnTo>
                    <a:lnTo>
                      <a:pt x="1066" y="894"/>
                    </a:lnTo>
                    <a:lnTo>
                      <a:pt x="1064" y="896"/>
                    </a:lnTo>
                    <a:lnTo>
                      <a:pt x="1062" y="896"/>
                    </a:lnTo>
                    <a:lnTo>
                      <a:pt x="1062" y="894"/>
                    </a:lnTo>
                    <a:lnTo>
                      <a:pt x="1062" y="892"/>
                    </a:lnTo>
                    <a:lnTo>
                      <a:pt x="1062" y="884"/>
                    </a:lnTo>
                    <a:lnTo>
                      <a:pt x="1060" y="882"/>
                    </a:lnTo>
                    <a:lnTo>
                      <a:pt x="1058" y="880"/>
                    </a:lnTo>
                    <a:lnTo>
                      <a:pt x="1056" y="880"/>
                    </a:lnTo>
                    <a:lnTo>
                      <a:pt x="1056" y="880"/>
                    </a:lnTo>
                    <a:lnTo>
                      <a:pt x="1054" y="876"/>
                    </a:lnTo>
                    <a:lnTo>
                      <a:pt x="1054" y="872"/>
                    </a:lnTo>
                    <a:lnTo>
                      <a:pt x="1052" y="868"/>
                    </a:lnTo>
                    <a:lnTo>
                      <a:pt x="1052" y="870"/>
                    </a:lnTo>
                    <a:lnTo>
                      <a:pt x="1050" y="870"/>
                    </a:lnTo>
                    <a:lnTo>
                      <a:pt x="1048" y="868"/>
                    </a:lnTo>
                    <a:lnTo>
                      <a:pt x="1048" y="862"/>
                    </a:lnTo>
                    <a:lnTo>
                      <a:pt x="1048" y="860"/>
                    </a:lnTo>
                    <a:lnTo>
                      <a:pt x="1048" y="858"/>
                    </a:lnTo>
                    <a:lnTo>
                      <a:pt x="1046" y="852"/>
                    </a:lnTo>
                    <a:lnTo>
                      <a:pt x="1044" y="850"/>
                    </a:lnTo>
                    <a:lnTo>
                      <a:pt x="1044" y="846"/>
                    </a:lnTo>
                    <a:lnTo>
                      <a:pt x="1046" y="846"/>
                    </a:lnTo>
                    <a:lnTo>
                      <a:pt x="1046" y="844"/>
                    </a:lnTo>
                    <a:lnTo>
                      <a:pt x="1050" y="840"/>
                    </a:lnTo>
                    <a:lnTo>
                      <a:pt x="1048" y="840"/>
                    </a:lnTo>
                    <a:lnTo>
                      <a:pt x="1046" y="838"/>
                    </a:lnTo>
                    <a:lnTo>
                      <a:pt x="1044" y="838"/>
                    </a:lnTo>
                    <a:lnTo>
                      <a:pt x="1046" y="838"/>
                    </a:lnTo>
                    <a:lnTo>
                      <a:pt x="1046" y="840"/>
                    </a:lnTo>
                    <a:lnTo>
                      <a:pt x="1046" y="842"/>
                    </a:lnTo>
                    <a:lnTo>
                      <a:pt x="1044" y="844"/>
                    </a:lnTo>
                    <a:lnTo>
                      <a:pt x="1044" y="842"/>
                    </a:lnTo>
                    <a:lnTo>
                      <a:pt x="1044" y="840"/>
                    </a:lnTo>
                    <a:lnTo>
                      <a:pt x="1044" y="834"/>
                    </a:lnTo>
                    <a:lnTo>
                      <a:pt x="1046" y="832"/>
                    </a:lnTo>
                    <a:lnTo>
                      <a:pt x="1048" y="830"/>
                    </a:lnTo>
                    <a:lnTo>
                      <a:pt x="1050" y="824"/>
                    </a:lnTo>
                    <a:lnTo>
                      <a:pt x="1048" y="824"/>
                    </a:lnTo>
                    <a:lnTo>
                      <a:pt x="1048" y="822"/>
                    </a:lnTo>
                    <a:lnTo>
                      <a:pt x="1050" y="820"/>
                    </a:lnTo>
                    <a:lnTo>
                      <a:pt x="1048" y="818"/>
                    </a:lnTo>
                    <a:lnTo>
                      <a:pt x="1048" y="814"/>
                    </a:lnTo>
                    <a:lnTo>
                      <a:pt x="1044" y="814"/>
                    </a:lnTo>
                    <a:lnTo>
                      <a:pt x="1044" y="812"/>
                    </a:lnTo>
                    <a:lnTo>
                      <a:pt x="1042" y="808"/>
                    </a:lnTo>
                    <a:lnTo>
                      <a:pt x="1040" y="808"/>
                    </a:lnTo>
                    <a:lnTo>
                      <a:pt x="1040" y="804"/>
                    </a:lnTo>
                    <a:lnTo>
                      <a:pt x="1038" y="802"/>
                    </a:lnTo>
                    <a:lnTo>
                      <a:pt x="1038" y="798"/>
                    </a:lnTo>
                    <a:lnTo>
                      <a:pt x="1032" y="794"/>
                    </a:lnTo>
                    <a:lnTo>
                      <a:pt x="1030" y="794"/>
                    </a:lnTo>
                    <a:lnTo>
                      <a:pt x="1026" y="794"/>
                    </a:lnTo>
                    <a:lnTo>
                      <a:pt x="1024" y="796"/>
                    </a:lnTo>
                    <a:lnTo>
                      <a:pt x="1024" y="798"/>
                    </a:lnTo>
                    <a:lnTo>
                      <a:pt x="1022" y="798"/>
                    </a:lnTo>
                    <a:lnTo>
                      <a:pt x="1014" y="802"/>
                    </a:lnTo>
                    <a:lnTo>
                      <a:pt x="1012" y="802"/>
                    </a:lnTo>
                    <a:lnTo>
                      <a:pt x="1012" y="802"/>
                    </a:lnTo>
                    <a:lnTo>
                      <a:pt x="1012" y="804"/>
                    </a:lnTo>
                    <a:lnTo>
                      <a:pt x="1010" y="804"/>
                    </a:lnTo>
                    <a:lnTo>
                      <a:pt x="1006" y="804"/>
                    </a:lnTo>
                    <a:lnTo>
                      <a:pt x="1008" y="802"/>
                    </a:lnTo>
                    <a:lnTo>
                      <a:pt x="1008" y="798"/>
                    </a:lnTo>
                    <a:lnTo>
                      <a:pt x="1006" y="796"/>
                    </a:lnTo>
                    <a:lnTo>
                      <a:pt x="1004" y="794"/>
                    </a:lnTo>
                    <a:lnTo>
                      <a:pt x="998" y="790"/>
                    </a:lnTo>
                    <a:lnTo>
                      <a:pt x="992" y="788"/>
                    </a:lnTo>
                    <a:lnTo>
                      <a:pt x="990" y="788"/>
                    </a:lnTo>
                    <a:lnTo>
                      <a:pt x="984" y="788"/>
                    </a:lnTo>
                    <a:lnTo>
                      <a:pt x="974" y="790"/>
                    </a:lnTo>
                    <a:lnTo>
                      <a:pt x="972" y="790"/>
                    </a:lnTo>
                    <a:lnTo>
                      <a:pt x="964" y="792"/>
                    </a:lnTo>
                    <a:lnTo>
                      <a:pt x="966" y="786"/>
                    </a:lnTo>
                    <a:lnTo>
                      <a:pt x="966" y="784"/>
                    </a:lnTo>
                    <a:lnTo>
                      <a:pt x="966" y="784"/>
                    </a:lnTo>
                    <a:lnTo>
                      <a:pt x="964" y="786"/>
                    </a:lnTo>
                    <a:lnTo>
                      <a:pt x="962" y="788"/>
                    </a:lnTo>
                    <a:lnTo>
                      <a:pt x="962" y="790"/>
                    </a:lnTo>
                    <a:lnTo>
                      <a:pt x="960" y="788"/>
                    </a:lnTo>
                    <a:lnTo>
                      <a:pt x="958" y="788"/>
                    </a:lnTo>
                    <a:lnTo>
                      <a:pt x="956" y="790"/>
                    </a:lnTo>
                    <a:lnTo>
                      <a:pt x="952" y="788"/>
                    </a:lnTo>
                    <a:lnTo>
                      <a:pt x="950" y="788"/>
                    </a:lnTo>
                    <a:lnTo>
                      <a:pt x="948" y="788"/>
                    </a:lnTo>
                    <a:lnTo>
                      <a:pt x="942" y="790"/>
                    </a:lnTo>
                    <a:lnTo>
                      <a:pt x="942" y="788"/>
                    </a:lnTo>
                    <a:lnTo>
                      <a:pt x="942" y="790"/>
                    </a:lnTo>
                    <a:lnTo>
                      <a:pt x="938" y="792"/>
                    </a:lnTo>
                    <a:lnTo>
                      <a:pt x="936" y="792"/>
                    </a:lnTo>
                    <a:lnTo>
                      <a:pt x="934" y="792"/>
                    </a:lnTo>
                    <a:lnTo>
                      <a:pt x="932" y="796"/>
                    </a:lnTo>
                    <a:lnTo>
                      <a:pt x="930" y="796"/>
                    </a:lnTo>
                    <a:lnTo>
                      <a:pt x="932" y="798"/>
                    </a:lnTo>
                    <a:lnTo>
                      <a:pt x="934" y="800"/>
                    </a:lnTo>
                    <a:lnTo>
                      <a:pt x="936" y="796"/>
                    </a:lnTo>
                    <a:lnTo>
                      <a:pt x="938" y="794"/>
                    </a:lnTo>
                    <a:lnTo>
                      <a:pt x="944" y="792"/>
                    </a:lnTo>
                    <a:lnTo>
                      <a:pt x="942" y="798"/>
                    </a:lnTo>
                    <a:lnTo>
                      <a:pt x="940" y="798"/>
                    </a:lnTo>
                    <a:lnTo>
                      <a:pt x="940" y="800"/>
                    </a:lnTo>
                    <a:lnTo>
                      <a:pt x="936" y="802"/>
                    </a:lnTo>
                    <a:lnTo>
                      <a:pt x="936" y="804"/>
                    </a:lnTo>
                    <a:lnTo>
                      <a:pt x="934" y="802"/>
                    </a:lnTo>
                    <a:lnTo>
                      <a:pt x="934" y="804"/>
                    </a:lnTo>
                    <a:lnTo>
                      <a:pt x="932" y="804"/>
                    </a:lnTo>
                    <a:lnTo>
                      <a:pt x="934" y="804"/>
                    </a:lnTo>
                    <a:lnTo>
                      <a:pt x="932" y="804"/>
                    </a:lnTo>
                    <a:lnTo>
                      <a:pt x="934" y="808"/>
                    </a:lnTo>
                    <a:lnTo>
                      <a:pt x="932" y="806"/>
                    </a:lnTo>
                    <a:lnTo>
                      <a:pt x="934" y="810"/>
                    </a:lnTo>
                    <a:lnTo>
                      <a:pt x="936" y="810"/>
                    </a:lnTo>
                    <a:lnTo>
                      <a:pt x="938" y="812"/>
                    </a:lnTo>
                    <a:lnTo>
                      <a:pt x="940" y="812"/>
                    </a:lnTo>
                    <a:lnTo>
                      <a:pt x="942" y="812"/>
                    </a:lnTo>
                    <a:lnTo>
                      <a:pt x="940" y="816"/>
                    </a:lnTo>
                    <a:lnTo>
                      <a:pt x="938" y="816"/>
                    </a:lnTo>
                    <a:lnTo>
                      <a:pt x="938" y="818"/>
                    </a:lnTo>
                    <a:lnTo>
                      <a:pt x="936" y="816"/>
                    </a:lnTo>
                    <a:lnTo>
                      <a:pt x="934" y="818"/>
                    </a:lnTo>
                    <a:lnTo>
                      <a:pt x="934" y="816"/>
                    </a:lnTo>
                    <a:lnTo>
                      <a:pt x="932" y="812"/>
                    </a:lnTo>
                    <a:lnTo>
                      <a:pt x="928" y="812"/>
                    </a:lnTo>
                    <a:lnTo>
                      <a:pt x="926" y="812"/>
                    </a:lnTo>
                    <a:lnTo>
                      <a:pt x="922" y="814"/>
                    </a:lnTo>
                    <a:lnTo>
                      <a:pt x="920" y="816"/>
                    </a:lnTo>
                    <a:lnTo>
                      <a:pt x="918" y="816"/>
                    </a:lnTo>
                    <a:lnTo>
                      <a:pt x="920" y="816"/>
                    </a:lnTo>
                    <a:lnTo>
                      <a:pt x="920" y="814"/>
                    </a:lnTo>
                    <a:lnTo>
                      <a:pt x="920" y="812"/>
                    </a:lnTo>
                    <a:lnTo>
                      <a:pt x="918" y="812"/>
                    </a:lnTo>
                    <a:lnTo>
                      <a:pt x="916" y="812"/>
                    </a:lnTo>
                    <a:lnTo>
                      <a:pt x="912" y="814"/>
                    </a:lnTo>
                    <a:lnTo>
                      <a:pt x="910" y="816"/>
                    </a:lnTo>
                    <a:lnTo>
                      <a:pt x="908" y="814"/>
                    </a:lnTo>
                    <a:lnTo>
                      <a:pt x="906" y="814"/>
                    </a:lnTo>
                    <a:lnTo>
                      <a:pt x="902" y="810"/>
                    </a:lnTo>
                    <a:lnTo>
                      <a:pt x="902" y="812"/>
                    </a:lnTo>
                    <a:lnTo>
                      <a:pt x="904" y="810"/>
                    </a:lnTo>
                    <a:lnTo>
                      <a:pt x="904" y="808"/>
                    </a:lnTo>
                    <a:lnTo>
                      <a:pt x="900" y="806"/>
                    </a:lnTo>
                    <a:lnTo>
                      <a:pt x="900" y="804"/>
                    </a:lnTo>
                    <a:lnTo>
                      <a:pt x="898" y="804"/>
                    </a:lnTo>
                    <a:lnTo>
                      <a:pt x="900" y="802"/>
                    </a:lnTo>
                    <a:lnTo>
                      <a:pt x="896" y="802"/>
                    </a:lnTo>
                    <a:lnTo>
                      <a:pt x="894" y="802"/>
                    </a:lnTo>
                    <a:lnTo>
                      <a:pt x="894" y="800"/>
                    </a:lnTo>
                    <a:lnTo>
                      <a:pt x="892" y="800"/>
                    </a:lnTo>
                    <a:lnTo>
                      <a:pt x="890" y="802"/>
                    </a:lnTo>
                    <a:lnTo>
                      <a:pt x="892" y="804"/>
                    </a:lnTo>
                    <a:lnTo>
                      <a:pt x="894" y="804"/>
                    </a:lnTo>
                    <a:lnTo>
                      <a:pt x="896" y="806"/>
                    </a:lnTo>
                    <a:lnTo>
                      <a:pt x="896" y="808"/>
                    </a:lnTo>
                    <a:lnTo>
                      <a:pt x="894" y="808"/>
                    </a:lnTo>
                    <a:lnTo>
                      <a:pt x="890" y="806"/>
                    </a:lnTo>
                    <a:lnTo>
                      <a:pt x="888" y="806"/>
                    </a:lnTo>
                    <a:lnTo>
                      <a:pt x="886" y="806"/>
                    </a:lnTo>
                    <a:lnTo>
                      <a:pt x="880" y="806"/>
                    </a:lnTo>
                    <a:lnTo>
                      <a:pt x="874" y="802"/>
                    </a:lnTo>
                    <a:lnTo>
                      <a:pt x="872" y="802"/>
                    </a:lnTo>
                    <a:lnTo>
                      <a:pt x="862" y="802"/>
                    </a:lnTo>
                    <a:lnTo>
                      <a:pt x="860" y="804"/>
                    </a:lnTo>
                    <a:lnTo>
                      <a:pt x="858" y="804"/>
                    </a:lnTo>
                    <a:lnTo>
                      <a:pt x="852" y="806"/>
                    </a:lnTo>
                    <a:lnTo>
                      <a:pt x="850" y="806"/>
                    </a:lnTo>
                    <a:lnTo>
                      <a:pt x="842" y="810"/>
                    </a:lnTo>
                    <a:lnTo>
                      <a:pt x="846" y="808"/>
                    </a:lnTo>
                    <a:lnTo>
                      <a:pt x="848" y="806"/>
                    </a:lnTo>
                    <a:lnTo>
                      <a:pt x="846" y="806"/>
                    </a:lnTo>
                    <a:lnTo>
                      <a:pt x="844" y="806"/>
                    </a:lnTo>
                    <a:lnTo>
                      <a:pt x="844" y="802"/>
                    </a:lnTo>
                    <a:lnTo>
                      <a:pt x="842" y="804"/>
                    </a:lnTo>
                    <a:lnTo>
                      <a:pt x="840" y="804"/>
                    </a:lnTo>
                    <a:lnTo>
                      <a:pt x="840" y="806"/>
                    </a:lnTo>
                    <a:lnTo>
                      <a:pt x="838" y="806"/>
                    </a:lnTo>
                    <a:lnTo>
                      <a:pt x="840" y="808"/>
                    </a:lnTo>
                    <a:lnTo>
                      <a:pt x="840" y="810"/>
                    </a:lnTo>
                    <a:lnTo>
                      <a:pt x="842" y="810"/>
                    </a:lnTo>
                    <a:lnTo>
                      <a:pt x="836" y="816"/>
                    </a:lnTo>
                    <a:lnTo>
                      <a:pt x="830" y="820"/>
                    </a:lnTo>
                    <a:lnTo>
                      <a:pt x="828" y="822"/>
                    </a:lnTo>
                    <a:lnTo>
                      <a:pt x="820" y="826"/>
                    </a:lnTo>
                    <a:lnTo>
                      <a:pt x="814" y="828"/>
                    </a:lnTo>
                    <a:lnTo>
                      <a:pt x="810" y="830"/>
                    </a:lnTo>
                    <a:lnTo>
                      <a:pt x="808" y="830"/>
                    </a:lnTo>
                    <a:lnTo>
                      <a:pt x="806" y="832"/>
                    </a:lnTo>
                    <a:lnTo>
                      <a:pt x="800" y="834"/>
                    </a:lnTo>
                    <a:lnTo>
                      <a:pt x="796" y="840"/>
                    </a:lnTo>
                    <a:lnTo>
                      <a:pt x="794" y="842"/>
                    </a:lnTo>
                    <a:lnTo>
                      <a:pt x="790" y="846"/>
                    </a:lnTo>
                    <a:lnTo>
                      <a:pt x="788" y="852"/>
                    </a:lnTo>
                    <a:lnTo>
                      <a:pt x="786" y="858"/>
                    </a:lnTo>
                    <a:lnTo>
                      <a:pt x="786" y="866"/>
                    </a:lnTo>
                    <a:lnTo>
                      <a:pt x="786" y="870"/>
                    </a:lnTo>
                    <a:lnTo>
                      <a:pt x="786" y="878"/>
                    </a:lnTo>
                    <a:lnTo>
                      <a:pt x="784" y="880"/>
                    </a:lnTo>
                    <a:lnTo>
                      <a:pt x="780" y="880"/>
                    </a:lnTo>
                    <a:lnTo>
                      <a:pt x="778" y="878"/>
                    </a:lnTo>
                    <a:lnTo>
                      <a:pt x="774" y="876"/>
                    </a:lnTo>
                    <a:lnTo>
                      <a:pt x="768" y="876"/>
                    </a:lnTo>
                    <a:lnTo>
                      <a:pt x="768" y="876"/>
                    </a:lnTo>
                    <a:lnTo>
                      <a:pt x="762" y="874"/>
                    </a:lnTo>
                    <a:lnTo>
                      <a:pt x="760" y="874"/>
                    </a:lnTo>
                    <a:lnTo>
                      <a:pt x="760" y="872"/>
                    </a:lnTo>
                    <a:lnTo>
                      <a:pt x="756" y="870"/>
                    </a:lnTo>
                    <a:lnTo>
                      <a:pt x="754" y="866"/>
                    </a:lnTo>
                    <a:lnTo>
                      <a:pt x="752" y="860"/>
                    </a:lnTo>
                    <a:lnTo>
                      <a:pt x="750" y="858"/>
                    </a:lnTo>
                    <a:lnTo>
                      <a:pt x="752" y="852"/>
                    </a:lnTo>
                    <a:lnTo>
                      <a:pt x="752" y="848"/>
                    </a:lnTo>
                    <a:lnTo>
                      <a:pt x="750" y="844"/>
                    </a:lnTo>
                    <a:lnTo>
                      <a:pt x="748" y="842"/>
                    </a:lnTo>
                    <a:lnTo>
                      <a:pt x="746" y="840"/>
                    </a:lnTo>
                    <a:lnTo>
                      <a:pt x="744" y="836"/>
                    </a:lnTo>
                    <a:lnTo>
                      <a:pt x="742" y="832"/>
                    </a:lnTo>
                    <a:lnTo>
                      <a:pt x="742" y="828"/>
                    </a:lnTo>
                    <a:lnTo>
                      <a:pt x="740" y="820"/>
                    </a:lnTo>
                    <a:lnTo>
                      <a:pt x="738" y="816"/>
                    </a:lnTo>
                    <a:lnTo>
                      <a:pt x="738" y="814"/>
                    </a:lnTo>
                    <a:lnTo>
                      <a:pt x="738" y="812"/>
                    </a:lnTo>
                    <a:lnTo>
                      <a:pt x="736" y="810"/>
                    </a:lnTo>
                    <a:lnTo>
                      <a:pt x="736" y="808"/>
                    </a:lnTo>
                    <a:lnTo>
                      <a:pt x="734" y="808"/>
                    </a:lnTo>
                    <a:lnTo>
                      <a:pt x="734" y="806"/>
                    </a:lnTo>
                    <a:lnTo>
                      <a:pt x="732" y="806"/>
                    </a:lnTo>
                    <a:lnTo>
                      <a:pt x="732" y="804"/>
                    </a:lnTo>
                    <a:lnTo>
                      <a:pt x="730" y="802"/>
                    </a:lnTo>
                    <a:lnTo>
                      <a:pt x="728" y="802"/>
                    </a:lnTo>
                    <a:lnTo>
                      <a:pt x="724" y="802"/>
                    </a:lnTo>
                    <a:lnTo>
                      <a:pt x="722" y="800"/>
                    </a:lnTo>
                    <a:lnTo>
                      <a:pt x="720" y="800"/>
                    </a:lnTo>
                    <a:lnTo>
                      <a:pt x="716" y="798"/>
                    </a:lnTo>
                    <a:lnTo>
                      <a:pt x="710" y="802"/>
                    </a:lnTo>
                    <a:lnTo>
                      <a:pt x="706" y="806"/>
                    </a:lnTo>
                    <a:lnTo>
                      <a:pt x="702" y="812"/>
                    </a:lnTo>
                    <a:lnTo>
                      <a:pt x="698" y="816"/>
                    </a:lnTo>
                    <a:lnTo>
                      <a:pt x="696" y="818"/>
                    </a:lnTo>
                    <a:lnTo>
                      <a:pt x="692" y="816"/>
                    </a:lnTo>
                    <a:lnTo>
                      <a:pt x="692" y="814"/>
                    </a:lnTo>
                    <a:lnTo>
                      <a:pt x="688" y="812"/>
                    </a:lnTo>
                    <a:lnTo>
                      <a:pt x="684" y="812"/>
                    </a:lnTo>
                    <a:lnTo>
                      <a:pt x="682" y="810"/>
                    </a:lnTo>
                    <a:lnTo>
                      <a:pt x="680" y="808"/>
                    </a:lnTo>
                    <a:lnTo>
                      <a:pt x="676" y="804"/>
                    </a:lnTo>
                    <a:lnTo>
                      <a:pt x="676" y="796"/>
                    </a:lnTo>
                    <a:lnTo>
                      <a:pt x="676" y="790"/>
                    </a:lnTo>
                    <a:lnTo>
                      <a:pt x="676" y="786"/>
                    </a:lnTo>
                    <a:lnTo>
                      <a:pt x="674" y="784"/>
                    </a:lnTo>
                    <a:lnTo>
                      <a:pt x="674" y="784"/>
                    </a:lnTo>
                    <a:lnTo>
                      <a:pt x="668" y="780"/>
                    </a:lnTo>
                    <a:lnTo>
                      <a:pt x="666" y="774"/>
                    </a:lnTo>
                    <a:lnTo>
                      <a:pt x="664" y="774"/>
                    </a:lnTo>
                    <a:lnTo>
                      <a:pt x="660" y="768"/>
                    </a:lnTo>
                    <a:lnTo>
                      <a:pt x="658" y="768"/>
                    </a:lnTo>
                    <a:lnTo>
                      <a:pt x="656" y="766"/>
                    </a:lnTo>
                    <a:lnTo>
                      <a:pt x="656" y="762"/>
                    </a:lnTo>
                    <a:lnTo>
                      <a:pt x="654" y="762"/>
                    </a:lnTo>
                    <a:lnTo>
                      <a:pt x="654" y="760"/>
                    </a:lnTo>
                    <a:lnTo>
                      <a:pt x="642" y="760"/>
                    </a:lnTo>
                    <a:lnTo>
                      <a:pt x="626" y="760"/>
                    </a:lnTo>
                    <a:lnTo>
                      <a:pt x="622" y="770"/>
                    </a:lnTo>
                    <a:lnTo>
                      <a:pt x="610" y="770"/>
                    </a:lnTo>
                    <a:lnTo>
                      <a:pt x="608" y="770"/>
                    </a:lnTo>
                    <a:lnTo>
                      <a:pt x="584" y="770"/>
                    </a:lnTo>
                    <a:lnTo>
                      <a:pt x="574" y="770"/>
                    </a:lnTo>
                    <a:lnTo>
                      <a:pt x="570" y="768"/>
                    </a:lnTo>
                    <a:lnTo>
                      <a:pt x="568" y="768"/>
                    </a:lnTo>
                    <a:lnTo>
                      <a:pt x="566" y="766"/>
                    </a:lnTo>
                    <a:lnTo>
                      <a:pt x="540" y="756"/>
                    </a:lnTo>
                    <a:lnTo>
                      <a:pt x="518" y="746"/>
                    </a:lnTo>
                    <a:lnTo>
                      <a:pt x="518" y="744"/>
                    </a:lnTo>
                    <a:lnTo>
                      <a:pt x="520" y="742"/>
                    </a:lnTo>
                    <a:lnTo>
                      <a:pt x="496" y="742"/>
                    </a:lnTo>
                    <a:lnTo>
                      <a:pt x="478" y="744"/>
                    </a:lnTo>
                    <a:lnTo>
                      <a:pt x="478" y="742"/>
                    </a:lnTo>
                    <a:lnTo>
                      <a:pt x="478" y="740"/>
                    </a:lnTo>
                    <a:lnTo>
                      <a:pt x="478" y="734"/>
                    </a:lnTo>
                    <a:lnTo>
                      <a:pt x="478" y="730"/>
                    </a:lnTo>
                    <a:lnTo>
                      <a:pt x="476" y="728"/>
                    </a:lnTo>
                    <a:lnTo>
                      <a:pt x="472" y="724"/>
                    </a:lnTo>
                    <a:lnTo>
                      <a:pt x="470" y="722"/>
                    </a:lnTo>
                    <a:lnTo>
                      <a:pt x="470" y="720"/>
                    </a:lnTo>
                    <a:lnTo>
                      <a:pt x="468" y="722"/>
                    </a:lnTo>
                    <a:lnTo>
                      <a:pt x="466" y="720"/>
                    </a:lnTo>
                    <a:lnTo>
                      <a:pt x="466" y="718"/>
                    </a:lnTo>
                    <a:lnTo>
                      <a:pt x="466" y="716"/>
                    </a:lnTo>
                    <a:lnTo>
                      <a:pt x="466" y="716"/>
                    </a:lnTo>
                    <a:lnTo>
                      <a:pt x="460" y="714"/>
                    </a:lnTo>
                    <a:lnTo>
                      <a:pt x="456" y="714"/>
                    </a:lnTo>
                    <a:lnTo>
                      <a:pt x="456" y="710"/>
                    </a:lnTo>
                    <a:lnTo>
                      <a:pt x="452" y="708"/>
                    </a:lnTo>
                    <a:lnTo>
                      <a:pt x="450" y="706"/>
                    </a:lnTo>
                    <a:lnTo>
                      <a:pt x="446" y="706"/>
                    </a:lnTo>
                    <a:lnTo>
                      <a:pt x="444" y="706"/>
                    </a:lnTo>
                    <a:lnTo>
                      <a:pt x="438" y="706"/>
                    </a:lnTo>
                    <a:lnTo>
                      <a:pt x="434" y="704"/>
                    </a:lnTo>
                    <a:lnTo>
                      <a:pt x="436" y="696"/>
                    </a:lnTo>
                    <a:lnTo>
                      <a:pt x="438" y="696"/>
                    </a:lnTo>
                    <a:lnTo>
                      <a:pt x="440" y="692"/>
                    </a:lnTo>
                    <a:lnTo>
                      <a:pt x="438" y="692"/>
                    </a:lnTo>
                    <a:lnTo>
                      <a:pt x="436" y="692"/>
                    </a:lnTo>
                    <a:lnTo>
                      <a:pt x="438" y="688"/>
                    </a:lnTo>
                    <a:lnTo>
                      <a:pt x="436" y="686"/>
                    </a:lnTo>
                    <a:lnTo>
                      <a:pt x="434" y="682"/>
                    </a:lnTo>
                    <a:lnTo>
                      <a:pt x="432" y="682"/>
                    </a:lnTo>
                    <a:lnTo>
                      <a:pt x="432" y="680"/>
                    </a:lnTo>
                    <a:lnTo>
                      <a:pt x="432" y="678"/>
                    </a:lnTo>
                    <a:lnTo>
                      <a:pt x="432" y="674"/>
                    </a:lnTo>
                    <a:lnTo>
                      <a:pt x="428" y="672"/>
                    </a:lnTo>
                    <a:lnTo>
                      <a:pt x="428" y="670"/>
                    </a:lnTo>
                    <a:lnTo>
                      <a:pt x="428" y="662"/>
                    </a:lnTo>
                    <a:lnTo>
                      <a:pt x="430" y="662"/>
                    </a:lnTo>
                    <a:lnTo>
                      <a:pt x="432" y="662"/>
                    </a:lnTo>
                    <a:lnTo>
                      <a:pt x="434" y="658"/>
                    </a:lnTo>
                    <a:lnTo>
                      <a:pt x="434" y="654"/>
                    </a:lnTo>
                    <a:lnTo>
                      <a:pt x="430" y="654"/>
                    </a:lnTo>
                    <a:lnTo>
                      <a:pt x="428" y="654"/>
                    </a:lnTo>
                    <a:lnTo>
                      <a:pt x="428" y="652"/>
                    </a:lnTo>
                    <a:lnTo>
                      <a:pt x="428" y="650"/>
                    </a:lnTo>
                    <a:lnTo>
                      <a:pt x="426" y="650"/>
                    </a:lnTo>
                    <a:lnTo>
                      <a:pt x="428" y="646"/>
                    </a:lnTo>
                    <a:lnTo>
                      <a:pt x="428" y="646"/>
                    </a:lnTo>
                    <a:lnTo>
                      <a:pt x="430" y="642"/>
                    </a:lnTo>
                    <a:lnTo>
                      <a:pt x="430" y="640"/>
                    </a:lnTo>
                    <a:lnTo>
                      <a:pt x="432" y="638"/>
                    </a:lnTo>
                    <a:lnTo>
                      <a:pt x="430" y="638"/>
                    </a:lnTo>
                    <a:lnTo>
                      <a:pt x="430" y="636"/>
                    </a:lnTo>
                    <a:lnTo>
                      <a:pt x="428" y="636"/>
                    </a:lnTo>
                    <a:lnTo>
                      <a:pt x="426" y="634"/>
                    </a:lnTo>
                    <a:lnTo>
                      <a:pt x="424" y="634"/>
                    </a:lnTo>
                    <a:lnTo>
                      <a:pt x="426" y="632"/>
                    </a:lnTo>
                    <a:lnTo>
                      <a:pt x="426" y="630"/>
                    </a:lnTo>
                    <a:lnTo>
                      <a:pt x="428" y="630"/>
                    </a:lnTo>
                    <a:lnTo>
                      <a:pt x="426" y="628"/>
                    </a:lnTo>
                    <a:lnTo>
                      <a:pt x="426" y="626"/>
                    </a:lnTo>
                    <a:lnTo>
                      <a:pt x="424" y="624"/>
                    </a:lnTo>
                    <a:lnTo>
                      <a:pt x="422" y="618"/>
                    </a:lnTo>
                    <a:lnTo>
                      <a:pt x="422" y="616"/>
                    </a:lnTo>
                    <a:lnTo>
                      <a:pt x="424" y="606"/>
                    </a:lnTo>
                    <a:lnTo>
                      <a:pt x="426" y="600"/>
                    </a:lnTo>
                    <a:lnTo>
                      <a:pt x="428" y="600"/>
                    </a:lnTo>
                    <a:lnTo>
                      <a:pt x="426" y="594"/>
                    </a:lnTo>
                    <a:lnTo>
                      <a:pt x="426" y="592"/>
                    </a:lnTo>
                    <a:lnTo>
                      <a:pt x="424" y="588"/>
                    </a:lnTo>
                    <a:lnTo>
                      <a:pt x="424" y="586"/>
                    </a:lnTo>
                    <a:lnTo>
                      <a:pt x="426" y="584"/>
                    </a:lnTo>
                    <a:lnTo>
                      <a:pt x="434" y="576"/>
                    </a:lnTo>
                    <a:lnTo>
                      <a:pt x="436" y="574"/>
                    </a:lnTo>
                    <a:lnTo>
                      <a:pt x="436" y="572"/>
                    </a:lnTo>
                    <a:lnTo>
                      <a:pt x="436" y="570"/>
                    </a:lnTo>
                    <a:lnTo>
                      <a:pt x="438" y="570"/>
                    </a:lnTo>
                    <a:lnTo>
                      <a:pt x="442" y="566"/>
                    </a:lnTo>
                    <a:lnTo>
                      <a:pt x="442" y="564"/>
                    </a:lnTo>
                    <a:lnTo>
                      <a:pt x="444" y="558"/>
                    </a:lnTo>
                    <a:lnTo>
                      <a:pt x="446" y="554"/>
                    </a:lnTo>
                    <a:lnTo>
                      <a:pt x="446" y="552"/>
                    </a:lnTo>
                    <a:lnTo>
                      <a:pt x="450" y="540"/>
                    </a:lnTo>
                    <a:lnTo>
                      <a:pt x="450" y="538"/>
                    </a:lnTo>
                    <a:lnTo>
                      <a:pt x="452" y="536"/>
                    </a:lnTo>
                    <a:lnTo>
                      <a:pt x="460" y="526"/>
                    </a:lnTo>
                    <a:lnTo>
                      <a:pt x="466" y="520"/>
                    </a:lnTo>
                    <a:lnTo>
                      <a:pt x="468" y="516"/>
                    </a:lnTo>
                    <a:lnTo>
                      <a:pt x="474" y="510"/>
                    </a:lnTo>
                    <a:lnTo>
                      <a:pt x="484" y="494"/>
                    </a:lnTo>
                    <a:lnTo>
                      <a:pt x="484" y="492"/>
                    </a:lnTo>
                    <a:lnTo>
                      <a:pt x="488" y="490"/>
                    </a:lnTo>
                    <a:lnTo>
                      <a:pt x="494" y="478"/>
                    </a:lnTo>
                    <a:lnTo>
                      <a:pt x="500" y="470"/>
                    </a:lnTo>
                    <a:lnTo>
                      <a:pt x="500" y="468"/>
                    </a:lnTo>
                    <a:lnTo>
                      <a:pt x="502" y="470"/>
                    </a:lnTo>
                    <a:lnTo>
                      <a:pt x="504" y="468"/>
                    </a:lnTo>
                    <a:lnTo>
                      <a:pt x="506" y="468"/>
                    </a:lnTo>
                    <a:lnTo>
                      <a:pt x="502" y="468"/>
                    </a:lnTo>
                    <a:lnTo>
                      <a:pt x="500" y="468"/>
                    </a:lnTo>
                    <a:lnTo>
                      <a:pt x="498" y="468"/>
                    </a:lnTo>
                    <a:lnTo>
                      <a:pt x="504" y="460"/>
                    </a:lnTo>
                    <a:lnTo>
                      <a:pt x="502" y="464"/>
                    </a:lnTo>
                    <a:lnTo>
                      <a:pt x="504" y="464"/>
                    </a:lnTo>
                    <a:lnTo>
                      <a:pt x="506" y="462"/>
                    </a:lnTo>
                    <a:lnTo>
                      <a:pt x="506" y="460"/>
                    </a:lnTo>
                    <a:lnTo>
                      <a:pt x="508" y="458"/>
                    </a:lnTo>
                    <a:lnTo>
                      <a:pt x="506" y="458"/>
                    </a:lnTo>
                    <a:lnTo>
                      <a:pt x="504" y="458"/>
                    </a:lnTo>
                    <a:lnTo>
                      <a:pt x="506" y="456"/>
                    </a:lnTo>
                    <a:lnTo>
                      <a:pt x="506" y="454"/>
                    </a:lnTo>
                    <a:lnTo>
                      <a:pt x="506" y="456"/>
                    </a:lnTo>
                    <a:lnTo>
                      <a:pt x="510" y="454"/>
                    </a:lnTo>
                    <a:lnTo>
                      <a:pt x="510" y="452"/>
                    </a:lnTo>
                    <a:lnTo>
                      <a:pt x="508" y="452"/>
                    </a:lnTo>
                    <a:lnTo>
                      <a:pt x="508" y="454"/>
                    </a:lnTo>
                    <a:lnTo>
                      <a:pt x="506" y="454"/>
                    </a:lnTo>
                    <a:lnTo>
                      <a:pt x="510" y="448"/>
                    </a:lnTo>
                    <a:lnTo>
                      <a:pt x="510" y="446"/>
                    </a:lnTo>
                    <a:lnTo>
                      <a:pt x="510" y="444"/>
                    </a:lnTo>
                    <a:lnTo>
                      <a:pt x="510" y="442"/>
                    </a:lnTo>
                    <a:lnTo>
                      <a:pt x="510" y="438"/>
                    </a:lnTo>
                    <a:lnTo>
                      <a:pt x="510" y="436"/>
                    </a:lnTo>
                    <a:lnTo>
                      <a:pt x="510" y="434"/>
                    </a:lnTo>
                    <a:lnTo>
                      <a:pt x="510" y="432"/>
                    </a:lnTo>
                    <a:lnTo>
                      <a:pt x="512" y="430"/>
                    </a:lnTo>
                    <a:lnTo>
                      <a:pt x="512" y="430"/>
                    </a:lnTo>
                    <a:lnTo>
                      <a:pt x="512" y="430"/>
                    </a:lnTo>
                    <a:close/>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900"/>
              </a:p>
            </p:txBody>
          </p:sp>
          <p:sp>
            <p:nvSpPr>
              <p:cNvPr id="511" name="Freeform 7">
                <a:extLst>
                  <a:ext uri="{FF2B5EF4-FFF2-40B4-BE49-F238E27FC236}">
                    <a16:creationId xmlns:a16="http://schemas.microsoft.com/office/drawing/2014/main" id="{9C7E5780-1126-3A24-DFC1-CB79A5915939}"/>
                  </a:ext>
                </a:extLst>
              </p:cNvPr>
              <p:cNvSpPr>
                <a:spLocks/>
              </p:cNvSpPr>
              <p:nvPr/>
            </p:nvSpPr>
            <p:spPr bwMode="auto">
              <a:xfrm>
                <a:off x="454025" y="2544763"/>
                <a:ext cx="19050" cy="6350"/>
              </a:xfrm>
              <a:custGeom>
                <a:avLst/>
                <a:gdLst>
                  <a:gd name="T0" fmla="*/ 0 w 12"/>
                  <a:gd name="T1" fmla="*/ 2 h 4"/>
                  <a:gd name="T2" fmla="*/ 6 w 12"/>
                  <a:gd name="T3" fmla="*/ 0 h 4"/>
                  <a:gd name="T4" fmla="*/ 12 w 12"/>
                  <a:gd name="T5" fmla="*/ 0 h 4"/>
                  <a:gd name="T6" fmla="*/ 12 w 12"/>
                  <a:gd name="T7" fmla="*/ 2 h 4"/>
                  <a:gd name="T8" fmla="*/ 4 w 12"/>
                  <a:gd name="T9" fmla="*/ 4 h 4"/>
                  <a:gd name="T10" fmla="*/ 0 w 12"/>
                  <a:gd name="T11" fmla="*/ 2 h 4"/>
                  <a:gd name="T12" fmla="*/ 0 w 12"/>
                  <a:gd name="T13" fmla="*/ 2 h 4"/>
                  <a:gd name="T14" fmla="*/ 0 w 12"/>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
                    <a:moveTo>
                      <a:pt x="0" y="2"/>
                    </a:moveTo>
                    <a:lnTo>
                      <a:pt x="6" y="0"/>
                    </a:lnTo>
                    <a:lnTo>
                      <a:pt x="12" y="0"/>
                    </a:lnTo>
                    <a:lnTo>
                      <a:pt x="12" y="2"/>
                    </a:lnTo>
                    <a:lnTo>
                      <a:pt x="4" y="4"/>
                    </a:lnTo>
                    <a:lnTo>
                      <a:pt x="0" y="2"/>
                    </a:lnTo>
                    <a:lnTo>
                      <a:pt x="0" y="2"/>
                    </a:lnTo>
                    <a:lnTo>
                      <a:pt x="0" y="2"/>
                    </a:ln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900"/>
              </a:p>
            </p:txBody>
          </p:sp>
          <p:sp>
            <p:nvSpPr>
              <p:cNvPr id="512" name="Freeform 8">
                <a:extLst>
                  <a:ext uri="{FF2B5EF4-FFF2-40B4-BE49-F238E27FC236}">
                    <a16:creationId xmlns:a16="http://schemas.microsoft.com/office/drawing/2014/main" id="{265D8CEC-C396-5DF7-5F69-1A7456795D7B}"/>
                  </a:ext>
                </a:extLst>
              </p:cNvPr>
              <p:cNvSpPr>
                <a:spLocks/>
              </p:cNvSpPr>
              <p:nvPr/>
            </p:nvSpPr>
            <p:spPr bwMode="auto">
              <a:xfrm>
                <a:off x="542925" y="2363788"/>
                <a:ext cx="47625" cy="25400"/>
              </a:xfrm>
              <a:custGeom>
                <a:avLst/>
                <a:gdLst>
                  <a:gd name="T0" fmla="*/ 0 w 30"/>
                  <a:gd name="T1" fmla="*/ 6 h 16"/>
                  <a:gd name="T2" fmla="*/ 26 w 30"/>
                  <a:gd name="T3" fmla="*/ 0 h 16"/>
                  <a:gd name="T4" fmla="*/ 30 w 30"/>
                  <a:gd name="T5" fmla="*/ 2 h 16"/>
                  <a:gd name="T6" fmla="*/ 24 w 30"/>
                  <a:gd name="T7" fmla="*/ 10 h 16"/>
                  <a:gd name="T8" fmla="*/ 22 w 30"/>
                  <a:gd name="T9" fmla="*/ 14 h 16"/>
                  <a:gd name="T10" fmla="*/ 10 w 30"/>
                  <a:gd name="T11" fmla="*/ 16 h 16"/>
                  <a:gd name="T12" fmla="*/ 0 w 30"/>
                  <a:gd name="T13" fmla="*/ 10 h 16"/>
                  <a:gd name="T14" fmla="*/ 0 w 30"/>
                  <a:gd name="T15" fmla="*/ 6 h 16"/>
                  <a:gd name="T16" fmla="*/ 0 w 30"/>
                  <a:gd name="T17" fmla="*/ 6 h 16"/>
                  <a:gd name="T18" fmla="*/ 0 w 30"/>
                  <a:gd name="T19"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6">
                    <a:moveTo>
                      <a:pt x="0" y="6"/>
                    </a:moveTo>
                    <a:lnTo>
                      <a:pt x="26" y="0"/>
                    </a:lnTo>
                    <a:lnTo>
                      <a:pt x="30" y="2"/>
                    </a:lnTo>
                    <a:lnTo>
                      <a:pt x="24" y="10"/>
                    </a:lnTo>
                    <a:lnTo>
                      <a:pt x="22" y="14"/>
                    </a:lnTo>
                    <a:lnTo>
                      <a:pt x="10" y="16"/>
                    </a:lnTo>
                    <a:lnTo>
                      <a:pt x="0" y="10"/>
                    </a:lnTo>
                    <a:lnTo>
                      <a:pt x="0" y="6"/>
                    </a:lnTo>
                    <a:lnTo>
                      <a:pt x="0" y="6"/>
                    </a:lnTo>
                    <a:lnTo>
                      <a:pt x="0" y="6"/>
                    </a:ln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900"/>
              </a:p>
            </p:txBody>
          </p:sp>
          <p:sp>
            <p:nvSpPr>
              <p:cNvPr id="513" name="Freeform 9">
                <a:extLst>
                  <a:ext uri="{FF2B5EF4-FFF2-40B4-BE49-F238E27FC236}">
                    <a16:creationId xmlns:a16="http://schemas.microsoft.com/office/drawing/2014/main" id="{36C4177D-A51E-30DA-E7D8-DAE1CDFCCD50}"/>
                  </a:ext>
                </a:extLst>
              </p:cNvPr>
              <p:cNvSpPr>
                <a:spLocks/>
              </p:cNvSpPr>
              <p:nvPr/>
            </p:nvSpPr>
            <p:spPr bwMode="auto">
              <a:xfrm>
                <a:off x="568325" y="2268538"/>
                <a:ext cx="69850" cy="25400"/>
              </a:xfrm>
              <a:custGeom>
                <a:avLst/>
                <a:gdLst>
                  <a:gd name="T0" fmla="*/ 0 w 44"/>
                  <a:gd name="T1" fmla="*/ 8 h 16"/>
                  <a:gd name="T2" fmla="*/ 10 w 44"/>
                  <a:gd name="T3" fmla="*/ 0 h 16"/>
                  <a:gd name="T4" fmla="*/ 30 w 44"/>
                  <a:gd name="T5" fmla="*/ 4 h 16"/>
                  <a:gd name="T6" fmla="*/ 44 w 44"/>
                  <a:gd name="T7" fmla="*/ 8 h 16"/>
                  <a:gd name="T8" fmla="*/ 32 w 44"/>
                  <a:gd name="T9" fmla="*/ 14 h 16"/>
                  <a:gd name="T10" fmla="*/ 18 w 44"/>
                  <a:gd name="T11" fmla="*/ 16 h 16"/>
                  <a:gd name="T12" fmla="*/ 0 w 44"/>
                  <a:gd name="T13" fmla="*/ 8 h 16"/>
                  <a:gd name="T14" fmla="*/ 0 w 44"/>
                  <a:gd name="T15" fmla="*/ 8 h 16"/>
                  <a:gd name="T16" fmla="*/ 0 w 44"/>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6">
                    <a:moveTo>
                      <a:pt x="0" y="8"/>
                    </a:moveTo>
                    <a:lnTo>
                      <a:pt x="10" y="0"/>
                    </a:lnTo>
                    <a:lnTo>
                      <a:pt x="30" y="4"/>
                    </a:lnTo>
                    <a:lnTo>
                      <a:pt x="44" y="8"/>
                    </a:lnTo>
                    <a:lnTo>
                      <a:pt x="32" y="14"/>
                    </a:lnTo>
                    <a:lnTo>
                      <a:pt x="18" y="16"/>
                    </a:lnTo>
                    <a:lnTo>
                      <a:pt x="0" y="8"/>
                    </a:lnTo>
                    <a:lnTo>
                      <a:pt x="0" y="8"/>
                    </a:lnTo>
                    <a:lnTo>
                      <a:pt x="0" y="8"/>
                    </a:ln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900"/>
              </a:p>
            </p:txBody>
          </p:sp>
          <p:sp>
            <p:nvSpPr>
              <p:cNvPr id="514" name="Line 10">
                <a:extLst>
                  <a:ext uri="{FF2B5EF4-FFF2-40B4-BE49-F238E27FC236}">
                    <a16:creationId xmlns:a16="http://schemas.microsoft.com/office/drawing/2014/main" id="{1FA1D6C2-5CFD-818A-22F3-1C9E6AA02BE6}"/>
                  </a:ext>
                </a:extLst>
              </p:cNvPr>
              <p:cNvSpPr>
                <a:spLocks noChangeShapeType="1"/>
              </p:cNvSpPr>
              <p:nvPr/>
            </p:nvSpPr>
            <p:spPr bwMode="auto">
              <a:xfrm>
                <a:off x="412750" y="2551113"/>
                <a:ext cx="0" cy="3175"/>
              </a:xfrm>
              <a:prstGeom prst="line">
                <a:avLst/>
              </a:pr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900"/>
              </a:p>
            </p:txBody>
          </p:sp>
          <p:sp>
            <p:nvSpPr>
              <p:cNvPr id="515" name="Freeform 11">
                <a:extLst>
                  <a:ext uri="{FF2B5EF4-FFF2-40B4-BE49-F238E27FC236}">
                    <a16:creationId xmlns:a16="http://schemas.microsoft.com/office/drawing/2014/main" id="{1E3F129F-1E21-58D0-AA0F-4A2CBA01764D}"/>
                  </a:ext>
                </a:extLst>
              </p:cNvPr>
              <p:cNvSpPr>
                <a:spLocks/>
              </p:cNvSpPr>
              <p:nvPr/>
            </p:nvSpPr>
            <p:spPr bwMode="auto">
              <a:xfrm>
                <a:off x="711200" y="2414588"/>
                <a:ext cx="133350" cy="73025"/>
              </a:xfrm>
              <a:custGeom>
                <a:avLst/>
                <a:gdLst>
                  <a:gd name="T0" fmla="*/ 14 w 84"/>
                  <a:gd name="T1" fmla="*/ 30 h 46"/>
                  <a:gd name="T2" fmla="*/ 22 w 84"/>
                  <a:gd name="T3" fmla="*/ 26 h 46"/>
                  <a:gd name="T4" fmla="*/ 80 w 84"/>
                  <a:gd name="T5" fmla="*/ 0 h 46"/>
                  <a:gd name="T6" fmla="*/ 82 w 84"/>
                  <a:gd name="T7" fmla="*/ 6 h 46"/>
                  <a:gd name="T8" fmla="*/ 78 w 84"/>
                  <a:gd name="T9" fmla="*/ 6 h 46"/>
                  <a:gd name="T10" fmla="*/ 80 w 84"/>
                  <a:gd name="T11" fmla="*/ 8 h 46"/>
                  <a:gd name="T12" fmla="*/ 84 w 84"/>
                  <a:gd name="T13" fmla="*/ 8 h 46"/>
                  <a:gd name="T14" fmla="*/ 80 w 84"/>
                  <a:gd name="T15" fmla="*/ 12 h 46"/>
                  <a:gd name="T16" fmla="*/ 76 w 84"/>
                  <a:gd name="T17" fmla="*/ 14 h 46"/>
                  <a:gd name="T18" fmla="*/ 68 w 84"/>
                  <a:gd name="T19" fmla="*/ 14 h 46"/>
                  <a:gd name="T20" fmla="*/ 62 w 84"/>
                  <a:gd name="T21" fmla="*/ 24 h 46"/>
                  <a:gd name="T22" fmla="*/ 54 w 84"/>
                  <a:gd name="T23" fmla="*/ 28 h 46"/>
                  <a:gd name="T24" fmla="*/ 52 w 84"/>
                  <a:gd name="T25" fmla="*/ 28 h 46"/>
                  <a:gd name="T26" fmla="*/ 20 w 84"/>
                  <a:gd name="T27" fmla="*/ 38 h 46"/>
                  <a:gd name="T28" fmla="*/ 18 w 84"/>
                  <a:gd name="T29" fmla="*/ 40 h 46"/>
                  <a:gd name="T30" fmla="*/ 14 w 84"/>
                  <a:gd name="T31" fmla="*/ 44 h 46"/>
                  <a:gd name="T32" fmla="*/ 0 w 84"/>
                  <a:gd name="T33" fmla="*/ 46 h 46"/>
                  <a:gd name="T34" fmla="*/ 2 w 84"/>
                  <a:gd name="T35" fmla="*/ 44 h 46"/>
                  <a:gd name="T36" fmla="*/ 8 w 84"/>
                  <a:gd name="T37" fmla="*/ 40 h 46"/>
                  <a:gd name="T38" fmla="*/ 16 w 84"/>
                  <a:gd name="T39" fmla="*/ 32 h 46"/>
                  <a:gd name="T40" fmla="*/ 14 w 84"/>
                  <a:gd name="T41" fmla="*/ 30 h 46"/>
                  <a:gd name="T42" fmla="*/ 14 w 84"/>
                  <a:gd name="T43" fmla="*/ 30 h 46"/>
                  <a:gd name="T44" fmla="*/ 14 w 84"/>
                  <a:gd name="T45" fmla="*/ 3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46">
                    <a:moveTo>
                      <a:pt x="14" y="30"/>
                    </a:moveTo>
                    <a:lnTo>
                      <a:pt x="22" y="26"/>
                    </a:lnTo>
                    <a:lnTo>
                      <a:pt x="80" y="0"/>
                    </a:lnTo>
                    <a:lnTo>
                      <a:pt x="82" y="6"/>
                    </a:lnTo>
                    <a:lnTo>
                      <a:pt x="78" y="6"/>
                    </a:lnTo>
                    <a:lnTo>
                      <a:pt x="80" y="8"/>
                    </a:lnTo>
                    <a:lnTo>
                      <a:pt x="84" y="8"/>
                    </a:lnTo>
                    <a:lnTo>
                      <a:pt x="80" y="12"/>
                    </a:lnTo>
                    <a:lnTo>
                      <a:pt x="76" y="14"/>
                    </a:lnTo>
                    <a:lnTo>
                      <a:pt x="68" y="14"/>
                    </a:lnTo>
                    <a:lnTo>
                      <a:pt x="62" y="24"/>
                    </a:lnTo>
                    <a:lnTo>
                      <a:pt x="54" y="28"/>
                    </a:lnTo>
                    <a:lnTo>
                      <a:pt x="52" y="28"/>
                    </a:lnTo>
                    <a:lnTo>
                      <a:pt x="20" y="38"/>
                    </a:lnTo>
                    <a:lnTo>
                      <a:pt x="18" y="40"/>
                    </a:lnTo>
                    <a:lnTo>
                      <a:pt x="14" y="44"/>
                    </a:lnTo>
                    <a:lnTo>
                      <a:pt x="0" y="46"/>
                    </a:lnTo>
                    <a:lnTo>
                      <a:pt x="2" y="44"/>
                    </a:lnTo>
                    <a:lnTo>
                      <a:pt x="8" y="40"/>
                    </a:lnTo>
                    <a:lnTo>
                      <a:pt x="16" y="32"/>
                    </a:lnTo>
                    <a:lnTo>
                      <a:pt x="14" y="30"/>
                    </a:lnTo>
                    <a:lnTo>
                      <a:pt x="14" y="30"/>
                    </a:lnTo>
                    <a:lnTo>
                      <a:pt x="14" y="30"/>
                    </a:ln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900"/>
              </a:p>
            </p:txBody>
          </p:sp>
          <p:sp>
            <p:nvSpPr>
              <p:cNvPr id="516" name="Freeform 12">
                <a:extLst>
                  <a:ext uri="{FF2B5EF4-FFF2-40B4-BE49-F238E27FC236}">
                    <a16:creationId xmlns:a16="http://schemas.microsoft.com/office/drawing/2014/main" id="{88D1E999-9CF9-2C65-C4A6-5C2F5AD640E6}"/>
                  </a:ext>
                </a:extLst>
              </p:cNvPr>
              <p:cNvSpPr>
                <a:spLocks/>
              </p:cNvSpPr>
              <p:nvPr/>
            </p:nvSpPr>
            <p:spPr bwMode="auto">
              <a:xfrm>
                <a:off x="412750" y="2058988"/>
                <a:ext cx="1038225" cy="488950"/>
              </a:xfrm>
              <a:custGeom>
                <a:avLst/>
                <a:gdLst>
                  <a:gd name="T0" fmla="*/ 276 w 654"/>
                  <a:gd name="T1" fmla="*/ 82 h 308"/>
                  <a:gd name="T2" fmla="*/ 302 w 654"/>
                  <a:gd name="T3" fmla="*/ 66 h 308"/>
                  <a:gd name="T4" fmla="*/ 340 w 654"/>
                  <a:gd name="T5" fmla="*/ 40 h 308"/>
                  <a:gd name="T6" fmla="*/ 538 w 654"/>
                  <a:gd name="T7" fmla="*/ 8 h 308"/>
                  <a:gd name="T8" fmla="*/ 634 w 654"/>
                  <a:gd name="T9" fmla="*/ 22 h 308"/>
                  <a:gd name="T10" fmla="*/ 472 w 654"/>
                  <a:gd name="T11" fmla="*/ 196 h 308"/>
                  <a:gd name="T12" fmla="*/ 488 w 654"/>
                  <a:gd name="T13" fmla="*/ 202 h 308"/>
                  <a:gd name="T14" fmla="*/ 510 w 654"/>
                  <a:gd name="T15" fmla="*/ 216 h 308"/>
                  <a:gd name="T16" fmla="*/ 538 w 654"/>
                  <a:gd name="T17" fmla="*/ 222 h 308"/>
                  <a:gd name="T18" fmla="*/ 530 w 654"/>
                  <a:gd name="T19" fmla="*/ 258 h 308"/>
                  <a:gd name="T20" fmla="*/ 538 w 654"/>
                  <a:gd name="T21" fmla="*/ 272 h 308"/>
                  <a:gd name="T22" fmla="*/ 542 w 654"/>
                  <a:gd name="T23" fmla="*/ 282 h 308"/>
                  <a:gd name="T24" fmla="*/ 470 w 654"/>
                  <a:gd name="T25" fmla="*/ 304 h 308"/>
                  <a:gd name="T26" fmla="*/ 480 w 654"/>
                  <a:gd name="T27" fmla="*/ 278 h 308"/>
                  <a:gd name="T28" fmla="*/ 482 w 654"/>
                  <a:gd name="T29" fmla="*/ 248 h 308"/>
                  <a:gd name="T30" fmla="*/ 476 w 654"/>
                  <a:gd name="T31" fmla="*/ 224 h 308"/>
                  <a:gd name="T32" fmla="*/ 434 w 654"/>
                  <a:gd name="T33" fmla="*/ 202 h 308"/>
                  <a:gd name="T34" fmla="*/ 400 w 654"/>
                  <a:gd name="T35" fmla="*/ 206 h 308"/>
                  <a:gd name="T36" fmla="*/ 362 w 654"/>
                  <a:gd name="T37" fmla="*/ 208 h 308"/>
                  <a:gd name="T38" fmla="*/ 300 w 654"/>
                  <a:gd name="T39" fmla="*/ 218 h 308"/>
                  <a:gd name="T40" fmla="*/ 306 w 654"/>
                  <a:gd name="T41" fmla="*/ 200 h 308"/>
                  <a:gd name="T42" fmla="*/ 270 w 654"/>
                  <a:gd name="T43" fmla="*/ 214 h 308"/>
                  <a:gd name="T44" fmla="*/ 262 w 654"/>
                  <a:gd name="T45" fmla="*/ 222 h 308"/>
                  <a:gd name="T46" fmla="*/ 232 w 654"/>
                  <a:gd name="T47" fmla="*/ 238 h 308"/>
                  <a:gd name="T48" fmla="*/ 178 w 654"/>
                  <a:gd name="T49" fmla="*/ 258 h 308"/>
                  <a:gd name="T50" fmla="*/ 158 w 654"/>
                  <a:gd name="T51" fmla="*/ 266 h 308"/>
                  <a:gd name="T52" fmla="*/ 140 w 654"/>
                  <a:gd name="T53" fmla="*/ 272 h 308"/>
                  <a:gd name="T54" fmla="*/ 118 w 654"/>
                  <a:gd name="T55" fmla="*/ 282 h 308"/>
                  <a:gd name="T56" fmla="*/ 104 w 654"/>
                  <a:gd name="T57" fmla="*/ 280 h 308"/>
                  <a:gd name="T58" fmla="*/ 90 w 654"/>
                  <a:gd name="T59" fmla="*/ 302 h 308"/>
                  <a:gd name="T60" fmla="*/ 70 w 654"/>
                  <a:gd name="T61" fmla="*/ 296 h 308"/>
                  <a:gd name="T62" fmla="*/ 50 w 654"/>
                  <a:gd name="T63" fmla="*/ 302 h 308"/>
                  <a:gd name="T64" fmla="*/ 30 w 654"/>
                  <a:gd name="T65" fmla="*/ 304 h 308"/>
                  <a:gd name="T66" fmla="*/ 0 w 654"/>
                  <a:gd name="T67" fmla="*/ 306 h 308"/>
                  <a:gd name="T68" fmla="*/ 34 w 654"/>
                  <a:gd name="T69" fmla="*/ 294 h 308"/>
                  <a:gd name="T70" fmla="*/ 130 w 654"/>
                  <a:gd name="T71" fmla="*/ 262 h 308"/>
                  <a:gd name="T72" fmla="*/ 182 w 654"/>
                  <a:gd name="T73" fmla="*/ 236 h 308"/>
                  <a:gd name="T74" fmla="*/ 168 w 654"/>
                  <a:gd name="T75" fmla="*/ 234 h 308"/>
                  <a:gd name="T76" fmla="*/ 160 w 654"/>
                  <a:gd name="T77" fmla="*/ 226 h 308"/>
                  <a:gd name="T78" fmla="*/ 142 w 654"/>
                  <a:gd name="T79" fmla="*/ 230 h 308"/>
                  <a:gd name="T80" fmla="*/ 130 w 654"/>
                  <a:gd name="T81" fmla="*/ 230 h 308"/>
                  <a:gd name="T82" fmla="*/ 148 w 654"/>
                  <a:gd name="T83" fmla="*/ 212 h 308"/>
                  <a:gd name="T84" fmla="*/ 120 w 654"/>
                  <a:gd name="T85" fmla="*/ 192 h 308"/>
                  <a:gd name="T86" fmla="*/ 132 w 654"/>
                  <a:gd name="T87" fmla="*/ 172 h 308"/>
                  <a:gd name="T88" fmla="*/ 200 w 654"/>
                  <a:gd name="T89" fmla="*/ 142 h 308"/>
                  <a:gd name="T90" fmla="*/ 236 w 654"/>
                  <a:gd name="T91" fmla="*/ 134 h 308"/>
                  <a:gd name="T92" fmla="*/ 266 w 654"/>
                  <a:gd name="T93" fmla="*/ 126 h 308"/>
                  <a:gd name="T94" fmla="*/ 200 w 654"/>
                  <a:gd name="T95" fmla="*/ 12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4" h="308">
                    <a:moveTo>
                      <a:pt x="202" y="98"/>
                    </a:moveTo>
                    <a:lnTo>
                      <a:pt x="208" y="98"/>
                    </a:lnTo>
                    <a:lnTo>
                      <a:pt x="234" y="90"/>
                    </a:lnTo>
                    <a:lnTo>
                      <a:pt x="276" y="82"/>
                    </a:lnTo>
                    <a:lnTo>
                      <a:pt x="286" y="82"/>
                    </a:lnTo>
                    <a:lnTo>
                      <a:pt x="306" y="76"/>
                    </a:lnTo>
                    <a:lnTo>
                      <a:pt x="296" y="72"/>
                    </a:lnTo>
                    <a:lnTo>
                      <a:pt x="302" y="66"/>
                    </a:lnTo>
                    <a:lnTo>
                      <a:pt x="294" y="58"/>
                    </a:lnTo>
                    <a:lnTo>
                      <a:pt x="284" y="54"/>
                    </a:lnTo>
                    <a:lnTo>
                      <a:pt x="308" y="42"/>
                    </a:lnTo>
                    <a:lnTo>
                      <a:pt x="340" y="40"/>
                    </a:lnTo>
                    <a:lnTo>
                      <a:pt x="400" y="18"/>
                    </a:lnTo>
                    <a:lnTo>
                      <a:pt x="458" y="6"/>
                    </a:lnTo>
                    <a:lnTo>
                      <a:pt x="498" y="0"/>
                    </a:lnTo>
                    <a:lnTo>
                      <a:pt x="538" y="8"/>
                    </a:lnTo>
                    <a:lnTo>
                      <a:pt x="536" y="16"/>
                    </a:lnTo>
                    <a:lnTo>
                      <a:pt x="562" y="12"/>
                    </a:lnTo>
                    <a:lnTo>
                      <a:pt x="612" y="26"/>
                    </a:lnTo>
                    <a:lnTo>
                      <a:pt x="634" y="22"/>
                    </a:lnTo>
                    <a:lnTo>
                      <a:pt x="654" y="30"/>
                    </a:lnTo>
                    <a:lnTo>
                      <a:pt x="466" y="196"/>
                    </a:lnTo>
                    <a:lnTo>
                      <a:pt x="468" y="198"/>
                    </a:lnTo>
                    <a:lnTo>
                      <a:pt x="472" y="196"/>
                    </a:lnTo>
                    <a:lnTo>
                      <a:pt x="476" y="198"/>
                    </a:lnTo>
                    <a:lnTo>
                      <a:pt x="484" y="196"/>
                    </a:lnTo>
                    <a:lnTo>
                      <a:pt x="492" y="196"/>
                    </a:lnTo>
                    <a:lnTo>
                      <a:pt x="488" y="202"/>
                    </a:lnTo>
                    <a:lnTo>
                      <a:pt x="486" y="204"/>
                    </a:lnTo>
                    <a:lnTo>
                      <a:pt x="494" y="216"/>
                    </a:lnTo>
                    <a:lnTo>
                      <a:pt x="488" y="222"/>
                    </a:lnTo>
                    <a:lnTo>
                      <a:pt x="510" y="216"/>
                    </a:lnTo>
                    <a:lnTo>
                      <a:pt x="518" y="212"/>
                    </a:lnTo>
                    <a:lnTo>
                      <a:pt x="534" y="208"/>
                    </a:lnTo>
                    <a:lnTo>
                      <a:pt x="534" y="216"/>
                    </a:lnTo>
                    <a:lnTo>
                      <a:pt x="538" y="222"/>
                    </a:lnTo>
                    <a:lnTo>
                      <a:pt x="534" y="222"/>
                    </a:lnTo>
                    <a:lnTo>
                      <a:pt x="538" y="232"/>
                    </a:lnTo>
                    <a:lnTo>
                      <a:pt x="534" y="256"/>
                    </a:lnTo>
                    <a:lnTo>
                      <a:pt x="530" y="258"/>
                    </a:lnTo>
                    <a:lnTo>
                      <a:pt x="530" y="260"/>
                    </a:lnTo>
                    <a:lnTo>
                      <a:pt x="530" y="266"/>
                    </a:lnTo>
                    <a:lnTo>
                      <a:pt x="534" y="266"/>
                    </a:lnTo>
                    <a:lnTo>
                      <a:pt x="538" y="272"/>
                    </a:lnTo>
                    <a:lnTo>
                      <a:pt x="544" y="274"/>
                    </a:lnTo>
                    <a:lnTo>
                      <a:pt x="548" y="274"/>
                    </a:lnTo>
                    <a:lnTo>
                      <a:pt x="548" y="278"/>
                    </a:lnTo>
                    <a:lnTo>
                      <a:pt x="542" y="282"/>
                    </a:lnTo>
                    <a:lnTo>
                      <a:pt x="536" y="290"/>
                    </a:lnTo>
                    <a:lnTo>
                      <a:pt x="530" y="296"/>
                    </a:lnTo>
                    <a:lnTo>
                      <a:pt x="516" y="302"/>
                    </a:lnTo>
                    <a:lnTo>
                      <a:pt x="470" y="304"/>
                    </a:lnTo>
                    <a:lnTo>
                      <a:pt x="486" y="280"/>
                    </a:lnTo>
                    <a:lnTo>
                      <a:pt x="480" y="284"/>
                    </a:lnTo>
                    <a:lnTo>
                      <a:pt x="476" y="280"/>
                    </a:lnTo>
                    <a:lnTo>
                      <a:pt x="480" y="278"/>
                    </a:lnTo>
                    <a:lnTo>
                      <a:pt x="480" y="274"/>
                    </a:lnTo>
                    <a:lnTo>
                      <a:pt x="478" y="272"/>
                    </a:lnTo>
                    <a:lnTo>
                      <a:pt x="476" y="258"/>
                    </a:lnTo>
                    <a:lnTo>
                      <a:pt x="482" y="248"/>
                    </a:lnTo>
                    <a:lnTo>
                      <a:pt x="482" y="244"/>
                    </a:lnTo>
                    <a:lnTo>
                      <a:pt x="482" y="242"/>
                    </a:lnTo>
                    <a:lnTo>
                      <a:pt x="486" y="238"/>
                    </a:lnTo>
                    <a:lnTo>
                      <a:pt x="476" y="224"/>
                    </a:lnTo>
                    <a:lnTo>
                      <a:pt x="478" y="222"/>
                    </a:lnTo>
                    <a:lnTo>
                      <a:pt x="454" y="210"/>
                    </a:lnTo>
                    <a:lnTo>
                      <a:pt x="454" y="208"/>
                    </a:lnTo>
                    <a:lnTo>
                      <a:pt x="434" y="202"/>
                    </a:lnTo>
                    <a:lnTo>
                      <a:pt x="412" y="204"/>
                    </a:lnTo>
                    <a:lnTo>
                      <a:pt x="404" y="208"/>
                    </a:lnTo>
                    <a:lnTo>
                      <a:pt x="402" y="208"/>
                    </a:lnTo>
                    <a:lnTo>
                      <a:pt x="400" y="206"/>
                    </a:lnTo>
                    <a:lnTo>
                      <a:pt x="408" y="202"/>
                    </a:lnTo>
                    <a:lnTo>
                      <a:pt x="394" y="196"/>
                    </a:lnTo>
                    <a:lnTo>
                      <a:pt x="374" y="200"/>
                    </a:lnTo>
                    <a:lnTo>
                      <a:pt x="362" y="208"/>
                    </a:lnTo>
                    <a:lnTo>
                      <a:pt x="348" y="204"/>
                    </a:lnTo>
                    <a:lnTo>
                      <a:pt x="336" y="206"/>
                    </a:lnTo>
                    <a:lnTo>
                      <a:pt x="328" y="212"/>
                    </a:lnTo>
                    <a:lnTo>
                      <a:pt x="300" y="218"/>
                    </a:lnTo>
                    <a:lnTo>
                      <a:pt x="284" y="220"/>
                    </a:lnTo>
                    <a:lnTo>
                      <a:pt x="286" y="214"/>
                    </a:lnTo>
                    <a:lnTo>
                      <a:pt x="298" y="206"/>
                    </a:lnTo>
                    <a:lnTo>
                      <a:pt x="306" y="200"/>
                    </a:lnTo>
                    <a:lnTo>
                      <a:pt x="304" y="196"/>
                    </a:lnTo>
                    <a:lnTo>
                      <a:pt x="284" y="208"/>
                    </a:lnTo>
                    <a:lnTo>
                      <a:pt x="272" y="212"/>
                    </a:lnTo>
                    <a:lnTo>
                      <a:pt x="270" y="214"/>
                    </a:lnTo>
                    <a:lnTo>
                      <a:pt x="264" y="216"/>
                    </a:lnTo>
                    <a:lnTo>
                      <a:pt x="262" y="220"/>
                    </a:lnTo>
                    <a:lnTo>
                      <a:pt x="264" y="220"/>
                    </a:lnTo>
                    <a:lnTo>
                      <a:pt x="262" y="222"/>
                    </a:lnTo>
                    <a:lnTo>
                      <a:pt x="258" y="224"/>
                    </a:lnTo>
                    <a:lnTo>
                      <a:pt x="250" y="228"/>
                    </a:lnTo>
                    <a:lnTo>
                      <a:pt x="242" y="230"/>
                    </a:lnTo>
                    <a:lnTo>
                      <a:pt x="232" y="238"/>
                    </a:lnTo>
                    <a:lnTo>
                      <a:pt x="226" y="240"/>
                    </a:lnTo>
                    <a:lnTo>
                      <a:pt x="206" y="246"/>
                    </a:lnTo>
                    <a:lnTo>
                      <a:pt x="194" y="248"/>
                    </a:lnTo>
                    <a:lnTo>
                      <a:pt x="178" y="258"/>
                    </a:lnTo>
                    <a:lnTo>
                      <a:pt x="176" y="258"/>
                    </a:lnTo>
                    <a:lnTo>
                      <a:pt x="172" y="260"/>
                    </a:lnTo>
                    <a:lnTo>
                      <a:pt x="164" y="264"/>
                    </a:lnTo>
                    <a:lnTo>
                      <a:pt x="158" y="266"/>
                    </a:lnTo>
                    <a:lnTo>
                      <a:pt x="150" y="268"/>
                    </a:lnTo>
                    <a:lnTo>
                      <a:pt x="146" y="270"/>
                    </a:lnTo>
                    <a:lnTo>
                      <a:pt x="142" y="272"/>
                    </a:lnTo>
                    <a:lnTo>
                      <a:pt x="140" y="272"/>
                    </a:lnTo>
                    <a:lnTo>
                      <a:pt x="134" y="276"/>
                    </a:lnTo>
                    <a:lnTo>
                      <a:pt x="132" y="276"/>
                    </a:lnTo>
                    <a:lnTo>
                      <a:pt x="126" y="278"/>
                    </a:lnTo>
                    <a:lnTo>
                      <a:pt x="118" y="282"/>
                    </a:lnTo>
                    <a:lnTo>
                      <a:pt x="112" y="284"/>
                    </a:lnTo>
                    <a:lnTo>
                      <a:pt x="102" y="284"/>
                    </a:lnTo>
                    <a:lnTo>
                      <a:pt x="102" y="284"/>
                    </a:lnTo>
                    <a:lnTo>
                      <a:pt x="104" y="280"/>
                    </a:lnTo>
                    <a:lnTo>
                      <a:pt x="92" y="288"/>
                    </a:lnTo>
                    <a:lnTo>
                      <a:pt x="98" y="290"/>
                    </a:lnTo>
                    <a:lnTo>
                      <a:pt x="94" y="300"/>
                    </a:lnTo>
                    <a:lnTo>
                      <a:pt x="90" y="302"/>
                    </a:lnTo>
                    <a:lnTo>
                      <a:pt x="88" y="298"/>
                    </a:lnTo>
                    <a:lnTo>
                      <a:pt x="76" y="302"/>
                    </a:lnTo>
                    <a:lnTo>
                      <a:pt x="80" y="294"/>
                    </a:lnTo>
                    <a:lnTo>
                      <a:pt x="70" y="296"/>
                    </a:lnTo>
                    <a:lnTo>
                      <a:pt x="76" y="288"/>
                    </a:lnTo>
                    <a:lnTo>
                      <a:pt x="72" y="290"/>
                    </a:lnTo>
                    <a:lnTo>
                      <a:pt x="56" y="298"/>
                    </a:lnTo>
                    <a:lnTo>
                      <a:pt x="50" y="302"/>
                    </a:lnTo>
                    <a:lnTo>
                      <a:pt x="36" y="306"/>
                    </a:lnTo>
                    <a:lnTo>
                      <a:pt x="42" y="300"/>
                    </a:lnTo>
                    <a:lnTo>
                      <a:pt x="32" y="300"/>
                    </a:lnTo>
                    <a:lnTo>
                      <a:pt x="30" y="304"/>
                    </a:lnTo>
                    <a:lnTo>
                      <a:pt x="10" y="306"/>
                    </a:lnTo>
                    <a:lnTo>
                      <a:pt x="4" y="308"/>
                    </a:lnTo>
                    <a:lnTo>
                      <a:pt x="0" y="308"/>
                    </a:lnTo>
                    <a:lnTo>
                      <a:pt x="0" y="306"/>
                    </a:lnTo>
                    <a:lnTo>
                      <a:pt x="2" y="304"/>
                    </a:lnTo>
                    <a:lnTo>
                      <a:pt x="10" y="300"/>
                    </a:lnTo>
                    <a:lnTo>
                      <a:pt x="14" y="298"/>
                    </a:lnTo>
                    <a:lnTo>
                      <a:pt x="34" y="294"/>
                    </a:lnTo>
                    <a:lnTo>
                      <a:pt x="56" y="284"/>
                    </a:lnTo>
                    <a:lnTo>
                      <a:pt x="72" y="280"/>
                    </a:lnTo>
                    <a:lnTo>
                      <a:pt x="114" y="266"/>
                    </a:lnTo>
                    <a:lnTo>
                      <a:pt x="130" y="262"/>
                    </a:lnTo>
                    <a:lnTo>
                      <a:pt x="138" y="258"/>
                    </a:lnTo>
                    <a:lnTo>
                      <a:pt x="140" y="258"/>
                    </a:lnTo>
                    <a:lnTo>
                      <a:pt x="168" y="246"/>
                    </a:lnTo>
                    <a:lnTo>
                      <a:pt x="182" y="236"/>
                    </a:lnTo>
                    <a:lnTo>
                      <a:pt x="182" y="230"/>
                    </a:lnTo>
                    <a:lnTo>
                      <a:pt x="174" y="230"/>
                    </a:lnTo>
                    <a:lnTo>
                      <a:pt x="172" y="232"/>
                    </a:lnTo>
                    <a:lnTo>
                      <a:pt x="168" y="234"/>
                    </a:lnTo>
                    <a:lnTo>
                      <a:pt x="164" y="234"/>
                    </a:lnTo>
                    <a:lnTo>
                      <a:pt x="164" y="232"/>
                    </a:lnTo>
                    <a:lnTo>
                      <a:pt x="166" y="224"/>
                    </a:lnTo>
                    <a:lnTo>
                      <a:pt x="160" y="226"/>
                    </a:lnTo>
                    <a:lnTo>
                      <a:pt x="156" y="224"/>
                    </a:lnTo>
                    <a:lnTo>
                      <a:pt x="152" y="224"/>
                    </a:lnTo>
                    <a:lnTo>
                      <a:pt x="144" y="230"/>
                    </a:lnTo>
                    <a:lnTo>
                      <a:pt x="142" y="230"/>
                    </a:lnTo>
                    <a:lnTo>
                      <a:pt x="138" y="230"/>
                    </a:lnTo>
                    <a:lnTo>
                      <a:pt x="140" y="228"/>
                    </a:lnTo>
                    <a:lnTo>
                      <a:pt x="138" y="228"/>
                    </a:lnTo>
                    <a:lnTo>
                      <a:pt x="130" y="230"/>
                    </a:lnTo>
                    <a:lnTo>
                      <a:pt x="126" y="226"/>
                    </a:lnTo>
                    <a:lnTo>
                      <a:pt x="134" y="224"/>
                    </a:lnTo>
                    <a:lnTo>
                      <a:pt x="146" y="214"/>
                    </a:lnTo>
                    <a:lnTo>
                      <a:pt x="148" y="212"/>
                    </a:lnTo>
                    <a:lnTo>
                      <a:pt x="150" y="206"/>
                    </a:lnTo>
                    <a:lnTo>
                      <a:pt x="122" y="210"/>
                    </a:lnTo>
                    <a:lnTo>
                      <a:pt x="120" y="194"/>
                    </a:lnTo>
                    <a:lnTo>
                      <a:pt x="120" y="192"/>
                    </a:lnTo>
                    <a:lnTo>
                      <a:pt x="124" y="190"/>
                    </a:lnTo>
                    <a:lnTo>
                      <a:pt x="132" y="186"/>
                    </a:lnTo>
                    <a:lnTo>
                      <a:pt x="128" y="182"/>
                    </a:lnTo>
                    <a:lnTo>
                      <a:pt x="132" y="172"/>
                    </a:lnTo>
                    <a:lnTo>
                      <a:pt x="146" y="164"/>
                    </a:lnTo>
                    <a:lnTo>
                      <a:pt x="162" y="158"/>
                    </a:lnTo>
                    <a:lnTo>
                      <a:pt x="172" y="152"/>
                    </a:lnTo>
                    <a:lnTo>
                      <a:pt x="200" y="142"/>
                    </a:lnTo>
                    <a:lnTo>
                      <a:pt x="204" y="142"/>
                    </a:lnTo>
                    <a:lnTo>
                      <a:pt x="222" y="142"/>
                    </a:lnTo>
                    <a:lnTo>
                      <a:pt x="230" y="134"/>
                    </a:lnTo>
                    <a:lnTo>
                      <a:pt x="236" y="134"/>
                    </a:lnTo>
                    <a:lnTo>
                      <a:pt x="238" y="138"/>
                    </a:lnTo>
                    <a:lnTo>
                      <a:pt x="258" y="132"/>
                    </a:lnTo>
                    <a:lnTo>
                      <a:pt x="264" y="128"/>
                    </a:lnTo>
                    <a:lnTo>
                      <a:pt x="266" y="126"/>
                    </a:lnTo>
                    <a:lnTo>
                      <a:pt x="256" y="120"/>
                    </a:lnTo>
                    <a:lnTo>
                      <a:pt x="244" y="124"/>
                    </a:lnTo>
                    <a:lnTo>
                      <a:pt x="236" y="120"/>
                    </a:lnTo>
                    <a:lnTo>
                      <a:pt x="200" y="122"/>
                    </a:lnTo>
                    <a:lnTo>
                      <a:pt x="202" y="98"/>
                    </a:lnTo>
                    <a:lnTo>
                      <a:pt x="202" y="98"/>
                    </a:lnTo>
                    <a:lnTo>
                      <a:pt x="202" y="98"/>
                    </a:ln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900"/>
              </a:p>
            </p:txBody>
          </p:sp>
          <p:sp>
            <p:nvSpPr>
              <p:cNvPr id="517" name="Freeform 13">
                <a:extLst>
                  <a:ext uri="{FF2B5EF4-FFF2-40B4-BE49-F238E27FC236}">
                    <a16:creationId xmlns:a16="http://schemas.microsoft.com/office/drawing/2014/main" id="{2891502F-FF8C-517A-CC87-927A7942E2AC}"/>
                  </a:ext>
                </a:extLst>
              </p:cNvPr>
              <p:cNvSpPr>
                <a:spLocks/>
              </p:cNvSpPr>
              <p:nvPr/>
            </p:nvSpPr>
            <p:spPr bwMode="auto">
              <a:xfrm>
                <a:off x="1082675" y="2703513"/>
                <a:ext cx="1558925" cy="784225"/>
              </a:xfrm>
              <a:custGeom>
                <a:avLst/>
                <a:gdLst>
                  <a:gd name="T0" fmla="*/ 116 w 982"/>
                  <a:gd name="T1" fmla="*/ 38 h 494"/>
                  <a:gd name="T2" fmla="*/ 124 w 982"/>
                  <a:gd name="T3" fmla="*/ 24 h 494"/>
                  <a:gd name="T4" fmla="*/ 424 w 982"/>
                  <a:gd name="T5" fmla="*/ 8 h 494"/>
                  <a:gd name="T6" fmla="*/ 574 w 982"/>
                  <a:gd name="T7" fmla="*/ 14 h 494"/>
                  <a:gd name="T8" fmla="*/ 618 w 982"/>
                  <a:gd name="T9" fmla="*/ 26 h 494"/>
                  <a:gd name="T10" fmla="*/ 592 w 982"/>
                  <a:gd name="T11" fmla="*/ 52 h 494"/>
                  <a:gd name="T12" fmla="*/ 630 w 982"/>
                  <a:gd name="T13" fmla="*/ 50 h 494"/>
                  <a:gd name="T14" fmla="*/ 662 w 982"/>
                  <a:gd name="T15" fmla="*/ 50 h 494"/>
                  <a:gd name="T16" fmla="*/ 716 w 982"/>
                  <a:gd name="T17" fmla="*/ 56 h 494"/>
                  <a:gd name="T18" fmla="*/ 700 w 982"/>
                  <a:gd name="T19" fmla="*/ 70 h 494"/>
                  <a:gd name="T20" fmla="*/ 644 w 982"/>
                  <a:gd name="T21" fmla="*/ 88 h 494"/>
                  <a:gd name="T22" fmla="*/ 634 w 982"/>
                  <a:gd name="T23" fmla="*/ 114 h 494"/>
                  <a:gd name="T24" fmla="*/ 626 w 982"/>
                  <a:gd name="T25" fmla="*/ 154 h 494"/>
                  <a:gd name="T26" fmla="*/ 666 w 982"/>
                  <a:gd name="T27" fmla="*/ 98 h 494"/>
                  <a:gd name="T28" fmla="*/ 692 w 982"/>
                  <a:gd name="T29" fmla="*/ 78 h 494"/>
                  <a:gd name="T30" fmla="*/ 714 w 982"/>
                  <a:gd name="T31" fmla="*/ 98 h 494"/>
                  <a:gd name="T32" fmla="*/ 718 w 982"/>
                  <a:gd name="T33" fmla="*/ 108 h 494"/>
                  <a:gd name="T34" fmla="*/ 690 w 982"/>
                  <a:gd name="T35" fmla="*/ 150 h 494"/>
                  <a:gd name="T36" fmla="*/ 730 w 982"/>
                  <a:gd name="T37" fmla="*/ 150 h 494"/>
                  <a:gd name="T38" fmla="*/ 800 w 982"/>
                  <a:gd name="T39" fmla="*/ 122 h 494"/>
                  <a:gd name="T40" fmla="*/ 848 w 982"/>
                  <a:gd name="T41" fmla="*/ 90 h 494"/>
                  <a:gd name="T42" fmla="*/ 918 w 982"/>
                  <a:gd name="T43" fmla="*/ 82 h 494"/>
                  <a:gd name="T44" fmla="*/ 978 w 982"/>
                  <a:gd name="T45" fmla="*/ 42 h 494"/>
                  <a:gd name="T46" fmla="*/ 960 w 982"/>
                  <a:gd name="T47" fmla="*/ 100 h 494"/>
                  <a:gd name="T48" fmla="*/ 930 w 982"/>
                  <a:gd name="T49" fmla="*/ 110 h 494"/>
                  <a:gd name="T50" fmla="*/ 902 w 982"/>
                  <a:gd name="T51" fmla="*/ 136 h 494"/>
                  <a:gd name="T52" fmla="*/ 892 w 982"/>
                  <a:gd name="T53" fmla="*/ 158 h 494"/>
                  <a:gd name="T54" fmla="*/ 868 w 982"/>
                  <a:gd name="T55" fmla="*/ 162 h 494"/>
                  <a:gd name="T56" fmla="*/ 868 w 982"/>
                  <a:gd name="T57" fmla="*/ 164 h 494"/>
                  <a:gd name="T58" fmla="*/ 834 w 982"/>
                  <a:gd name="T59" fmla="*/ 180 h 494"/>
                  <a:gd name="T60" fmla="*/ 804 w 982"/>
                  <a:gd name="T61" fmla="*/ 200 h 494"/>
                  <a:gd name="T62" fmla="*/ 786 w 982"/>
                  <a:gd name="T63" fmla="*/ 236 h 494"/>
                  <a:gd name="T64" fmla="*/ 786 w 982"/>
                  <a:gd name="T65" fmla="*/ 214 h 494"/>
                  <a:gd name="T66" fmla="*/ 786 w 982"/>
                  <a:gd name="T67" fmla="*/ 204 h 494"/>
                  <a:gd name="T68" fmla="*/ 770 w 982"/>
                  <a:gd name="T69" fmla="*/ 218 h 494"/>
                  <a:gd name="T70" fmla="*/ 774 w 982"/>
                  <a:gd name="T71" fmla="*/ 234 h 494"/>
                  <a:gd name="T72" fmla="*/ 776 w 982"/>
                  <a:gd name="T73" fmla="*/ 286 h 494"/>
                  <a:gd name="T74" fmla="*/ 706 w 982"/>
                  <a:gd name="T75" fmla="*/ 328 h 494"/>
                  <a:gd name="T76" fmla="*/ 676 w 982"/>
                  <a:gd name="T77" fmla="*/ 346 h 494"/>
                  <a:gd name="T78" fmla="*/ 658 w 982"/>
                  <a:gd name="T79" fmla="*/ 368 h 494"/>
                  <a:gd name="T80" fmla="*/ 664 w 982"/>
                  <a:gd name="T81" fmla="*/ 446 h 494"/>
                  <a:gd name="T82" fmla="*/ 648 w 982"/>
                  <a:gd name="T83" fmla="*/ 490 h 494"/>
                  <a:gd name="T84" fmla="*/ 628 w 982"/>
                  <a:gd name="T85" fmla="*/ 464 h 494"/>
                  <a:gd name="T86" fmla="*/ 622 w 982"/>
                  <a:gd name="T87" fmla="*/ 434 h 494"/>
                  <a:gd name="T88" fmla="*/ 604 w 982"/>
                  <a:gd name="T89" fmla="*/ 388 h 494"/>
                  <a:gd name="T90" fmla="*/ 550 w 982"/>
                  <a:gd name="T91" fmla="*/ 384 h 494"/>
                  <a:gd name="T92" fmla="*/ 512 w 982"/>
                  <a:gd name="T93" fmla="*/ 386 h 494"/>
                  <a:gd name="T94" fmla="*/ 510 w 982"/>
                  <a:gd name="T95" fmla="*/ 400 h 494"/>
                  <a:gd name="T96" fmla="*/ 498 w 982"/>
                  <a:gd name="T97" fmla="*/ 408 h 494"/>
                  <a:gd name="T98" fmla="*/ 470 w 982"/>
                  <a:gd name="T99" fmla="*/ 394 h 494"/>
                  <a:gd name="T100" fmla="*/ 424 w 982"/>
                  <a:gd name="T101" fmla="*/ 402 h 494"/>
                  <a:gd name="T102" fmla="*/ 384 w 982"/>
                  <a:gd name="T103" fmla="*/ 426 h 494"/>
                  <a:gd name="T104" fmla="*/ 334 w 982"/>
                  <a:gd name="T105" fmla="*/ 464 h 494"/>
                  <a:gd name="T106" fmla="*/ 312 w 982"/>
                  <a:gd name="T107" fmla="*/ 400 h 494"/>
                  <a:gd name="T108" fmla="*/ 258 w 982"/>
                  <a:gd name="T109" fmla="*/ 402 h 494"/>
                  <a:gd name="T110" fmla="*/ 188 w 982"/>
                  <a:gd name="T111" fmla="*/ 364 h 494"/>
                  <a:gd name="T112" fmla="*/ 48 w 982"/>
                  <a:gd name="T113" fmla="*/ 316 h 494"/>
                  <a:gd name="T114" fmla="*/ 16 w 982"/>
                  <a:gd name="T115" fmla="*/ 286 h 494"/>
                  <a:gd name="T116" fmla="*/ 6 w 982"/>
                  <a:gd name="T117" fmla="*/ 244 h 494"/>
                  <a:gd name="T118" fmla="*/ 0 w 982"/>
                  <a:gd name="T119" fmla="*/ 210 h 494"/>
                  <a:gd name="T120" fmla="*/ 28 w 982"/>
                  <a:gd name="T121" fmla="*/ 134 h 494"/>
                  <a:gd name="T122" fmla="*/ 82 w 982"/>
                  <a:gd name="T123" fmla="*/ 54 h 494"/>
                  <a:gd name="T124" fmla="*/ 88 w 982"/>
                  <a:gd name="T125" fmla="*/ 36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2" h="494">
                    <a:moveTo>
                      <a:pt x="90" y="24"/>
                    </a:moveTo>
                    <a:lnTo>
                      <a:pt x="92" y="20"/>
                    </a:lnTo>
                    <a:lnTo>
                      <a:pt x="102" y="24"/>
                    </a:lnTo>
                    <a:lnTo>
                      <a:pt x="110" y="24"/>
                    </a:lnTo>
                    <a:lnTo>
                      <a:pt x="110" y="26"/>
                    </a:lnTo>
                    <a:lnTo>
                      <a:pt x="116" y="26"/>
                    </a:lnTo>
                    <a:lnTo>
                      <a:pt x="118" y="26"/>
                    </a:lnTo>
                    <a:lnTo>
                      <a:pt x="120" y="26"/>
                    </a:lnTo>
                    <a:lnTo>
                      <a:pt x="120" y="30"/>
                    </a:lnTo>
                    <a:lnTo>
                      <a:pt x="116" y="32"/>
                    </a:lnTo>
                    <a:lnTo>
                      <a:pt x="116" y="34"/>
                    </a:lnTo>
                    <a:lnTo>
                      <a:pt x="120" y="30"/>
                    </a:lnTo>
                    <a:lnTo>
                      <a:pt x="122" y="30"/>
                    </a:lnTo>
                    <a:lnTo>
                      <a:pt x="120" y="34"/>
                    </a:lnTo>
                    <a:lnTo>
                      <a:pt x="118" y="36"/>
                    </a:lnTo>
                    <a:lnTo>
                      <a:pt x="116" y="38"/>
                    </a:lnTo>
                    <a:lnTo>
                      <a:pt x="118" y="38"/>
                    </a:lnTo>
                    <a:lnTo>
                      <a:pt x="116" y="40"/>
                    </a:lnTo>
                    <a:lnTo>
                      <a:pt x="116" y="38"/>
                    </a:lnTo>
                    <a:lnTo>
                      <a:pt x="116" y="40"/>
                    </a:lnTo>
                    <a:lnTo>
                      <a:pt x="118" y="38"/>
                    </a:lnTo>
                    <a:lnTo>
                      <a:pt x="122" y="32"/>
                    </a:lnTo>
                    <a:lnTo>
                      <a:pt x="126" y="28"/>
                    </a:lnTo>
                    <a:lnTo>
                      <a:pt x="128" y="28"/>
                    </a:lnTo>
                    <a:lnTo>
                      <a:pt x="128" y="26"/>
                    </a:lnTo>
                    <a:lnTo>
                      <a:pt x="128" y="22"/>
                    </a:lnTo>
                    <a:lnTo>
                      <a:pt x="126" y="26"/>
                    </a:lnTo>
                    <a:lnTo>
                      <a:pt x="126" y="22"/>
                    </a:lnTo>
                    <a:lnTo>
                      <a:pt x="128" y="22"/>
                    </a:lnTo>
                    <a:lnTo>
                      <a:pt x="130" y="22"/>
                    </a:lnTo>
                    <a:lnTo>
                      <a:pt x="128" y="20"/>
                    </a:lnTo>
                    <a:lnTo>
                      <a:pt x="124" y="22"/>
                    </a:lnTo>
                    <a:lnTo>
                      <a:pt x="124" y="26"/>
                    </a:lnTo>
                    <a:lnTo>
                      <a:pt x="126" y="28"/>
                    </a:lnTo>
                    <a:lnTo>
                      <a:pt x="124" y="30"/>
                    </a:lnTo>
                    <a:lnTo>
                      <a:pt x="124" y="28"/>
                    </a:lnTo>
                    <a:lnTo>
                      <a:pt x="122" y="28"/>
                    </a:lnTo>
                    <a:lnTo>
                      <a:pt x="124" y="24"/>
                    </a:lnTo>
                    <a:lnTo>
                      <a:pt x="122" y="24"/>
                    </a:lnTo>
                    <a:lnTo>
                      <a:pt x="126" y="18"/>
                    </a:lnTo>
                    <a:lnTo>
                      <a:pt x="130" y="16"/>
                    </a:lnTo>
                    <a:lnTo>
                      <a:pt x="130" y="18"/>
                    </a:lnTo>
                    <a:lnTo>
                      <a:pt x="132" y="14"/>
                    </a:lnTo>
                    <a:lnTo>
                      <a:pt x="134" y="12"/>
                    </a:lnTo>
                    <a:lnTo>
                      <a:pt x="132" y="12"/>
                    </a:lnTo>
                    <a:lnTo>
                      <a:pt x="130" y="14"/>
                    </a:lnTo>
                    <a:lnTo>
                      <a:pt x="132" y="10"/>
                    </a:lnTo>
                    <a:lnTo>
                      <a:pt x="132" y="8"/>
                    </a:lnTo>
                    <a:lnTo>
                      <a:pt x="162" y="8"/>
                    </a:lnTo>
                    <a:lnTo>
                      <a:pt x="236" y="8"/>
                    </a:lnTo>
                    <a:lnTo>
                      <a:pt x="332" y="8"/>
                    </a:lnTo>
                    <a:lnTo>
                      <a:pt x="340" y="8"/>
                    </a:lnTo>
                    <a:lnTo>
                      <a:pt x="360" y="8"/>
                    </a:lnTo>
                    <a:lnTo>
                      <a:pt x="376" y="8"/>
                    </a:lnTo>
                    <a:lnTo>
                      <a:pt x="392" y="8"/>
                    </a:lnTo>
                    <a:lnTo>
                      <a:pt x="408" y="8"/>
                    </a:lnTo>
                    <a:lnTo>
                      <a:pt x="424" y="8"/>
                    </a:lnTo>
                    <a:lnTo>
                      <a:pt x="442" y="8"/>
                    </a:lnTo>
                    <a:lnTo>
                      <a:pt x="456" y="8"/>
                    </a:lnTo>
                    <a:lnTo>
                      <a:pt x="464" y="8"/>
                    </a:lnTo>
                    <a:lnTo>
                      <a:pt x="466" y="8"/>
                    </a:lnTo>
                    <a:lnTo>
                      <a:pt x="486" y="8"/>
                    </a:lnTo>
                    <a:lnTo>
                      <a:pt x="496" y="8"/>
                    </a:lnTo>
                    <a:lnTo>
                      <a:pt x="504" y="8"/>
                    </a:lnTo>
                    <a:lnTo>
                      <a:pt x="520" y="8"/>
                    </a:lnTo>
                    <a:lnTo>
                      <a:pt x="532" y="8"/>
                    </a:lnTo>
                    <a:lnTo>
                      <a:pt x="544" y="8"/>
                    </a:lnTo>
                    <a:lnTo>
                      <a:pt x="562" y="8"/>
                    </a:lnTo>
                    <a:lnTo>
                      <a:pt x="564" y="8"/>
                    </a:lnTo>
                    <a:lnTo>
                      <a:pt x="568" y="0"/>
                    </a:lnTo>
                    <a:lnTo>
                      <a:pt x="570" y="0"/>
                    </a:lnTo>
                    <a:lnTo>
                      <a:pt x="572" y="0"/>
                    </a:lnTo>
                    <a:lnTo>
                      <a:pt x="574" y="0"/>
                    </a:lnTo>
                    <a:lnTo>
                      <a:pt x="570" y="12"/>
                    </a:lnTo>
                    <a:lnTo>
                      <a:pt x="572" y="14"/>
                    </a:lnTo>
                    <a:lnTo>
                      <a:pt x="574" y="14"/>
                    </a:lnTo>
                    <a:lnTo>
                      <a:pt x="576" y="14"/>
                    </a:lnTo>
                    <a:lnTo>
                      <a:pt x="582" y="16"/>
                    </a:lnTo>
                    <a:lnTo>
                      <a:pt x="586" y="16"/>
                    </a:lnTo>
                    <a:lnTo>
                      <a:pt x="588" y="16"/>
                    </a:lnTo>
                    <a:lnTo>
                      <a:pt x="590" y="14"/>
                    </a:lnTo>
                    <a:lnTo>
                      <a:pt x="592" y="16"/>
                    </a:lnTo>
                    <a:lnTo>
                      <a:pt x="594" y="16"/>
                    </a:lnTo>
                    <a:lnTo>
                      <a:pt x="598" y="16"/>
                    </a:lnTo>
                    <a:lnTo>
                      <a:pt x="598" y="18"/>
                    </a:lnTo>
                    <a:lnTo>
                      <a:pt x="600" y="18"/>
                    </a:lnTo>
                    <a:lnTo>
                      <a:pt x="600" y="22"/>
                    </a:lnTo>
                    <a:lnTo>
                      <a:pt x="602" y="22"/>
                    </a:lnTo>
                    <a:lnTo>
                      <a:pt x="602" y="20"/>
                    </a:lnTo>
                    <a:lnTo>
                      <a:pt x="606" y="20"/>
                    </a:lnTo>
                    <a:lnTo>
                      <a:pt x="608" y="20"/>
                    </a:lnTo>
                    <a:lnTo>
                      <a:pt x="606" y="22"/>
                    </a:lnTo>
                    <a:lnTo>
                      <a:pt x="610" y="24"/>
                    </a:lnTo>
                    <a:lnTo>
                      <a:pt x="614" y="26"/>
                    </a:lnTo>
                    <a:lnTo>
                      <a:pt x="618" y="26"/>
                    </a:lnTo>
                    <a:lnTo>
                      <a:pt x="622" y="24"/>
                    </a:lnTo>
                    <a:lnTo>
                      <a:pt x="626" y="22"/>
                    </a:lnTo>
                    <a:lnTo>
                      <a:pt x="626" y="26"/>
                    </a:lnTo>
                    <a:lnTo>
                      <a:pt x="628" y="26"/>
                    </a:lnTo>
                    <a:lnTo>
                      <a:pt x="632" y="26"/>
                    </a:lnTo>
                    <a:lnTo>
                      <a:pt x="634" y="26"/>
                    </a:lnTo>
                    <a:lnTo>
                      <a:pt x="638" y="28"/>
                    </a:lnTo>
                    <a:lnTo>
                      <a:pt x="640" y="28"/>
                    </a:lnTo>
                    <a:lnTo>
                      <a:pt x="644" y="28"/>
                    </a:lnTo>
                    <a:lnTo>
                      <a:pt x="634" y="32"/>
                    </a:lnTo>
                    <a:lnTo>
                      <a:pt x="626" y="34"/>
                    </a:lnTo>
                    <a:lnTo>
                      <a:pt x="622" y="34"/>
                    </a:lnTo>
                    <a:lnTo>
                      <a:pt x="616" y="38"/>
                    </a:lnTo>
                    <a:lnTo>
                      <a:pt x="610" y="40"/>
                    </a:lnTo>
                    <a:lnTo>
                      <a:pt x="606" y="42"/>
                    </a:lnTo>
                    <a:lnTo>
                      <a:pt x="598" y="48"/>
                    </a:lnTo>
                    <a:lnTo>
                      <a:pt x="594" y="50"/>
                    </a:lnTo>
                    <a:lnTo>
                      <a:pt x="590" y="52"/>
                    </a:lnTo>
                    <a:lnTo>
                      <a:pt x="592" y="52"/>
                    </a:lnTo>
                    <a:lnTo>
                      <a:pt x="596" y="52"/>
                    </a:lnTo>
                    <a:lnTo>
                      <a:pt x="598" y="52"/>
                    </a:lnTo>
                    <a:lnTo>
                      <a:pt x="602" y="50"/>
                    </a:lnTo>
                    <a:lnTo>
                      <a:pt x="606" y="50"/>
                    </a:lnTo>
                    <a:lnTo>
                      <a:pt x="608" y="50"/>
                    </a:lnTo>
                    <a:lnTo>
                      <a:pt x="612" y="48"/>
                    </a:lnTo>
                    <a:lnTo>
                      <a:pt x="614" y="50"/>
                    </a:lnTo>
                    <a:lnTo>
                      <a:pt x="610" y="52"/>
                    </a:lnTo>
                    <a:lnTo>
                      <a:pt x="610" y="54"/>
                    </a:lnTo>
                    <a:lnTo>
                      <a:pt x="608" y="54"/>
                    </a:lnTo>
                    <a:lnTo>
                      <a:pt x="608" y="56"/>
                    </a:lnTo>
                    <a:lnTo>
                      <a:pt x="610" y="54"/>
                    </a:lnTo>
                    <a:lnTo>
                      <a:pt x="612" y="52"/>
                    </a:lnTo>
                    <a:lnTo>
                      <a:pt x="614" y="56"/>
                    </a:lnTo>
                    <a:lnTo>
                      <a:pt x="616" y="56"/>
                    </a:lnTo>
                    <a:lnTo>
                      <a:pt x="620" y="54"/>
                    </a:lnTo>
                    <a:lnTo>
                      <a:pt x="624" y="52"/>
                    </a:lnTo>
                    <a:lnTo>
                      <a:pt x="626" y="52"/>
                    </a:lnTo>
                    <a:lnTo>
                      <a:pt x="630" y="50"/>
                    </a:lnTo>
                    <a:lnTo>
                      <a:pt x="632" y="50"/>
                    </a:lnTo>
                    <a:lnTo>
                      <a:pt x="638" y="48"/>
                    </a:lnTo>
                    <a:lnTo>
                      <a:pt x="644" y="46"/>
                    </a:lnTo>
                    <a:lnTo>
                      <a:pt x="644" y="44"/>
                    </a:lnTo>
                    <a:lnTo>
                      <a:pt x="650" y="42"/>
                    </a:lnTo>
                    <a:lnTo>
                      <a:pt x="652" y="40"/>
                    </a:lnTo>
                    <a:lnTo>
                      <a:pt x="656" y="38"/>
                    </a:lnTo>
                    <a:lnTo>
                      <a:pt x="662" y="38"/>
                    </a:lnTo>
                    <a:lnTo>
                      <a:pt x="664" y="38"/>
                    </a:lnTo>
                    <a:lnTo>
                      <a:pt x="668" y="38"/>
                    </a:lnTo>
                    <a:lnTo>
                      <a:pt x="662" y="40"/>
                    </a:lnTo>
                    <a:lnTo>
                      <a:pt x="656" y="42"/>
                    </a:lnTo>
                    <a:lnTo>
                      <a:pt x="656" y="44"/>
                    </a:lnTo>
                    <a:lnTo>
                      <a:pt x="654" y="44"/>
                    </a:lnTo>
                    <a:lnTo>
                      <a:pt x="652" y="46"/>
                    </a:lnTo>
                    <a:lnTo>
                      <a:pt x="650" y="48"/>
                    </a:lnTo>
                    <a:lnTo>
                      <a:pt x="654" y="48"/>
                    </a:lnTo>
                    <a:lnTo>
                      <a:pt x="658" y="48"/>
                    </a:lnTo>
                    <a:lnTo>
                      <a:pt x="662" y="50"/>
                    </a:lnTo>
                    <a:lnTo>
                      <a:pt x="664" y="52"/>
                    </a:lnTo>
                    <a:lnTo>
                      <a:pt x="666" y="58"/>
                    </a:lnTo>
                    <a:lnTo>
                      <a:pt x="668" y="58"/>
                    </a:lnTo>
                    <a:lnTo>
                      <a:pt x="674" y="58"/>
                    </a:lnTo>
                    <a:lnTo>
                      <a:pt x="676" y="58"/>
                    </a:lnTo>
                    <a:lnTo>
                      <a:pt x="676" y="56"/>
                    </a:lnTo>
                    <a:lnTo>
                      <a:pt x="676" y="58"/>
                    </a:lnTo>
                    <a:lnTo>
                      <a:pt x="678" y="58"/>
                    </a:lnTo>
                    <a:lnTo>
                      <a:pt x="684" y="54"/>
                    </a:lnTo>
                    <a:lnTo>
                      <a:pt x="690" y="54"/>
                    </a:lnTo>
                    <a:lnTo>
                      <a:pt x="694" y="54"/>
                    </a:lnTo>
                    <a:lnTo>
                      <a:pt x="700" y="52"/>
                    </a:lnTo>
                    <a:lnTo>
                      <a:pt x="704" y="52"/>
                    </a:lnTo>
                    <a:lnTo>
                      <a:pt x="702" y="58"/>
                    </a:lnTo>
                    <a:lnTo>
                      <a:pt x="706" y="58"/>
                    </a:lnTo>
                    <a:lnTo>
                      <a:pt x="708" y="58"/>
                    </a:lnTo>
                    <a:lnTo>
                      <a:pt x="712" y="58"/>
                    </a:lnTo>
                    <a:lnTo>
                      <a:pt x="714" y="58"/>
                    </a:lnTo>
                    <a:lnTo>
                      <a:pt x="716" y="56"/>
                    </a:lnTo>
                    <a:lnTo>
                      <a:pt x="716" y="58"/>
                    </a:lnTo>
                    <a:lnTo>
                      <a:pt x="714" y="60"/>
                    </a:lnTo>
                    <a:lnTo>
                      <a:pt x="714" y="62"/>
                    </a:lnTo>
                    <a:lnTo>
                      <a:pt x="714" y="64"/>
                    </a:lnTo>
                    <a:lnTo>
                      <a:pt x="714" y="66"/>
                    </a:lnTo>
                    <a:lnTo>
                      <a:pt x="716" y="66"/>
                    </a:lnTo>
                    <a:lnTo>
                      <a:pt x="718" y="64"/>
                    </a:lnTo>
                    <a:lnTo>
                      <a:pt x="718" y="66"/>
                    </a:lnTo>
                    <a:lnTo>
                      <a:pt x="722" y="64"/>
                    </a:lnTo>
                    <a:lnTo>
                      <a:pt x="722" y="68"/>
                    </a:lnTo>
                    <a:lnTo>
                      <a:pt x="720" y="68"/>
                    </a:lnTo>
                    <a:lnTo>
                      <a:pt x="718" y="68"/>
                    </a:lnTo>
                    <a:lnTo>
                      <a:pt x="716" y="68"/>
                    </a:lnTo>
                    <a:lnTo>
                      <a:pt x="714" y="68"/>
                    </a:lnTo>
                    <a:lnTo>
                      <a:pt x="712" y="68"/>
                    </a:lnTo>
                    <a:lnTo>
                      <a:pt x="708" y="68"/>
                    </a:lnTo>
                    <a:lnTo>
                      <a:pt x="704" y="66"/>
                    </a:lnTo>
                    <a:lnTo>
                      <a:pt x="702" y="66"/>
                    </a:lnTo>
                    <a:lnTo>
                      <a:pt x="700" y="70"/>
                    </a:lnTo>
                    <a:lnTo>
                      <a:pt x="698" y="66"/>
                    </a:lnTo>
                    <a:lnTo>
                      <a:pt x="696" y="66"/>
                    </a:lnTo>
                    <a:lnTo>
                      <a:pt x="690" y="64"/>
                    </a:lnTo>
                    <a:lnTo>
                      <a:pt x="688" y="68"/>
                    </a:lnTo>
                    <a:lnTo>
                      <a:pt x="684" y="68"/>
                    </a:lnTo>
                    <a:lnTo>
                      <a:pt x="682" y="68"/>
                    </a:lnTo>
                    <a:lnTo>
                      <a:pt x="680" y="68"/>
                    </a:lnTo>
                    <a:lnTo>
                      <a:pt x="678" y="68"/>
                    </a:lnTo>
                    <a:lnTo>
                      <a:pt x="672" y="72"/>
                    </a:lnTo>
                    <a:lnTo>
                      <a:pt x="670" y="72"/>
                    </a:lnTo>
                    <a:lnTo>
                      <a:pt x="668" y="70"/>
                    </a:lnTo>
                    <a:lnTo>
                      <a:pt x="668" y="72"/>
                    </a:lnTo>
                    <a:lnTo>
                      <a:pt x="664" y="72"/>
                    </a:lnTo>
                    <a:lnTo>
                      <a:pt x="664" y="70"/>
                    </a:lnTo>
                    <a:lnTo>
                      <a:pt x="658" y="76"/>
                    </a:lnTo>
                    <a:lnTo>
                      <a:pt x="650" y="84"/>
                    </a:lnTo>
                    <a:lnTo>
                      <a:pt x="648" y="86"/>
                    </a:lnTo>
                    <a:lnTo>
                      <a:pt x="646" y="88"/>
                    </a:lnTo>
                    <a:lnTo>
                      <a:pt x="644" y="88"/>
                    </a:lnTo>
                    <a:lnTo>
                      <a:pt x="638" y="94"/>
                    </a:lnTo>
                    <a:lnTo>
                      <a:pt x="638" y="96"/>
                    </a:lnTo>
                    <a:lnTo>
                      <a:pt x="640" y="96"/>
                    </a:lnTo>
                    <a:lnTo>
                      <a:pt x="642" y="96"/>
                    </a:lnTo>
                    <a:lnTo>
                      <a:pt x="642" y="94"/>
                    </a:lnTo>
                    <a:lnTo>
                      <a:pt x="644" y="94"/>
                    </a:lnTo>
                    <a:lnTo>
                      <a:pt x="648" y="90"/>
                    </a:lnTo>
                    <a:lnTo>
                      <a:pt x="652" y="86"/>
                    </a:lnTo>
                    <a:lnTo>
                      <a:pt x="654" y="86"/>
                    </a:lnTo>
                    <a:lnTo>
                      <a:pt x="658" y="84"/>
                    </a:lnTo>
                    <a:lnTo>
                      <a:pt x="660" y="82"/>
                    </a:lnTo>
                    <a:lnTo>
                      <a:pt x="660" y="84"/>
                    </a:lnTo>
                    <a:lnTo>
                      <a:pt x="648" y="94"/>
                    </a:lnTo>
                    <a:lnTo>
                      <a:pt x="644" y="98"/>
                    </a:lnTo>
                    <a:lnTo>
                      <a:pt x="642" y="102"/>
                    </a:lnTo>
                    <a:lnTo>
                      <a:pt x="642" y="104"/>
                    </a:lnTo>
                    <a:lnTo>
                      <a:pt x="636" y="108"/>
                    </a:lnTo>
                    <a:lnTo>
                      <a:pt x="634" y="112"/>
                    </a:lnTo>
                    <a:lnTo>
                      <a:pt x="634" y="114"/>
                    </a:lnTo>
                    <a:lnTo>
                      <a:pt x="634" y="116"/>
                    </a:lnTo>
                    <a:lnTo>
                      <a:pt x="632" y="118"/>
                    </a:lnTo>
                    <a:lnTo>
                      <a:pt x="630" y="120"/>
                    </a:lnTo>
                    <a:lnTo>
                      <a:pt x="628" y="122"/>
                    </a:lnTo>
                    <a:lnTo>
                      <a:pt x="628" y="124"/>
                    </a:lnTo>
                    <a:lnTo>
                      <a:pt x="628" y="126"/>
                    </a:lnTo>
                    <a:lnTo>
                      <a:pt x="626" y="128"/>
                    </a:lnTo>
                    <a:lnTo>
                      <a:pt x="626" y="132"/>
                    </a:lnTo>
                    <a:lnTo>
                      <a:pt x="626" y="134"/>
                    </a:lnTo>
                    <a:lnTo>
                      <a:pt x="624" y="136"/>
                    </a:lnTo>
                    <a:lnTo>
                      <a:pt x="624" y="138"/>
                    </a:lnTo>
                    <a:lnTo>
                      <a:pt x="622" y="140"/>
                    </a:lnTo>
                    <a:lnTo>
                      <a:pt x="622" y="144"/>
                    </a:lnTo>
                    <a:lnTo>
                      <a:pt x="622" y="146"/>
                    </a:lnTo>
                    <a:lnTo>
                      <a:pt x="622" y="148"/>
                    </a:lnTo>
                    <a:lnTo>
                      <a:pt x="622" y="150"/>
                    </a:lnTo>
                    <a:lnTo>
                      <a:pt x="622" y="152"/>
                    </a:lnTo>
                    <a:lnTo>
                      <a:pt x="624" y="154"/>
                    </a:lnTo>
                    <a:lnTo>
                      <a:pt x="626" y="154"/>
                    </a:lnTo>
                    <a:lnTo>
                      <a:pt x="628" y="154"/>
                    </a:lnTo>
                    <a:lnTo>
                      <a:pt x="632" y="152"/>
                    </a:lnTo>
                    <a:lnTo>
                      <a:pt x="634" y="152"/>
                    </a:lnTo>
                    <a:lnTo>
                      <a:pt x="636" y="150"/>
                    </a:lnTo>
                    <a:lnTo>
                      <a:pt x="642" y="148"/>
                    </a:lnTo>
                    <a:lnTo>
                      <a:pt x="644" y="144"/>
                    </a:lnTo>
                    <a:lnTo>
                      <a:pt x="648" y="140"/>
                    </a:lnTo>
                    <a:lnTo>
                      <a:pt x="652" y="132"/>
                    </a:lnTo>
                    <a:lnTo>
                      <a:pt x="652" y="128"/>
                    </a:lnTo>
                    <a:lnTo>
                      <a:pt x="654" y="126"/>
                    </a:lnTo>
                    <a:lnTo>
                      <a:pt x="652" y="118"/>
                    </a:lnTo>
                    <a:lnTo>
                      <a:pt x="654" y="112"/>
                    </a:lnTo>
                    <a:lnTo>
                      <a:pt x="656" y="110"/>
                    </a:lnTo>
                    <a:lnTo>
                      <a:pt x="658" y="108"/>
                    </a:lnTo>
                    <a:lnTo>
                      <a:pt x="658" y="106"/>
                    </a:lnTo>
                    <a:lnTo>
                      <a:pt x="660" y="104"/>
                    </a:lnTo>
                    <a:lnTo>
                      <a:pt x="664" y="102"/>
                    </a:lnTo>
                    <a:lnTo>
                      <a:pt x="666" y="100"/>
                    </a:lnTo>
                    <a:lnTo>
                      <a:pt x="666" y="98"/>
                    </a:lnTo>
                    <a:lnTo>
                      <a:pt x="668" y="94"/>
                    </a:lnTo>
                    <a:lnTo>
                      <a:pt x="670" y="94"/>
                    </a:lnTo>
                    <a:lnTo>
                      <a:pt x="670" y="92"/>
                    </a:lnTo>
                    <a:lnTo>
                      <a:pt x="672" y="90"/>
                    </a:lnTo>
                    <a:lnTo>
                      <a:pt x="674" y="90"/>
                    </a:lnTo>
                    <a:lnTo>
                      <a:pt x="678" y="88"/>
                    </a:lnTo>
                    <a:lnTo>
                      <a:pt x="680" y="86"/>
                    </a:lnTo>
                    <a:lnTo>
                      <a:pt x="680" y="88"/>
                    </a:lnTo>
                    <a:lnTo>
                      <a:pt x="678" y="92"/>
                    </a:lnTo>
                    <a:lnTo>
                      <a:pt x="680" y="88"/>
                    </a:lnTo>
                    <a:lnTo>
                      <a:pt x="680" y="90"/>
                    </a:lnTo>
                    <a:lnTo>
                      <a:pt x="680" y="94"/>
                    </a:lnTo>
                    <a:lnTo>
                      <a:pt x="680" y="90"/>
                    </a:lnTo>
                    <a:lnTo>
                      <a:pt x="682" y="88"/>
                    </a:lnTo>
                    <a:lnTo>
                      <a:pt x="684" y="84"/>
                    </a:lnTo>
                    <a:lnTo>
                      <a:pt x="688" y="82"/>
                    </a:lnTo>
                    <a:lnTo>
                      <a:pt x="690" y="80"/>
                    </a:lnTo>
                    <a:lnTo>
                      <a:pt x="692" y="80"/>
                    </a:lnTo>
                    <a:lnTo>
                      <a:pt x="692" y="78"/>
                    </a:lnTo>
                    <a:lnTo>
                      <a:pt x="692" y="74"/>
                    </a:lnTo>
                    <a:lnTo>
                      <a:pt x="694" y="74"/>
                    </a:lnTo>
                    <a:lnTo>
                      <a:pt x="696" y="72"/>
                    </a:lnTo>
                    <a:lnTo>
                      <a:pt x="698" y="72"/>
                    </a:lnTo>
                    <a:lnTo>
                      <a:pt x="700" y="72"/>
                    </a:lnTo>
                    <a:lnTo>
                      <a:pt x="704" y="74"/>
                    </a:lnTo>
                    <a:lnTo>
                      <a:pt x="708" y="76"/>
                    </a:lnTo>
                    <a:lnTo>
                      <a:pt x="708" y="78"/>
                    </a:lnTo>
                    <a:lnTo>
                      <a:pt x="712" y="78"/>
                    </a:lnTo>
                    <a:lnTo>
                      <a:pt x="714" y="80"/>
                    </a:lnTo>
                    <a:lnTo>
                      <a:pt x="716" y="80"/>
                    </a:lnTo>
                    <a:lnTo>
                      <a:pt x="718" y="84"/>
                    </a:lnTo>
                    <a:lnTo>
                      <a:pt x="718" y="86"/>
                    </a:lnTo>
                    <a:lnTo>
                      <a:pt x="716" y="86"/>
                    </a:lnTo>
                    <a:lnTo>
                      <a:pt x="714" y="88"/>
                    </a:lnTo>
                    <a:lnTo>
                      <a:pt x="714" y="90"/>
                    </a:lnTo>
                    <a:lnTo>
                      <a:pt x="716" y="90"/>
                    </a:lnTo>
                    <a:lnTo>
                      <a:pt x="714" y="94"/>
                    </a:lnTo>
                    <a:lnTo>
                      <a:pt x="714" y="98"/>
                    </a:lnTo>
                    <a:lnTo>
                      <a:pt x="708" y="104"/>
                    </a:lnTo>
                    <a:lnTo>
                      <a:pt x="706" y="104"/>
                    </a:lnTo>
                    <a:lnTo>
                      <a:pt x="704" y="106"/>
                    </a:lnTo>
                    <a:lnTo>
                      <a:pt x="700" y="108"/>
                    </a:lnTo>
                    <a:lnTo>
                      <a:pt x="698" y="108"/>
                    </a:lnTo>
                    <a:lnTo>
                      <a:pt x="696" y="112"/>
                    </a:lnTo>
                    <a:lnTo>
                      <a:pt x="696" y="114"/>
                    </a:lnTo>
                    <a:lnTo>
                      <a:pt x="698" y="116"/>
                    </a:lnTo>
                    <a:lnTo>
                      <a:pt x="700" y="114"/>
                    </a:lnTo>
                    <a:lnTo>
                      <a:pt x="704" y="112"/>
                    </a:lnTo>
                    <a:lnTo>
                      <a:pt x="706" y="110"/>
                    </a:lnTo>
                    <a:lnTo>
                      <a:pt x="708" y="108"/>
                    </a:lnTo>
                    <a:lnTo>
                      <a:pt x="706" y="108"/>
                    </a:lnTo>
                    <a:lnTo>
                      <a:pt x="708" y="108"/>
                    </a:lnTo>
                    <a:lnTo>
                      <a:pt x="710" y="108"/>
                    </a:lnTo>
                    <a:lnTo>
                      <a:pt x="712" y="108"/>
                    </a:lnTo>
                    <a:lnTo>
                      <a:pt x="714" y="106"/>
                    </a:lnTo>
                    <a:lnTo>
                      <a:pt x="716" y="106"/>
                    </a:lnTo>
                    <a:lnTo>
                      <a:pt x="718" y="108"/>
                    </a:lnTo>
                    <a:lnTo>
                      <a:pt x="718" y="110"/>
                    </a:lnTo>
                    <a:lnTo>
                      <a:pt x="718" y="114"/>
                    </a:lnTo>
                    <a:lnTo>
                      <a:pt x="716" y="120"/>
                    </a:lnTo>
                    <a:lnTo>
                      <a:pt x="716" y="122"/>
                    </a:lnTo>
                    <a:lnTo>
                      <a:pt x="716" y="124"/>
                    </a:lnTo>
                    <a:lnTo>
                      <a:pt x="716" y="128"/>
                    </a:lnTo>
                    <a:lnTo>
                      <a:pt x="712" y="136"/>
                    </a:lnTo>
                    <a:lnTo>
                      <a:pt x="708" y="138"/>
                    </a:lnTo>
                    <a:lnTo>
                      <a:pt x="708" y="136"/>
                    </a:lnTo>
                    <a:lnTo>
                      <a:pt x="710" y="134"/>
                    </a:lnTo>
                    <a:lnTo>
                      <a:pt x="708" y="134"/>
                    </a:lnTo>
                    <a:lnTo>
                      <a:pt x="706" y="136"/>
                    </a:lnTo>
                    <a:lnTo>
                      <a:pt x="704" y="138"/>
                    </a:lnTo>
                    <a:lnTo>
                      <a:pt x="704" y="140"/>
                    </a:lnTo>
                    <a:lnTo>
                      <a:pt x="702" y="142"/>
                    </a:lnTo>
                    <a:lnTo>
                      <a:pt x="700" y="142"/>
                    </a:lnTo>
                    <a:lnTo>
                      <a:pt x="698" y="144"/>
                    </a:lnTo>
                    <a:lnTo>
                      <a:pt x="694" y="148"/>
                    </a:lnTo>
                    <a:lnTo>
                      <a:pt x="690" y="150"/>
                    </a:lnTo>
                    <a:lnTo>
                      <a:pt x="690" y="152"/>
                    </a:lnTo>
                    <a:lnTo>
                      <a:pt x="688" y="152"/>
                    </a:lnTo>
                    <a:lnTo>
                      <a:pt x="690" y="152"/>
                    </a:lnTo>
                    <a:lnTo>
                      <a:pt x="690" y="154"/>
                    </a:lnTo>
                    <a:lnTo>
                      <a:pt x="692" y="154"/>
                    </a:lnTo>
                    <a:lnTo>
                      <a:pt x="694" y="156"/>
                    </a:lnTo>
                    <a:lnTo>
                      <a:pt x="698" y="156"/>
                    </a:lnTo>
                    <a:lnTo>
                      <a:pt x="698" y="158"/>
                    </a:lnTo>
                    <a:lnTo>
                      <a:pt x="700" y="158"/>
                    </a:lnTo>
                    <a:lnTo>
                      <a:pt x="702" y="160"/>
                    </a:lnTo>
                    <a:lnTo>
                      <a:pt x="704" y="158"/>
                    </a:lnTo>
                    <a:lnTo>
                      <a:pt x="706" y="158"/>
                    </a:lnTo>
                    <a:lnTo>
                      <a:pt x="708" y="158"/>
                    </a:lnTo>
                    <a:lnTo>
                      <a:pt x="712" y="156"/>
                    </a:lnTo>
                    <a:lnTo>
                      <a:pt x="714" y="158"/>
                    </a:lnTo>
                    <a:lnTo>
                      <a:pt x="720" y="154"/>
                    </a:lnTo>
                    <a:lnTo>
                      <a:pt x="722" y="152"/>
                    </a:lnTo>
                    <a:lnTo>
                      <a:pt x="724" y="152"/>
                    </a:lnTo>
                    <a:lnTo>
                      <a:pt x="730" y="150"/>
                    </a:lnTo>
                    <a:lnTo>
                      <a:pt x="738" y="150"/>
                    </a:lnTo>
                    <a:lnTo>
                      <a:pt x="740" y="148"/>
                    </a:lnTo>
                    <a:lnTo>
                      <a:pt x="746" y="146"/>
                    </a:lnTo>
                    <a:lnTo>
                      <a:pt x="754" y="144"/>
                    </a:lnTo>
                    <a:lnTo>
                      <a:pt x="756" y="142"/>
                    </a:lnTo>
                    <a:lnTo>
                      <a:pt x="762" y="138"/>
                    </a:lnTo>
                    <a:lnTo>
                      <a:pt x="766" y="136"/>
                    </a:lnTo>
                    <a:lnTo>
                      <a:pt x="770" y="134"/>
                    </a:lnTo>
                    <a:lnTo>
                      <a:pt x="772" y="132"/>
                    </a:lnTo>
                    <a:lnTo>
                      <a:pt x="772" y="130"/>
                    </a:lnTo>
                    <a:lnTo>
                      <a:pt x="772" y="128"/>
                    </a:lnTo>
                    <a:lnTo>
                      <a:pt x="772" y="126"/>
                    </a:lnTo>
                    <a:lnTo>
                      <a:pt x="772" y="122"/>
                    </a:lnTo>
                    <a:lnTo>
                      <a:pt x="782" y="120"/>
                    </a:lnTo>
                    <a:lnTo>
                      <a:pt x="786" y="120"/>
                    </a:lnTo>
                    <a:lnTo>
                      <a:pt x="790" y="120"/>
                    </a:lnTo>
                    <a:lnTo>
                      <a:pt x="794" y="120"/>
                    </a:lnTo>
                    <a:lnTo>
                      <a:pt x="796" y="124"/>
                    </a:lnTo>
                    <a:lnTo>
                      <a:pt x="800" y="122"/>
                    </a:lnTo>
                    <a:lnTo>
                      <a:pt x="804" y="122"/>
                    </a:lnTo>
                    <a:lnTo>
                      <a:pt x="806" y="122"/>
                    </a:lnTo>
                    <a:lnTo>
                      <a:pt x="810" y="120"/>
                    </a:lnTo>
                    <a:lnTo>
                      <a:pt x="812" y="120"/>
                    </a:lnTo>
                    <a:lnTo>
                      <a:pt x="814" y="120"/>
                    </a:lnTo>
                    <a:lnTo>
                      <a:pt x="816" y="118"/>
                    </a:lnTo>
                    <a:lnTo>
                      <a:pt x="818" y="116"/>
                    </a:lnTo>
                    <a:lnTo>
                      <a:pt x="820" y="114"/>
                    </a:lnTo>
                    <a:lnTo>
                      <a:pt x="820" y="110"/>
                    </a:lnTo>
                    <a:lnTo>
                      <a:pt x="822" y="110"/>
                    </a:lnTo>
                    <a:lnTo>
                      <a:pt x="824" y="108"/>
                    </a:lnTo>
                    <a:lnTo>
                      <a:pt x="822" y="108"/>
                    </a:lnTo>
                    <a:lnTo>
                      <a:pt x="820" y="106"/>
                    </a:lnTo>
                    <a:lnTo>
                      <a:pt x="822" y="104"/>
                    </a:lnTo>
                    <a:lnTo>
                      <a:pt x="826" y="104"/>
                    </a:lnTo>
                    <a:lnTo>
                      <a:pt x="830" y="102"/>
                    </a:lnTo>
                    <a:lnTo>
                      <a:pt x="832" y="100"/>
                    </a:lnTo>
                    <a:lnTo>
                      <a:pt x="844" y="92"/>
                    </a:lnTo>
                    <a:lnTo>
                      <a:pt x="848" y="90"/>
                    </a:lnTo>
                    <a:lnTo>
                      <a:pt x="852" y="88"/>
                    </a:lnTo>
                    <a:lnTo>
                      <a:pt x="854" y="88"/>
                    </a:lnTo>
                    <a:lnTo>
                      <a:pt x="856" y="88"/>
                    </a:lnTo>
                    <a:lnTo>
                      <a:pt x="866" y="88"/>
                    </a:lnTo>
                    <a:lnTo>
                      <a:pt x="872" y="88"/>
                    </a:lnTo>
                    <a:lnTo>
                      <a:pt x="876" y="88"/>
                    </a:lnTo>
                    <a:lnTo>
                      <a:pt x="878" y="88"/>
                    </a:lnTo>
                    <a:lnTo>
                      <a:pt x="890" y="88"/>
                    </a:lnTo>
                    <a:lnTo>
                      <a:pt x="900" y="88"/>
                    </a:lnTo>
                    <a:lnTo>
                      <a:pt x="908" y="88"/>
                    </a:lnTo>
                    <a:lnTo>
                      <a:pt x="908" y="84"/>
                    </a:lnTo>
                    <a:lnTo>
                      <a:pt x="912" y="82"/>
                    </a:lnTo>
                    <a:lnTo>
                      <a:pt x="912" y="84"/>
                    </a:lnTo>
                    <a:lnTo>
                      <a:pt x="914" y="84"/>
                    </a:lnTo>
                    <a:lnTo>
                      <a:pt x="914" y="82"/>
                    </a:lnTo>
                    <a:lnTo>
                      <a:pt x="914" y="84"/>
                    </a:lnTo>
                    <a:lnTo>
                      <a:pt x="916" y="82"/>
                    </a:lnTo>
                    <a:lnTo>
                      <a:pt x="918" y="84"/>
                    </a:lnTo>
                    <a:lnTo>
                      <a:pt x="918" y="82"/>
                    </a:lnTo>
                    <a:lnTo>
                      <a:pt x="920" y="80"/>
                    </a:lnTo>
                    <a:lnTo>
                      <a:pt x="922" y="80"/>
                    </a:lnTo>
                    <a:lnTo>
                      <a:pt x="924" y="76"/>
                    </a:lnTo>
                    <a:lnTo>
                      <a:pt x="926" y="74"/>
                    </a:lnTo>
                    <a:lnTo>
                      <a:pt x="930" y="72"/>
                    </a:lnTo>
                    <a:lnTo>
                      <a:pt x="934" y="68"/>
                    </a:lnTo>
                    <a:lnTo>
                      <a:pt x="932" y="66"/>
                    </a:lnTo>
                    <a:lnTo>
                      <a:pt x="934" y="64"/>
                    </a:lnTo>
                    <a:lnTo>
                      <a:pt x="936" y="62"/>
                    </a:lnTo>
                    <a:lnTo>
                      <a:pt x="940" y="58"/>
                    </a:lnTo>
                    <a:lnTo>
                      <a:pt x="942" y="56"/>
                    </a:lnTo>
                    <a:lnTo>
                      <a:pt x="944" y="52"/>
                    </a:lnTo>
                    <a:lnTo>
                      <a:pt x="960" y="38"/>
                    </a:lnTo>
                    <a:lnTo>
                      <a:pt x="960" y="40"/>
                    </a:lnTo>
                    <a:lnTo>
                      <a:pt x="962" y="42"/>
                    </a:lnTo>
                    <a:lnTo>
                      <a:pt x="968" y="40"/>
                    </a:lnTo>
                    <a:lnTo>
                      <a:pt x="972" y="38"/>
                    </a:lnTo>
                    <a:lnTo>
                      <a:pt x="974" y="38"/>
                    </a:lnTo>
                    <a:lnTo>
                      <a:pt x="978" y="42"/>
                    </a:lnTo>
                    <a:lnTo>
                      <a:pt x="978" y="44"/>
                    </a:lnTo>
                    <a:lnTo>
                      <a:pt x="980" y="44"/>
                    </a:lnTo>
                    <a:lnTo>
                      <a:pt x="970" y="74"/>
                    </a:lnTo>
                    <a:lnTo>
                      <a:pt x="974" y="76"/>
                    </a:lnTo>
                    <a:lnTo>
                      <a:pt x="976" y="76"/>
                    </a:lnTo>
                    <a:lnTo>
                      <a:pt x="972" y="84"/>
                    </a:lnTo>
                    <a:lnTo>
                      <a:pt x="974" y="86"/>
                    </a:lnTo>
                    <a:lnTo>
                      <a:pt x="976" y="84"/>
                    </a:lnTo>
                    <a:lnTo>
                      <a:pt x="978" y="86"/>
                    </a:lnTo>
                    <a:lnTo>
                      <a:pt x="980" y="86"/>
                    </a:lnTo>
                    <a:lnTo>
                      <a:pt x="982" y="86"/>
                    </a:lnTo>
                    <a:lnTo>
                      <a:pt x="978" y="92"/>
                    </a:lnTo>
                    <a:lnTo>
                      <a:pt x="972" y="96"/>
                    </a:lnTo>
                    <a:lnTo>
                      <a:pt x="970" y="96"/>
                    </a:lnTo>
                    <a:lnTo>
                      <a:pt x="966" y="98"/>
                    </a:lnTo>
                    <a:lnTo>
                      <a:pt x="964" y="100"/>
                    </a:lnTo>
                    <a:lnTo>
                      <a:pt x="964" y="98"/>
                    </a:lnTo>
                    <a:lnTo>
                      <a:pt x="962" y="98"/>
                    </a:lnTo>
                    <a:lnTo>
                      <a:pt x="960" y="100"/>
                    </a:lnTo>
                    <a:lnTo>
                      <a:pt x="958" y="100"/>
                    </a:lnTo>
                    <a:lnTo>
                      <a:pt x="956" y="102"/>
                    </a:lnTo>
                    <a:lnTo>
                      <a:pt x="954" y="104"/>
                    </a:lnTo>
                    <a:lnTo>
                      <a:pt x="952" y="104"/>
                    </a:lnTo>
                    <a:lnTo>
                      <a:pt x="952" y="100"/>
                    </a:lnTo>
                    <a:lnTo>
                      <a:pt x="950" y="102"/>
                    </a:lnTo>
                    <a:lnTo>
                      <a:pt x="946" y="104"/>
                    </a:lnTo>
                    <a:lnTo>
                      <a:pt x="946" y="102"/>
                    </a:lnTo>
                    <a:lnTo>
                      <a:pt x="948" y="98"/>
                    </a:lnTo>
                    <a:lnTo>
                      <a:pt x="946" y="98"/>
                    </a:lnTo>
                    <a:lnTo>
                      <a:pt x="944" y="100"/>
                    </a:lnTo>
                    <a:lnTo>
                      <a:pt x="944" y="102"/>
                    </a:lnTo>
                    <a:lnTo>
                      <a:pt x="942" y="104"/>
                    </a:lnTo>
                    <a:lnTo>
                      <a:pt x="940" y="104"/>
                    </a:lnTo>
                    <a:lnTo>
                      <a:pt x="940" y="108"/>
                    </a:lnTo>
                    <a:lnTo>
                      <a:pt x="934" y="110"/>
                    </a:lnTo>
                    <a:lnTo>
                      <a:pt x="934" y="108"/>
                    </a:lnTo>
                    <a:lnTo>
                      <a:pt x="932" y="110"/>
                    </a:lnTo>
                    <a:lnTo>
                      <a:pt x="930" y="110"/>
                    </a:lnTo>
                    <a:lnTo>
                      <a:pt x="928" y="110"/>
                    </a:lnTo>
                    <a:lnTo>
                      <a:pt x="926" y="112"/>
                    </a:lnTo>
                    <a:lnTo>
                      <a:pt x="924" y="112"/>
                    </a:lnTo>
                    <a:lnTo>
                      <a:pt x="922" y="112"/>
                    </a:lnTo>
                    <a:lnTo>
                      <a:pt x="920" y="112"/>
                    </a:lnTo>
                    <a:lnTo>
                      <a:pt x="920" y="114"/>
                    </a:lnTo>
                    <a:lnTo>
                      <a:pt x="918" y="114"/>
                    </a:lnTo>
                    <a:lnTo>
                      <a:pt x="918" y="116"/>
                    </a:lnTo>
                    <a:lnTo>
                      <a:pt x="916" y="116"/>
                    </a:lnTo>
                    <a:lnTo>
                      <a:pt x="914" y="116"/>
                    </a:lnTo>
                    <a:lnTo>
                      <a:pt x="914" y="118"/>
                    </a:lnTo>
                    <a:lnTo>
                      <a:pt x="908" y="122"/>
                    </a:lnTo>
                    <a:lnTo>
                      <a:pt x="908" y="124"/>
                    </a:lnTo>
                    <a:lnTo>
                      <a:pt x="906" y="126"/>
                    </a:lnTo>
                    <a:lnTo>
                      <a:pt x="904" y="130"/>
                    </a:lnTo>
                    <a:lnTo>
                      <a:pt x="904" y="134"/>
                    </a:lnTo>
                    <a:lnTo>
                      <a:pt x="906" y="134"/>
                    </a:lnTo>
                    <a:lnTo>
                      <a:pt x="906" y="136"/>
                    </a:lnTo>
                    <a:lnTo>
                      <a:pt x="902" y="136"/>
                    </a:lnTo>
                    <a:lnTo>
                      <a:pt x="898" y="140"/>
                    </a:lnTo>
                    <a:lnTo>
                      <a:pt x="898" y="142"/>
                    </a:lnTo>
                    <a:lnTo>
                      <a:pt x="900" y="144"/>
                    </a:lnTo>
                    <a:lnTo>
                      <a:pt x="902" y="148"/>
                    </a:lnTo>
                    <a:lnTo>
                      <a:pt x="900" y="150"/>
                    </a:lnTo>
                    <a:lnTo>
                      <a:pt x="902" y="150"/>
                    </a:lnTo>
                    <a:lnTo>
                      <a:pt x="902" y="152"/>
                    </a:lnTo>
                    <a:lnTo>
                      <a:pt x="906" y="152"/>
                    </a:lnTo>
                    <a:lnTo>
                      <a:pt x="908" y="152"/>
                    </a:lnTo>
                    <a:lnTo>
                      <a:pt x="908" y="150"/>
                    </a:lnTo>
                    <a:lnTo>
                      <a:pt x="908" y="148"/>
                    </a:lnTo>
                    <a:lnTo>
                      <a:pt x="910" y="150"/>
                    </a:lnTo>
                    <a:lnTo>
                      <a:pt x="908" y="152"/>
                    </a:lnTo>
                    <a:lnTo>
                      <a:pt x="908" y="156"/>
                    </a:lnTo>
                    <a:lnTo>
                      <a:pt x="908" y="154"/>
                    </a:lnTo>
                    <a:lnTo>
                      <a:pt x="902" y="154"/>
                    </a:lnTo>
                    <a:lnTo>
                      <a:pt x="900" y="156"/>
                    </a:lnTo>
                    <a:lnTo>
                      <a:pt x="898" y="156"/>
                    </a:lnTo>
                    <a:lnTo>
                      <a:pt x="892" y="158"/>
                    </a:lnTo>
                    <a:lnTo>
                      <a:pt x="898" y="156"/>
                    </a:lnTo>
                    <a:lnTo>
                      <a:pt x="898" y="154"/>
                    </a:lnTo>
                    <a:lnTo>
                      <a:pt x="898" y="152"/>
                    </a:lnTo>
                    <a:lnTo>
                      <a:pt x="898" y="154"/>
                    </a:lnTo>
                    <a:lnTo>
                      <a:pt x="896" y="154"/>
                    </a:lnTo>
                    <a:lnTo>
                      <a:pt x="894" y="154"/>
                    </a:lnTo>
                    <a:lnTo>
                      <a:pt x="892" y="156"/>
                    </a:lnTo>
                    <a:lnTo>
                      <a:pt x="890" y="158"/>
                    </a:lnTo>
                    <a:lnTo>
                      <a:pt x="890" y="156"/>
                    </a:lnTo>
                    <a:lnTo>
                      <a:pt x="888" y="158"/>
                    </a:lnTo>
                    <a:lnTo>
                      <a:pt x="888" y="156"/>
                    </a:lnTo>
                    <a:lnTo>
                      <a:pt x="886" y="158"/>
                    </a:lnTo>
                    <a:lnTo>
                      <a:pt x="884" y="158"/>
                    </a:lnTo>
                    <a:lnTo>
                      <a:pt x="882" y="160"/>
                    </a:lnTo>
                    <a:lnTo>
                      <a:pt x="880" y="160"/>
                    </a:lnTo>
                    <a:lnTo>
                      <a:pt x="874" y="162"/>
                    </a:lnTo>
                    <a:lnTo>
                      <a:pt x="874" y="160"/>
                    </a:lnTo>
                    <a:lnTo>
                      <a:pt x="874" y="162"/>
                    </a:lnTo>
                    <a:lnTo>
                      <a:pt x="868" y="162"/>
                    </a:lnTo>
                    <a:lnTo>
                      <a:pt x="864" y="162"/>
                    </a:lnTo>
                    <a:lnTo>
                      <a:pt x="862" y="162"/>
                    </a:lnTo>
                    <a:lnTo>
                      <a:pt x="862" y="162"/>
                    </a:lnTo>
                    <a:lnTo>
                      <a:pt x="858" y="162"/>
                    </a:lnTo>
                    <a:lnTo>
                      <a:pt x="854" y="164"/>
                    </a:lnTo>
                    <a:lnTo>
                      <a:pt x="852" y="166"/>
                    </a:lnTo>
                    <a:lnTo>
                      <a:pt x="850" y="166"/>
                    </a:lnTo>
                    <a:lnTo>
                      <a:pt x="844" y="168"/>
                    </a:lnTo>
                    <a:lnTo>
                      <a:pt x="842" y="170"/>
                    </a:lnTo>
                    <a:lnTo>
                      <a:pt x="842" y="172"/>
                    </a:lnTo>
                    <a:lnTo>
                      <a:pt x="844" y="170"/>
                    </a:lnTo>
                    <a:lnTo>
                      <a:pt x="848" y="170"/>
                    </a:lnTo>
                    <a:lnTo>
                      <a:pt x="850" y="170"/>
                    </a:lnTo>
                    <a:lnTo>
                      <a:pt x="852" y="170"/>
                    </a:lnTo>
                    <a:lnTo>
                      <a:pt x="854" y="168"/>
                    </a:lnTo>
                    <a:lnTo>
                      <a:pt x="858" y="168"/>
                    </a:lnTo>
                    <a:lnTo>
                      <a:pt x="864" y="166"/>
                    </a:lnTo>
                    <a:lnTo>
                      <a:pt x="866" y="166"/>
                    </a:lnTo>
                    <a:lnTo>
                      <a:pt x="868" y="164"/>
                    </a:lnTo>
                    <a:lnTo>
                      <a:pt x="868" y="166"/>
                    </a:lnTo>
                    <a:lnTo>
                      <a:pt x="868" y="168"/>
                    </a:lnTo>
                    <a:lnTo>
                      <a:pt x="870" y="168"/>
                    </a:lnTo>
                    <a:lnTo>
                      <a:pt x="872" y="166"/>
                    </a:lnTo>
                    <a:lnTo>
                      <a:pt x="874" y="166"/>
                    </a:lnTo>
                    <a:lnTo>
                      <a:pt x="872" y="166"/>
                    </a:lnTo>
                    <a:lnTo>
                      <a:pt x="872" y="168"/>
                    </a:lnTo>
                    <a:lnTo>
                      <a:pt x="866" y="170"/>
                    </a:lnTo>
                    <a:lnTo>
                      <a:pt x="850" y="176"/>
                    </a:lnTo>
                    <a:lnTo>
                      <a:pt x="846" y="176"/>
                    </a:lnTo>
                    <a:lnTo>
                      <a:pt x="842" y="176"/>
                    </a:lnTo>
                    <a:lnTo>
                      <a:pt x="840" y="176"/>
                    </a:lnTo>
                    <a:lnTo>
                      <a:pt x="838" y="176"/>
                    </a:lnTo>
                    <a:lnTo>
                      <a:pt x="836" y="176"/>
                    </a:lnTo>
                    <a:lnTo>
                      <a:pt x="834" y="176"/>
                    </a:lnTo>
                    <a:lnTo>
                      <a:pt x="830" y="178"/>
                    </a:lnTo>
                    <a:lnTo>
                      <a:pt x="832" y="180"/>
                    </a:lnTo>
                    <a:lnTo>
                      <a:pt x="832" y="178"/>
                    </a:lnTo>
                    <a:lnTo>
                      <a:pt x="834" y="180"/>
                    </a:lnTo>
                    <a:lnTo>
                      <a:pt x="836" y="178"/>
                    </a:lnTo>
                    <a:lnTo>
                      <a:pt x="834" y="180"/>
                    </a:lnTo>
                    <a:lnTo>
                      <a:pt x="832" y="186"/>
                    </a:lnTo>
                    <a:lnTo>
                      <a:pt x="828" y="194"/>
                    </a:lnTo>
                    <a:lnTo>
                      <a:pt x="824" y="198"/>
                    </a:lnTo>
                    <a:lnTo>
                      <a:pt x="818" y="202"/>
                    </a:lnTo>
                    <a:lnTo>
                      <a:pt x="814" y="208"/>
                    </a:lnTo>
                    <a:lnTo>
                      <a:pt x="812" y="208"/>
                    </a:lnTo>
                    <a:lnTo>
                      <a:pt x="810" y="210"/>
                    </a:lnTo>
                    <a:lnTo>
                      <a:pt x="812" y="204"/>
                    </a:lnTo>
                    <a:lnTo>
                      <a:pt x="810" y="204"/>
                    </a:lnTo>
                    <a:lnTo>
                      <a:pt x="808" y="202"/>
                    </a:lnTo>
                    <a:lnTo>
                      <a:pt x="806" y="202"/>
                    </a:lnTo>
                    <a:lnTo>
                      <a:pt x="806" y="200"/>
                    </a:lnTo>
                    <a:lnTo>
                      <a:pt x="804" y="198"/>
                    </a:lnTo>
                    <a:lnTo>
                      <a:pt x="806" y="196"/>
                    </a:lnTo>
                    <a:lnTo>
                      <a:pt x="804" y="196"/>
                    </a:lnTo>
                    <a:lnTo>
                      <a:pt x="804" y="198"/>
                    </a:lnTo>
                    <a:lnTo>
                      <a:pt x="804" y="200"/>
                    </a:lnTo>
                    <a:lnTo>
                      <a:pt x="806" y="202"/>
                    </a:lnTo>
                    <a:lnTo>
                      <a:pt x="804" y="206"/>
                    </a:lnTo>
                    <a:lnTo>
                      <a:pt x="806" y="208"/>
                    </a:lnTo>
                    <a:lnTo>
                      <a:pt x="806" y="212"/>
                    </a:lnTo>
                    <a:lnTo>
                      <a:pt x="808" y="212"/>
                    </a:lnTo>
                    <a:lnTo>
                      <a:pt x="806" y="220"/>
                    </a:lnTo>
                    <a:lnTo>
                      <a:pt x="806" y="222"/>
                    </a:lnTo>
                    <a:lnTo>
                      <a:pt x="800" y="228"/>
                    </a:lnTo>
                    <a:lnTo>
                      <a:pt x="798" y="232"/>
                    </a:lnTo>
                    <a:lnTo>
                      <a:pt x="796" y="232"/>
                    </a:lnTo>
                    <a:lnTo>
                      <a:pt x="794" y="232"/>
                    </a:lnTo>
                    <a:lnTo>
                      <a:pt x="790" y="240"/>
                    </a:lnTo>
                    <a:lnTo>
                      <a:pt x="786" y="244"/>
                    </a:lnTo>
                    <a:lnTo>
                      <a:pt x="782" y="246"/>
                    </a:lnTo>
                    <a:lnTo>
                      <a:pt x="782" y="244"/>
                    </a:lnTo>
                    <a:lnTo>
                      <a:pt x="782" y="246"/>
                    </a:lnTo>
                    <a:lnTo>
                      <a:pt x="782" y="244"/>
                    </a:lnTo>
                    <a:lnTo>
                      <a:pt x="786" y="238"/>
                    </a:lnTo>
                    <a:lnTo>
                      <a:pt x="786" y="236"/>
                    </a:lnTo>
                    <a:lnTo>
                      <a:pt x="792" y="232"/>
                    </a:lnTo>
                    <a:lnTo>
                      <a:pt x="790" y="230"/>
                    </a:lnTo>
                    <a:lnTo>
                      <a:pt x="792" y="230"/>
                    </a:lnTo>
                    <a:lnTo>
                      <a:pt x="788" y="230"/>
                    </a:lnTo>
                    <a:lnTo>
                      <a:pt x="790" y="226"/>
                    </a:lnTo>
                    <a:lnTo>
                      <a:pt x="788" y="226"/>
                    </a:lnTo>
                    <a:lnTo>
                      <a:pt x="790" y="224"/>
                    </a:lnTo>
                    <a:lnTo>
                      <a:pt x="790" y="222"/>
                    </a:lnTo>
                    <a:lnTo>
                      <a:pt x="790" y="224"/>
                    </a:lnTo>
                    <a:lnTo>
                      <a:pt x="788" y="222"/>
                    </a:lnTo>
                    <a:lnTo>
                      <a:pt x="790" y="222"/>
                    </a:lnTo>
                    <a:lnTo>
                      <a:pt x="788" y="224"/>
                    </a:lnTo>
                    <a:lnTo>
                      <a:pt x="786" y="224"/>
                    </a:lnTo>
                    <a:lnTo>
                      <a:pt x="784" y="222"/>
                    </a:lnTo>
                    <a:lnTo>
                      <a:pt x="784" y="218"/>
                    </a:lnTo>
                    <a:lnTo>
                      <a:pt x="786" y="218"/>
                    </a:lnTo>
                    <a:lnTo>
                      <a:pt x="786" y="216"/>
                    </a:lnTo>
                    <a:lnTo>
                      <a:pt x="788" y="216"/>
                    </a:lnTo>
                    <a:lnTo>
                      <a:pt x="786" y="214"/>
                    </a:lnTo>
                    <a:lnTo>
                      <a:pt x="784" y="214"/>
                    </a:lnTo>
                    <a:lnTo>
                      <a:pt x="786" y="212"/>
                    </a:lnTo>
                    <a:lnTo>
                      <a:pt x="788" y="212"/>
                    </a:lnTo>
                    <a:lnTo>
                      <a:pt x="788" y="210"/>
                    </a:lnTo>
                    <a:lnTo>
                      <a:pt x="786" y="210"/>
                    </a:lnTo>
                    <a:lnTo>
                      <a:pt x="788" y="206"/>
                    </a:lnTo>
                    <a:lnTo>
                      <a:pt x="788" y="208"/>
                    </a:lnTo>
                    <a:lnTo>
                      <a:pt x="790" y="208"/>
                    </a:lnTo>
                    <a:lnTo>
                      <a:pt x="792" y="206"/>
                    </a:lnTo>
                    <a:lnTo>
                      <a:pt x="790" y="204"/>
                    </a:lnTo>
                    <a:lnTo>
                      <a:pt x="794" y="200"/>
                    </a:lnTo>
                    <a:lnTo>
                      <a:pt x="796" y="200"/>
                    </a:lnTo>
                    <a:lnTo>
                      <a:pt x="796" y="196"/>
                    </a:lnTo>
                    <a:lnTo>
                      <a:pt x="794" y="198"/>
                    </a:lnTo>
                    <a:lnTo>
                      <a:pt x="792" y="200"/>
                    </a:lnTo>
                    <a:lnTo>
                      <a:pt x="790" y="202"/>
                    </a:lnTo>
                    <a:lnTo>
                      <a:pt x="790" y="200"/>
                    </a:lnTo>
                    <a:lnTo>
                      <a:pt x="788" y="202"/>
                    </a:lnTo>
                    <a:lnTo>
                      <a:pt x="786" y="204"/>
                    </a:lnTo>
                    <a:lnTo>
                      <a:pt x="784" y="204"/>
                    </a:lnTo>
                    <a:lnTo>
                      <a:pt x="786" y="204"/>
                    </a:lnTo>
                    <a:lnTo>
                      <a:pt x="786" y="208"/>
                    </a:lnTo>
                    <a:lnTo>
                      <a:pt x="782" y="212"/>
                    </a:lnTo>
                    <a:lnTo>
                      <a:pt x="782" y="214"/>
                    </a:lnTo>
                    <a:lnTo>
                      <a:pt x="782" y="218"/>
                    </a:lnTo>
                    <a:lnTo>
                      <a:pt x="782" y="222"/>
                    </a:lnTo>
                    <a:lnTo>
                      <a:pt x="782" y="224"/>
                    </a:lnTo>
                    <a:lnTo>
                      <a:pt x="782" y="226"/>
                    </a:lnTo>
                    <a:lnTo>
                      <a:pt x="782" y="228"/>
                    </a:lnTo>
                    <a:lnTo>
                      <a:pt x="780" y="226"/>
                    </a:lnTo>
                    <a:lnTo>
                      <a:pt x="778" y="224"/>
                    </a:lnTo>
                    <a:lnTo>
                      <a:pt x="774" y="224"/>
                    </a:lnTo>
                    <a:lnTo>
                      <a:pt x="774" y="222"/>
                    </a:lnTo>
                    <a:lnTo>
                      <a:pt x="772" y="222"/>
                    </a:lnTo>
                    <a:lnTo>
                      <a:pt x="772" y="220"/>
                    </a:lnTo>
                    <a:lnTo>
                      <a:pt x="772" y="220"/>
                    </a:lnTo>
                    <a:lnTo>
                      <a:pt x="770" y="222"/>
                    </a:lnTo>
                    <a:lnTo>
                      <a:pt x="770" y="218"/>
                    </a:lnTo>
                    <a:lnTo>
                      <a:pt x="772" y="216"/>
                    </a:lnTo>
                    <a:lnTo>
                      <a:pt x="772" y="216"/>
                    </a:lnTo>
                    <a:lnTo>
                      <a:pt x="770" y="218"/>
                    </a:lnTo>
                    <a:lnTo>
                      <a:pt x="768" y="220"/>
                    </a:lnTo>
                    <a:lnTo>
                      <a:pt x="768" y="222"/>
                    </a:lnTo>
                    <a:lnTo>
                      <a:pt x="770" y="222"/>
                    </a:lnTo>
                    <a:lnTo>
                      <a:pt x="772" y="222"/>
                    </a:lnTo>
                    <a:lnTo>
                      <a:pt x="772" y="224"/>
                    </a:lnTo>
                    <a:lnTo>
                      <a:pt x="778" y="226"/>
                    </a:lnTo>
                    <a:lnTo>
                      <a:pt x="778" y="228"/>
                    </a:lnTo>
                    <a:lnTo>
                      <a:pt x="782" y="232"/>
                    </a:lnTo>
                    <a:lnTo>
                      <a:pt x="780" y="234"/>
                    </a:lnTo>
                    <a:lnTo>
                      <a:pt x="780" y="236"/>
                    </a:lnTo>
                    <a:lnTo>
                      <a:pt x="776" y="236"/>
                    </a:lnTo>
                    <a:lnTo>
                      <a:pt x="776" y="234"/>
                    </a:lnTo>
                    <a:lnTo>
                      <a:pt x="774" y="234"/>
                    </a:lnTo>
                    <a:lnTo>
                      <a:pt x="774" y="232"/>
                    </a:lnTo>
                    <a:lnTo>
                      <a:pt x="772" y="232"/>
                    </a:lnTo>
                    <a:lnTo>
                      <a:pt x="774" y="234"/>
                    </a:lnTo>
                    <a:lnTo>
                      <a:pt x="776" y="236"/>
                    </a:lnTo>
                    <a:lnTo>
                      <a:pt x="778" y="238"/>
                    </a:lnTo>
                    <a:lnTo>
                      <a:pt x="778" y="240"/>
                    </a:lnTo>
                    <a:lnTo>
                      <a:pt x="780" y="240"/>
                    </a:lnTo>
                    <a:lnTo>
                      <a:pt x="780" y="240"/>
                    </a:lnTo>
                    <a:lnTo>
                      <a:pt x="778" y="240"/>
                    </a:lnTo>
                    <a:lnTo>
                      <a:pt x="776" y="240"/>
                    </a:lnTo>
                    <a:lnTo>
                      <a:pt x="776" y="242"/>
                    </a:lnTo>
                    <a:lnTo>
                      <a:pt x="774" y="244"/>
                    </a:lnTo>
                    <a:lnTo>
                      <a:pt x="776" y="244"/>
                    </a:lnTo>
                    <a:lnTo>
                      <a:pt x="776" y="246"/>
                    </a:lnTo>
                    <a:lnTo>
                      <a:pt x="776" y="248"/>
                    </a:lnTo>
                    <a:lnTo>
                      <a:pt x="778" y="250"/>
                    </a:lnTo>
                    <a:lnTo>
                      <a:pt x="780" y="250"/>
                    </a:lnTo>
                    <a:lnTo>
                      <a:pt x="782" y="258"/>
                    </a:lnTo>
                    <a:lnTo>
                      <a:pt x="780" y="264"/>
                    </a:lnTo>
                    <a:lnTo>
                      <a:pt x="782" y="276"/>
                    </a:lnTo>
                    <a:lnTo>
                      <a:pt x="780" y="286"/>
                    </a:lnTo>
                    <a:lnTo>
                      <a:pt x="776" y="286"/>
                    </a:lnTo>
                    <a:lnTo>
                      <a:pt x="772" y="288"/>
                    </a:lnTo>
                    <a:lnTo>
                      <a:pt x="766" y="290"/>
                    </a:lnTo>
                    <a:lnTo>
                      <a:pt x="760" y="296"/>
                    </a:lnTo>
                    <a:lnTo>
                      <a:pt x="760" y="294"/>
                    </a:lnTo>
                    <a:lnTo>
                      <a:pt x="758" y="294"/>
                    </a:lnTo>
                    <a:lnTo>
                      <a:pt x="750" y="296"/>
                    </a:lnTo>
                    <a:lnTo>
                      <a:pt x="748" y="296"/>
                    </a:lnTo>
                    <a:lnTo>
                      <a:pt x="742" y="300"/>
                    </a:lnTo>
                    <a:lnTo>
                      <a:pt x="738" y="304"/>
                    </a:lnTo>
                    <a:lnTo>
                      <a:pt x="736" y="304"/>
                    </a:lnTo>
                    <a:lnTo>
                      <a:pt x="732" y="312"/>
                    </a:lnTo>
                    <a:lnTo>
                      <a:pt x="728" y="312"/>
                    </a:lnTo>
                    <a:lnTo>
                      <a:pt x="726" y="312"/>
                    </a:lnTo>
                    <a:lnTo>
                      <a:pt x="722" y="314"/>
                    </a:lnTo>
                    <a:lnTo>
                      <a:pt x="718" y="314"/>
                    </a:lnTo>
                    <a:lnTo>
                      <a:pt x="716" y="314"/>
                    </a:lnTo>
                    <a:lnTo>
                      <a:pt x="714" y="318"/>
                    </a:lnTo>
                    <a:lnTo>
                      <a:pt x="710" y="322"/>
                    </a:lnTo>
                    <a:lnTo>
                      <a:pt x="706" y="328"/>
                    </a:lnTo>
                    <a:lnTo>
                      <a:pt x="704" y="330"/>
                    </a:lnTo>
                    <a:lnTo>
                      <a:pt x="700" y="330"/>
                    </a:lnTo>
                    <a:lnTo>
                      <a:pt x="700" y="332"/>
                    </a:lnTo>
                    <a:lnTo>
                      <a:pt x="696" y="334"/>
                    </a:lnTo>
                    <a:lnTo>
                      <a:pt x="692" y="334"/>
                    </a:lnTo>
                    <a:lnTo>
                      <a:pt x="690" y="336"/>
                    </a:lnTo>
                    <a:lnTo>
                      <a:pt x="688" y="338"/>
                    </a:lnTo>
                    <a:lnTo>
                      <a:pt x="684" y="338"/>
                    </a:lnTo>
                    <a:lnTo>
                      <a:pt x="684" y="340"/>
                    </a:lnTo>
                    <a:lnTo>
                      <a:pt x="682" y="340"/>
                    </a:lnTo>
                    <a:lnTo>
                      <a:pt x="682" y="338"/>
                    </a:lnTo>
                    <a:lnTo>
                      <a:pt x="680" y="338"/>
                    </a:lnTo>
                    <a:lnTo>
                      <a:pt x="682" y="342"/>
                    </a:lnTo>
                    <a:lnTo>
                      <a:pt x="680" y="344"/>
                    </a:lnTo>
                    <a:lnTo>
                      <a:pt x="678" y="344"/>
                    </a:lnTo>
                    <a:lnTo>
                      <a:pt x="676" y="342"/>
                    </a:lnTo>
                    <a:lnTo>
                      <a:pt x="676" y="344"/>
                    </a:lnTo>
                    <a:lnTo>
                      <a:pt x="678" y="346"/>
                    </a:lnTo>
                    <a:lnTo>
                      <a:pt x="676" y="346"/>
                    </a:lnTo>
                    <a:lnTo>
                      <a:pt x="674" y="348"/>
                    </a:lnTo>
                    <a:lnTo>
                      <a:pt x="672" y="348"/>
                    </a:lnTo>
                    <a:lnTo>
                      <a:pt x="674" y="350"/>
                    </a:lnTo>
                    <a:lnTo>
                      <a:pt x="670" y="354"/>
                    </a:lnTo>
                    <a:lnTo>
                      <a:pt x="668" y="352"/>
                    </a:lnTo>
                    <a:lnTo>
                      <a:pt x="668" y="354"/>
                    </a:lnTo>
                    <a:lnTo>
                      <a:pt x="668" y="356"/>
                    </a:lnTo>
                    <a:lnTo>
                      <a:pt x="666" y="356"/>
                    </a:lnTo>
                    <a:lnTo>
                      <a:pt x="668" y="356"/>
                    </a:lnTo>
                    <a:lnTo>
                      <a:pt x="668" y="358"/>
                    </a:lnTo>
                    <a:lnTo>
                      <a:pt x="666" y="360"/>
                    </a:lnTo>
                    <a:lnTo>
                      <a:pt x="664" y="360"/>
                    </a:lnTo>
                    <a:lnTo>
                      <a:pt x="666" y="360"/>
                    </a:lnTo>
                    <a:lnTo>
                      <a:pt x="664" y="362"/>
                    </a:lnTo>
                    <a:lnTo>
                      <a:pt x="662" y="362"/>
                    </a:lnTo>
                    <a:lnTo>
                      <a:pt x="662" y="364"/>
                    </a:lnTo>
                    <a:lnTo>
                      <a:pt x="662" y="366"/>
                    </a:lnTo>
                    <a:lnTo>
                      <a:pt x="660" y="368"/>
                    </a:lnTo>
                    <a:lnTo>
                      <a:pt x="658" y="368"/>
                    </a:lnTo>
                    <a:lnTo>
                      <a:pt x="660" y="368"/>
                    </a:lnTo>
                    <a:lnTo>
                      <a:pt x="658" y="370"/>
                    </a:lnTo>
                    <a:lnTo>
                      <a:pt x="658" y="372"/>
                    </a:lnTo>
                    <a:lnTo>
                      <a:pt x="656" y="378"/>
                    </a:lnTo>
                    <a:lnTo>
                      <a:pt x="656" y="380"/>
                    </a:lnTo>
                    <a:lnTo>
                      <a:pt x="656" y="384"/>
                    </a:lnTo>
                    <a:lnTo>
                      <a:pt x="656" y="392"/>
                    </a:lnTo>
                    <a:lnTo>
                      <a:pt x="656" y="396"/>
                    </a:lnTo>
                    <a:lnTo>
                      <a:pt x="656" y="398"/>
                    </a:lnTo>
                    <a:lnTo>
                      <a:pt x="656" y="402"/>
                    </a:lnTo>
                    <a:lnTo>
                      <a:pt x="656" y="404"/>
                    </a:lnTo>
                    <a:lnTo>
                      <a:pt x="658" y="408"/>
                    </a:lnTo>
                    <a:lnTo>
                      <a:pt x="660" y="416"/>
                    </a:lnTo>
                    <a:lnTo>
                      <a:pt x="664" y="422"/>
                    </a:lnTo>
                    <a:lnTo>
                      <a:pt x="662" y="424"/>
                    </a:lnTo>
                    <a:lnTo>
                      <a:pt x="660" y="428"/>
                    </a:lnTo>
                    <a:lnTo>
                      <a:pt x="662" y="434"/>
                    </a:lnTo>
                    <a:lnTo>
                      <a:pt x="664" y="440"/>
                    </a:lnTo>
                    <a:lnTo>
                      <a:pt x="664" y="446"/>
                    </a:lnTo>
                    <a:lnTo>
                      <a:pt x="666" y="452"/>
                    </a:lnTo>
                    <a:lnTo>
                      <a:pt x="666" y="456"/>
                    </a:lnTo>
                    <a:lnTo>
                      <a:pt x="664" y="466"/>
                    </a:lnTo>
                    <a:lnTo>
                      <a:pt x="662" y="472"/>
                    </a:lnTo>
                    <a:lnTo>
                      <a:pt x="660" y="478"/>
                    </a:lnTo>
                    <a:lnTo>
                      <a:pt x="660" y="476"/>
                    </a:lnTo>
                    <a:lnTo>
                      <a:pt x="658" y="478"/>
                    </a:lnTo>
                    <a:lnTo>
                      <a:pt x="656" y="482"/>
                    </a:lnTo>
                    <a:lnTo>
                      <a:pt x="656" y="484"/>
                    </a:lnTo>
                    <a:lnTo>
                      <a:pt x="654" y="486"/>
                    </a:lnTo>
                    <a:lnTo>
                      <a:pt x="656" y="484"/>
                    </a:lnTo>
                    <a:lnTo>
                      <a:pt x="658" y="482"/>
                    </a:lnTo>
                    <a:lnTo>
                      <a:pt x="656" y="486"/>
                    </a:lnTo>
                    <a:lnTo>
                      <a:pt x="654" y="490"/>
                    </a:lnTo>
                    <a:lnTo>
                      <a:pt x="648" y="494"/>
                    </a:lnTo>
                    <a:lnTo>
                      <a:pt x="650" y="492"/>
                    </a:lnTo>
                    <a:lnTo>
                      <a:pt x="652" y="488"/>
                    </a:lnTo>
                    <a:lnTo>
                      <a:pt x="648" y="488"/>
                    </a:lnTo>
                    <a:lnTo>
                      <a:pt x="648" y="490"/>
                    </a:lnTo>
                    <a:lnTo>
                      <a:pt x="648" y="492"/>
                    </a:lnTo>
                    <a:lnTo>
                      <a:pt x="646" y="492"/>
                    </a:lnTo>
                    <a:lnTo>
                      <a:pt x="646" y="490"/>
                    </a:lnTo>
                    <a:lnTo>
                      <a:pt x="646" y="488"/>
                    </a:lnTo>
                    <a:lnTo>
                      <a:pt x="644" y="488"/>
                    </a:lnTo>
                    <a:lnTo>
                      <a:pt x="642" y="490"/>
                    </a:lnTo>
                    <a:lnTo>
                      <a:pt x="640" y="490"/>
                    </a:lnTo>
                    <a:lnTo>
                      <a:pt x="640" y="488"/>
                    </a:lnTo>
                    <a:lnTo>
                      <a:pt x="640" y="486"/>
                    </a:lnTo>
                    <a:lnTo>
                      <a:pt x="640" y="478"/>
                    </a:lnTo>
                    <a:lnTo>
                      <a:pt x="638" y="476"/>
                    </a:lnTo>
                    <a:lnTo>
                      <a:pt x="636" y="474"/>
                    </a:lnTo>
                    <a:lnTo>
                      <a:pt x="634" y="474"/>
                    </a:lnTo>
                    <a:lnTo>
                      <a:pt x="634" y="474"/>
                    </a:lnTo>
                    <a:lnTo>
                      <a:pt x="632" y="470"/>
                    </a:lnTo>
                    <a:lnTo>
                      <a:pt x="632" y="466"/>
                    </a:lnTo>
                    <a:lnTo>
                      <a:pt x="630" y="462"/>
                    </a:lnTo>
                    <a:lnTo>
                      <a:pt x="630" y="464"/>
                    </a:lnTo>
                    <a:lnTo>
                      <a:pt x="628" y="464"/>
                    </a:lnTo>
                    <a:lnTo>
                      <a:pt x="626" y="462"/>
                    </a:lnTo>
                    <a:lnTo>
                      <a:pt x="626" y="456"/>
                    </a:lnTo>
                    <a:lnTo>
                      <a:pt x="626" y="454"/>
                    </a:lnTo>
                    <a:lnTo>
                      <a:pt x="626" y="452"/>
                    </a:lnTo>
                    <a:lnTo>
                      <a:pt x="624" y="446"/>
                    </a:lnTo>
                    <a:lnTo>
                      <a:pt x="622" y="444"/>
                    </a:lnTo>
                    <a:lnTo>
                      <a:pt x="622" y="440"/>
                    </a:lnTo>
                    <a:lnTo>
                      <a:pt x="624" y="440"/>
                    </a:lnTo>
                    <a:lnTo>
                      <a:pt x="624" y="438"/>
                    </a:lnTo>
                    <a:lnTo>
                      <a:pt x="628" y="434"/>
                    </a:lnTo>
                    <a:lnTo>
                      <a:pt x="626" y="434"/>
                    </a:lnTo>
                    <a:lnTo>
                      <a:pt x="624" y="432"/>
                    </a:lnTo>
                    <a:lnTo>
                      <a:pt x="622" y="432"/>
                    </a:lnTo>
                    <a:lnTo>
                      <a:pt x="624" y="432"/>
                    </a:lnTo>
                    <a:lnTo>
                      <a:pt x="624" y="434"/>
                    </a:lnTo>
                    <a:lnTo>
                      <a:pt x="624" y="436"/>
                    </a:lnTo>
                    <a:lnTo>
                      <a:pt x="622" y="438"/>
                    </a:lnTo>
                    <a:lnTo>
                      <a:pt x="622" y="436"/>
                    </a:lnTo>
                    <a:lnTo>
                      <a:pt x="622" y="434"/>
                    </a:lnTo>
                    <a:lnTo>
                      <a:pt x="622" y="428"/>
                    </a:lnTo>
                    <a:lnTo>
                      <a:pt x="624" y="426"/>
                    </a:lnTo>
                    <a:lnTo>
                      <a:pt x="626" y="424"/>
                    </a:lnTo>
                    <a:lnTo>
                      <a:pt x="628" y="418"/>
                    </a:lnTo>
                    <a:lnTo>
                      <a:pt x="626" y="418"/>
                    </a:lnTo>
                    <a:lnTo>
                      <a:pt x="626" y="416"/>
                    </a:lnTo>
                    <a:lnTo>
                      <a:pt x="628" y="414"/>
                    </a:lnTo>
                    <a:lnTo>
                      <a:pt x="626" y="412"/>
                    </a:lnTo>
                    <a:lnTo>
                      <a:pt x="626" y="408"/>
                    </a:lnTo>
                    <a:lnTo>
                      <a:pt x="622" y="408"/>
                    </a:lnTo>
                    <a:lnTo>
                      <a:pt x="622" y="406"/>
                    </a:lnTo>
                    <a:lnTo>
                      <a:pt x="620" y="402"/>
                    </a:lnTo>
                    <a:lnTo>
                      <a:pt x="618" y="402"/>
                    </a:lnTo>
                    <a:lnTo>
                      <a:pt x="618" y="398"/>
                    </a:lnTo>
                    <a:lnTo>
                      <a:pt x="616" y="396"/>
                    </a:lnTo>
                    <a:lnTo>
                      <a:pt x="616" y="392"/>
                    </a:lnTo>
                    <a:lnTo>
                      <a:pt x="610" y="388"/>
                    </a:lnTo>
                    <a:lnTo>
                      <a:pt x="608" y="388"/>
                    </a:lnTo>
                    <a:lnTo>
                      <a:pt x="604" y="388"/>
                    </a:lnTo>
                    <a:lnTo>
                      <a:pt x="602" y="390"/>
                    </a:lnTo>
                    <a:lnTo>
                      <a:pt x="602" y="392"/>
                    </a:lnTo>
                    <a:lnTo>
                      <a:pt x="600" y="392"/>
                    </a:lnTo>
                    <a:lnTo>
                      <a:pt x="592" y="396"/>
                    </a:lnTo>
                    <a:lnTo>
                      <a:pt x="590" y="396"/>
                    </a:lnTo>
                    <a:lnTo>
                      <a:pt x="590" y="396"/>
                    </a:lnTo>
                    <a:lnTo>
                      <a:pt x="590" y="398"/>
                    </a:lnTo>
                    <a:lnTo>
                      <a:pt x="588" y="398"/>
                    </a:lnTo>
                    <a:lnTo>
                      <a:pt x="584" y="398"/>
                    </a:lnTo>
                    <a:lnTo>
                      <a:pt x="586" y="396"/>
                    </a:lnTo>
                    <a:lnTo>
                      <a:pt x="586" y="392"/>
                    </a:lnTo>
                    <a:lnTo>
                      <a:pt x="584" y="390"/>
                    </a:lnTo>
                    <a:lnTo>
                      <a:pt x="582" y="388"/>
                    </a:lnTo>
                    <a:lnTo>
                      <a:pt x="576" y="384"/>
                    </a:lnTo>
                    <a:lnTo>
                      <a:pt x="570" y="382"/>
                    </a:lnTo>
                    <a:lnTo>
                      <a:pt x="568" y="382"/>
                    </a:lnTo>
                    <a:lnTo>
                      <a:pt x="562" y="382"/>
                    </a:lnTo>
                    <a:lnTo>
                      <a:pt x="552" y="384"/>
                    </a:lnTo>
                    <a:lnTo>
                      <a:pt x="550" y="384"/>
                    </a:lnTo>
                    <a:lnTo>
                      <a:pt x="542" y="386"/>
                    </a:lnTo>
                    <a:lnTo>
                      <a:pt x="544" y="380"/>
                    </a:lnTo>
                    <a:lnTo>
                      <a:pt x="544" y="378"/>
                    </a:lnTo>
                    <a:lnTo>
                      <a:pt x="544" y="378"/>
                    </a:lnTo>
                    <a:lnTo>
                      <a:pt x="542" y="380"/>
                    </a:lnTo>
                    <a:lnTo>
                      <a:pt x="540" y="382"/>
                    </a:lnTo>
                    <a:lnTo>
                      <a:pt x="540" y="384"/>
                    </a:lnTo>
                    <a:lnTo>
                      <a:pt x="538" y="382"/>
                    </a:lnTo>
                    <a:lnTo>
                      <a:pt x="536" y="382"/>
                    </a:lnTo>
                    <a:lnTo>
                      <a:pt x="534" y="384"/>
                    </a:lnTo>
                    <a:lnTo>
                      <a:pt x="530" y="382"/>
                    </a:lnTo>
                    <a:lnTo>
                      <a:pt x="528" y="382"/>
                    </a:lnTo>
                    <a:lnTo>
                      <a:pt x="526" y="382"/>
                    </a:lnTo>
                    <a:lnTo>
                      <a:pt x="520" y="384"/>
                    </a:lnTo>
                    <a:lnTo>
                      <a:pt x="520" y="382"/>
                    </a:lnTo>
                    <a:lnTo>
                      <a:pt x="520" y="384"/>
                    </a:lnTo>
                    <a:lnTo>
                      <a:pt x="516" y="386"/>
                    </a:lnTo>
                    <a:lnTo>
                      <a:pt x="514" y="386"/>
                    </a:lnTo>
                    <a:lnTo>
                      <a:pt x="512" y="386"/>
                    </a:lnTo>
                    <a:lnTo>
                      <a:pt x="510" y="390"/>
                    </a:lnTo>
                    <a:lnTo>
                      <a:pt x="508" y="390"/>
                    </a:lnTo>
                    <a:lnTo>
                      <a:pt x="510" y="392"/>
                    </a:lnTo>
                    <a:lnTo>
                      <a:pt x="512" y="394"/>
                    </a:lnTo>
                    <a:lnTo>
                      <a:pt x="514" y="390"/>
                    </a:lnTo>
                    <a:lnTo>
                      <a:pt x="516" y="388"/>
                    </a:lnTo>
                    <a:lnTo>
                      <a:pt x="522" y="386"/>
                    </a:lnTo>
                    <a:lnTo>
                      <a:pt x="520" y="392"/>
                    </a:lnTo>
                    <a:lnTo>
                      <a:pt x="518" y="392"/>
                    </a:lnTo>
                    <a:lnTo>
                      <a:pt x="518" y="394"/>
                    </a:lnTo>
                    <a:lnTo>
                      <a:pt x="514" y="396"/>
                    </a:lnTo>
                    <a:lnTo>
                      <a:pt x="514" y="398"/>
                    </a:lnTo>
                    <a:lnTo>
                      <a:pt x="512" y="396"/>
                    </a:lnTo>
                    <a:lnTo>
                      <a:pt x="512" y="398"/>
                    </a:lnTo>
                    <a:lnTo>
                      <a:pt x="510" y="398"/>
                    </a:lnTo>
                    <a:lnTo>
                      <a:pt x="512" y="398"/>
                    </a:lnTo>
                    <a:lnTo>
                      <a:pt x="510" y="398"/>
                    </a:lnTo>
                    <a:lnTo>
                      <a:pt x="512" y="402"/>
                    </a:lnTo>
                    <a:lnTo>
                      <a:pt x="510" y="400"/>
                    </a:lnTo>
                    <a:lnTo>
                      <a:pt x="512" y="404"/>
                    </a:lnTo>
                    <a:lnTo>
                      <a:pt x="514" y="404"/>
                    </a:lnTo>
                    <a:lnTo>
                      <a:pt x="516" y="406"/>
                    </a:lnTo>
                    <a:lnTo>
                      <a:pt x="518" y="406"/>
                    </a:lnTo>
                    <a:lnTo>
                      <a:pt x="520" y="406"/>
                    </a:lnTo>
                    <a:lnTo>
                      <a:pt x="518" y="410"/>
                    </a:lnTo>
                    <a:lnTo>
                      <a:pt x="516" y="410"/>
                    </a:lnTo>
                    <a:lnTo>
                      <a:pt x="516" y="412"/>
                    </a:lnTo>
                    <a:lnTo>
                      <a:pt x="514" y="410"/>
                    </a:lnTo>
                    <a:lnTo>
                      <a:pt x="512" y="412"/>
                    </a:lnTo>
                    <a:lnTo>
                      <a:pt x="512" y="410"/>
                    </a:lnTo>
                    <a:lnTo>
                      <a:pt x="510" y="406"/>
                    </a:lnTo>
                    <a:lnTo>
                      <a:pt x="506" y="406"/>
                    </a:lnTo>
                    <a:lnTo>
                      <a:pt x="504" y="406"/>
                    </a:lnTo>
                    <a:lnTo>
                      <a:pt x="500" y="408"/>
                    </a:lnTo>
                    <a:lnTo>
                      <a:pt x="498" y="410"/>
                    </a:lnTo>
                    <a:lnTo>
                      <a:pt x="496" y="410"/>
                    </a:lnTo>
                    <a:lnTo>
                      <a:pt x="498" y="410"/>
                    </a:lnTo>
                    <a:lnTo>
                      <a:pt x="498" y="408"/>
                    </a:lnTo>
                    <a:lnTo>
                      <a:pt x="498" y="406"/>
                    </a:lnTo>
                    <a:lnTo>
                      <a:pt x="496" y="406"/>
                    </a:lnTo>
                    <a:lnTo>
                      <a:pt x="494" y="406"/>
                    </a:lnTo>
                    <a:lnTo>
                      <a:pt x="490" y="408"/>
                    </a:lnTo>
                    <a:lnTo>
                      <a:pt x="488" y="410"/>
                    </a:lnTo>
                    <a:lnTo>
                      <a:pt x="486" y="408"/>
                    </a:lnTo>
                    <a:lnTo>
                      <a:pt x="484" y="408"/>
                    </a:lnTo>
                    <a:lnTo>
                      <a:pt x="480" y="404"/>
                    </a:lnTo>
                    <a:lnTo>
                      <a:pt x="480" y="406"/>
                    </a:lnTo>
                    <a:lnTo>
                      <a:pt x="482" y="404"/>
                    </a:lnTo>
                    <a:lnTo>
                      <a:pt x="482" y="402"/>
                    </a:lnTo>
                    <a:lnTo>
                      <a:pt x="478" y="400"/>
                    </a:lnTo>
                    <a:lnTo>
                      <a:pt x="478" y="398"/>
                    </a:lnTo>
                    <a:lnTo>
                      <a:pt x="476" y="398"/>
                    </a:lnTo>
                    <a:lnTo>
                      <a:pt x="478" y="396"/>
                    </a:lnTo>
                    <a:lnTo>
                      <a:pt x="474" y="396"/>
                    </a:lnTo>
                    <a:lnTo>
                      <a:pt x="472" y="396"/>
                    </a:lnTo>
                    <a:lnTo>
                      <a:pt x="472" y="394"/>
                    </a:lnTo>
                    <a:lnTo>
                      <a:pt x="470" y="394"/>
                    </a:lnTo>
                    <a:lnTo>
                      <a:pt x="468" y="396"/>
                    </a:lnTo>
                    <a:lnTo>
                      <a:pt x="470" y="398"/>
                    </a:lnTo>
                    <a:lnTo>
                      <a:pt x="472" y="398"/>
                    </a:lnTo>
                    <a:lnTo>
                      <a:pt x="474" y="400"/>
                    </a:lnTo>
                    <a:lnTo>
                      <a:pt x="474" y="402"/>
                    </a:lnTo>
                    <a:lnTo>
                      <a:pt x="472" y="402"/>
                    </a:lnTo>
                    <a:lnTo>
                      <a:pt x="468" y="400"/>
                    </a:lnTo>
                    <a:lnTo>
                      <a:pt x="466" y="400"/>
                    </a:lnTo>
                    <a:lnTo>
                      <a:pt x="464" y="400"/>
                    </a:lnTo>
                    <a:lnTo>
                      <a:pt x="458" y="400"/>
                    </a:lnTo>
                    <a:lnTo>
                      <a:pt x="452" y="396"/>
                    </a:lnTo>
                    <a:lnTo>
                      <a:pt x="450" y="396"/>
                    </a:lnTo>
                    <a:lnTo>
                      <a:pt x="440" y="396"/>
                    </a:lnTo>
                    <a:lnTo>
                      <a:pt x="438" y="398"/>
                    </a:lnTo>
                    <a:lnTo>
                      <a:pt x="436" y="398"/>
                    </a:lnTo>
                    <a:lnTo>
                      <a:pt x="430" y="400"/>
                    </a:lnTo>
                    <a:lnTo>
                      <a:pt x="428" y="400"/>
                    </a:lnTo>
                    <a:lnTo>
                      <a:pt x="420" y="404"/>
                    </a:lnTo>
                    <a:lnTo>
                      <a:pt x="424" y="402"/>
                    </a:lnTo>
                    <a:lnTo>
                      <a:pt x="426" y="400"/>
                    </a:lnTo>
                    <a:lnTo>
                      <a:pt x="424" y="400"/>
                    </a:lnTo>
                    <a:lnTo>
                      <a:pt x="422" y="400"/>
                    </a:lnTo>
                    <a:lnTo>
                      <a:pt x="422" y="396"/>
                    </a:lnTo>
                    <a:lnTo>
                      <a:pt x="420" y="398"/>
                    </a:lnTo>
                    <a:lnTo>
                      <a:pt x="418" y="398"/>
                    </a:lnTo>
                    <a:lnTo>
                      <a:pt x="418" y="400"/>
                    </a:lnTo>
                    <a:lnTo>
                      <a:pt x="416" y="400"/>
                    </a:lnTo>
                    <a:lnTo>
                      <a:pt x="418" y="402"/>
                    </a:lnTo>
                    <a:lnTo>
                      <a:pt x="418" y="404"/>
                    </a:lnTo>
                    <a:lnTo>
                      <a:pt x="420" y="404"/>
                    </a:lnTo>
                    <a:lnTo>
                      <a:pt x="414" y="410"/>
                    </a:lnTo>
                    <a:lnTo>
                      <a:pt x="408" y="414"/>
                    </a:lnTo>
                    <a:lnTo>
                      <a:pt x="406" y="416"/>
                    </a:lnTo>
                    <a:lnTo>
                      <a:pt x="398" y="420"/>
                    </a:lnTo>
                    <a:lnTo>
                      <a:pt x="392" y="422"/>
                    </a:lnTo>
                    <a:lnTo>
                      <a:pt x="388" y="424"/>
                    </a:lnTo>
                    <a:lnTo>
                      <a:pt x="386" y="424"/>
                    </a:lnTo>
                    <a:lnTo>
                      <a:pt x="384" y="426"/>
                    </a:lnTo>
                    <a:lnTo>
                      <a:pt x="378" y="428"/>
                    </a:lnTo>
                    <a:lnTo>
                      <a:pt x="374" y="434"/>
                    </a:lnTo>
                    <a:lnTo>
                      <a:pt x="372" y="436"/>
                    </a:lnTo>
                    <a:lnTo>
                      <a:pt x="368" y="440"/>
                    </a:lnTo>
                    <a:lnTo>
                      <a:pt x="366" y="446"/>
                    </a:lnTo>
                    <a:lnTo>
                      <a:pt x="364" y="452"/>
                    </a:lnTo>
                    <a:lnTo>
                      <a:pt x="364" y="460"/>
                    </a:lnTo>
                    <a:lnTo>
                      <a:pt x="364" y="464"/>
                    </a:lnTo>
                    <a:lnTo>
                      <a:pt x="364" y="472"/>
                    </a:lnTo>
                    <a:lnTo>
                      <a:pt x="362" y="474"/>
                    </a:lnTo>
                    <a:lnTo>
                      <a:pt x="358" y="474"/>
                    </a:lnTo>
                    <a:lnTo>
                      <a:pt x="356" y="472"/>
                    </a:lnTo>
                    <a:lnTo>
                      <a:pt x="352" y="470"/>
                    </a:lnTo>
                    <a:lnTo>
                      <a:pt x="346" y="470"/>
                    </a:lnTo>
                    <a:lnTo>
                      <a:pt x="346" y="470"/>
                    </a:lnTo>
                    <a:lnTo>
                      <a:pt x="340" y="468"/>
                    </a:lnTo>
                    <a:lnTo>
                      <a:pt x="338" y="468"/>
                    </a:lnTo>
                    <a:lnTo>
                      <a:pt x="338" y="466"/>
                    </a:lnTo>
                    <a:lnTo>
                      <a:pt x="334" y="464"/>
                    </a:lnTo>
                    <a:lnTo>
                      <a:pt x="332" y="460"/>
                    </a:lnTo>
                    <a:lnTo>
                      <a:pt x="330" y="454"/>
                    </a:lnTo>
                    <a:lnTo>
                      <a:pt x="328" y="452"/>
                    </a:lnTo>
                    <a:lnTo>
                      <a:pt x="330" y="446"/>
                    </a:lnTo>
                    <a:lnTo>
                      <a:pt x="330" y="442"/>
                    </a:lnTo>
                    <a:lnTo>
                      <a:pt x="328" y="438"/>
                    </a:lnTo>
                    <a:lnTo>
                      <a:pt x="326" y="436"/>
                    </a:lnTo>
                    <a:lnTo>
                      <a:pt x="324" y="434"/>
                    </a:lnTo>
                    <a:lnTo>
                      <a:pt x="322" y="430"/>
                    </a:lnTo>
                    <a:lnTo>
                      <a:pt x="320" y="426"/>
                    </a:lnTo>
                    <a:lnTo>
                      <a:pt x="320" y="422"/>
                    </a:lnTo>
                    <a:lnTo>
                      <a:pt x="318" y="414"/>
                    </a:lnTo>
                    <a:lnTo>
                      <a:pt x="316" y="410"/>
                    </a:lnTo>
                    <a:lnTo>
                      <a:pt x="316" y="408"/>
                    </a:lnTo>
                    <a:lnTo>
                      <a:pt x="316" y="406"/>
                    </a:lnTo>
                    <a:lnTo>
                      <a:pt x="314" y="404"/>
                    </a:lnTo>
                    <a:lnTo>
                      <a:pt x="314" y="402"/>
                    </a:lnTo>
                    <a:lnTo>
                      <a:pt x="312" y="402"/>
                    </a:lnTo>
                    <a:lnTo>
                      <a:pt x="312" y="400"/>
                    </a:lnTo>
                    <a:lnTo>
                      <a:pt x="310" y="400"/>
                    </a:lnTo>
                    <a:lnTo>
                      <a:pt x="310" y="398"/>
                    </a:lnTo>
                    <a:lnTo>
                      <a:pt x="308" y="396"/>
                    </a:lnTo>
                    <a:lnTo>
                      <a:pt x="306" y="396"/>
                    </a:lnTo>
                    <a:lnTo>
                      <a:pt x="302" y="396"/>
                    </a:lnTo>
                    <a:lnTo>
                      <a:pt x="300" y="394"/>
                    </a:lnTo>
                    <a:lnTo>
                      <a:pt x="298" y="394"/>
                    </a:lnTo>
                    <a:lnTo>
                      <a:pt x="294" y="392"/>
                    </a:lnTo>
                    <a:lnTo>
                      <a:pt x="288" y="396"/>
                    </a:lnTo>
                    <a:lnTo>
                      <a:pt x="284" y="400"/>
                    </a:lnTo>
                    <a:lnTo>
                      <a:pt x="280" y="406"/>
                    </a:lnTo>
                    <a:lnTo>
                      <a:pt x="276" y="410"/>
                    </a:lnTo>
                    <a:lnTo>
                      <a:pt x="274" y="412"/>
                    </a:lnTo>
                    <a:lnTo>
                      <a:pt x="270" y="410"/>
                    </a:lnTo>
                    <a:lnTo>
                      <a:pt x="270" y="408"/>
                    </a:lnTo>
                    <a:lnTo>
                      <a:pt x="266" y="406"/>
                    </a:lnTo>
                    <a:lnTo>
                      <a:pt x="262" y="406"/>
                    </a:lnTo>
                    <a:lnTo>
                      <a:pt x="260" y="404"/>
                    </a:lnTo>
                    <a:lnTo>
                      <a:pt x="258" y="402"/>
                    </a:lnTo>
                    <a:lnTo>
                      <a:pt x="254" y="398"/>
                    </a:lnTo>
                    <a:lnTo>
                      <a:pt x="254" y="390"/>
                    </a:lnTo>
                    <a:lnTo>
                      <a:pt x="254" y="384"/>
                    </a:lnTo>
                    <a:lnTo>
                      <a:pt x="254" y="380"/>
                    </a:lnTo>
                    <a:lnTo>
                      <a:pt x="252" y="378"/>
                    </a:lnTo>
                    <a:lnTo>
                      <a:pt x="252" y="378"/>
                    </a:lnTo>
                    <a:lnTo>
                      <a:pt x="246" y="374"/>
                    </a:lnTo>
                    <a:lnTo>
                      <a:pt x="244" y="368"/>
                    </a:lnTo>
                    <a:lnTo>
                      <a:pt x="242" y="368"/>
                    </a:lnTo>
                    <a:lnTo>
                      <a:pt x="238" y="362"/>
                    </a:lnTo>
                    <a:lnTo>
                      <a:pt x="236" y="362"/>
                    </a:lnTo>
                    <a:lnTo>
                      <a:pt x="234" y="360"/>
                    </a:lnTo>
                    <a:lnTo>
                      <a:pt x="234" y="356"/>
                    </a:lnTo>
                    <a:lnTo>
                      <a:pt x="232" y="356"/>
                    </a:lnTo>
                    <a:lnTo>
                      <a:pt x="232" y="354"/>
                    </a:lnTo>
                    <a:lnTo>
                      <a:pt x="220" y="354"/>
                    </a:lnTo>
                    <a:lnTo>
                      <a:pt x="204" y="354"/>
                    </a:lnTo>
                    <a:lnTo>
                      <a:pt x="200" y="364"/>
                    </a:lnTo>
                    <a:lnTo>
                      <a:pt x="188" y="364"/>
                    </a:lnTo>
                    <a:lnTo>
                      <a:pt x="186" y="364"/>
                    </a:lnTo>
                    <a:lnTo>
                      <a:pt x="162" y="364"/>
                    </a:lnTo>
                    <a:lnTo>
                      <a:pt x="152" y="364"/>
                    </a:lnTo>
                    <a:lnTo>
                      <a:pt x="148" y="362"/>
                    </a:lnTo>
                    <a:lnTo>
                      <a:pt x="146" y="362"/>
                    </a:lnTo>
                    <a:lnTo>
                      <a:pt x="144" y="360"/>
                    </a:lnTo>
                    <a:lnTo>
                      <a:pt x="118" y="350"/>
                    </a:lnTo>
                    <a:lnTo>
                      <a:pt x="96" y="340"/>
                    </a:lnTo>
                    <a:lnTo>
                      <a:pt x="96" y="338"/>
                    </a:lnTo>
                    <a:lnTo>
                      <a:pt x="98" y="336"/>
                    </a:lnTo>
                    <a:lnTo>
                      <a:pt x="74" y="336"/>
                    </a:lnTo>
                    <a:lnTo>
                      <a:pt x="56" y="338"/>
                    </a:lnTo>
                    <a:lnTo>
                      <a:pt x="56" y="336"/>
                    </a:lnTo>
                    <a:lnTo>
                      <a:pt x="56" y="334"/>
                    </a:lnTo>
                    <a:lnTo>
                      <a:pt x="56" y="328"/>
                    </a:lnTo>
                    <a:lnTo>
                      <a:pt x="56" y="324"/>
                    </a:lnTo>
                    <a:lnTo>
                      <a:pt x="54" y="322"/>
                    </a:lnTo>
                    <a:lnTo>
                      <a:pt x="50" y="318"/>
                    </a:lnTo>
                    <a:lnTo>
                      <a:pt x="48" y="316"/>
                    </a:lnTo>
                    <a:lnTo>
                      <a:pt x="48" y="314"/>
                    </a:lnTo>
                    <a:lnTo>
                      <a:pt x="46" y="316"/>
                    </a:lnTo>
                    <a:lnTo>
                      <a:pt x="44" y="314"/>
                    </a:lnTo>
                    <a:lnTo>
                      <a:pt x="44" y="312"/>
                    </a:lnTo>
                    <a:lnTo>
                      <a:pt x="44" y="310"/>
                    </a:lnTo>
                    <a:lnTo>
                      <a:pt x="44" y="310"/>
                    </a:lnTo>
                    <a:lnTo>
                      <a:pt x="38" y="308"/>
                    </a:lnTo>
                    <a:lnTo>
                      <a:pt x="34" y="308"/>
                    </a:lnTo>
                    <a:lnTo>
                      <a:pt x="34" y="304"/>
                    </a:lnTo>
                    <a:lnTo>
                      <a:pt x="30" y="302"/>
                    </a:lnTo>
                    <a:lnTo>
                      <a:pt x="28" y="300"/>
                    </a:lnTo>
                    <a:lnTo>
                      <a:pt x="24" y="300"/>
                    </a:lnTo>
                    <a:lnTo>
                      <a:pt x="22" y="300"/>
                    </a:lnTo>
                    <a:lnTo>
                      <a:pt x="16" y="300"/>
                    </a:lnTo>
                    <a:lnTo>
                      <a:pt x="12" y="298"/>
                    </a:lnTo>
                    <a:lnTo>
                      <a:pt x="14" y="290"/>
                    </a:lnTo>
                    <a:lnTo>
                      <a:pt x="16" y="290"/>
                    </a:lnTo>
                    <a:lnTo>
                      <a:pt x="18" y="286"/>
                    </a:lnTo>
                    <a:lnTo>
                      <a:pt x="16" y="286"/>
                    </a:lnTo>
                    <a:lnTo>
                      <a:pt x="14" y="286"/>
                    </a:lnTo>
                    <a:lnTo>
                      <a:pt x="16" y="282"/>
                    </a:lnTo>
                    <a:lnTo>
                      <a:pt x="14" y="280"/>
                    </a:lnTo>
                    <a:lnTo>
                      <a:pt x="12" y="276"/>
                    </a:lnTo>
                    <a:lnTo>
                      <a:pt x="10" y="276"/>
                    </a:lnTo>
                    <a:lnTo>
                      <a:pt x="10" y="274"/>
                    </a:lnTo>
                    <a:lnTo>
                      <a:pt x="10" y="272"/>
                    </a:lnTo>
                    <a:lnTo>
                      <a:pt x="10" y="268"/>
                    </a:lnTo>
                    <a:lnTo>
                      <a:pt x="6" y="266"/>
                    </a:lnTo>
                    <a:lnTo>
                      <a:pt x="6" y="264"/>
                    </a:lnTo>
                    <a:lnTo>
                      <a:pt x="6" y="256"/>
                    </a:lnTo>
                    <a:lnTo>
                      <a:pt x="8" y="256"/>
                    </a:lnTo>
                    <a:lnTo>
                      <a:pt x="10" y="256"/>
                    </a:lnTo>
                    <a:lnTo>
                      <a:pt x="12" y="252"/>
                    </a:lnTo>
                    <a:lnTo>
                      <a:pt x="12" y="248"/>
                    </a:lnTo>
                    <a:lnTo>
                      <a:pt x="8" y="248"/>
                    </a:lnTo>
                    <a:lnTo>
                      <a:pt x="6" y="248"/>
                    </a:lnTo>
                    <a:lnTo>
                      <a:pt x="6" y="246"/>
                    </a:lnTo>
                    <a:lnTo>
                      <a:pt x="6" y="244"/>
                    </a:lnTo>
                    <a:lnTo>
                      <a:pt x="4" y="244"/>
                    </a:lnTo>
                    <a:lnTo>
                      <a:pt x="6" y="240"/>
                    </a:lnTo>
                    <a:lnTo>
                      <a:pt x="6" y="240"/>
                    </a:lnTo>
                    <a:lnTo>
                      <a:pt x="8" y="236"/>
                    </a:lnTo>
                    <a:lnTo>
                      <a:pt x="8" y="234"/>
                    </a:lnTo>
                    <a:lnTo>
                      <a:pt x="10" y="232"/>
                    </a:lnTo>
                    <a:lnTo>
                      <a:pt x="8" y="232"/>
                    </a:lnTo>
                    <a:lnTo>
                      <a:pt x="8" y="230"/>
                    </a:lnTo>
                    <a:lnTo>
                      <a:pt x="6" y="230"/>
                    </a:lnTo>
                    <a:lnTo>
                      <a:pt x="4" y="228"/>
                    </a:lnTo>
                    <a:lnTo>
                      <a:pt x="2" y="228"/>
                    </a:lnTo>
                    <a:lnTo>
                      <a:pt x="4" y="226"/>
                    </a:lnTo>
                    <a:lnTo>
                      <a:pt x="4" y="224"/>
                    </a:lnTo>
                    <a:lnTo>
                      <a:pt x="6" y="224"/>
                    </a:lnTo>
                    <a:lnTo>
                      <a:pt x="4" y="222"/>
                    </a:lnTo>
                    <a:lnTo>
                      <a:pt x="4" y="220"/>
                    </a:lnTo>
                    <a:lnTo>
                      <a:pt x="2" y="218"/>
                    </a:lnTo>
                    <a:lnTo>
                      <a:pt x="0" y="212"/>
                    </a:lnTo>
                    <a:lnTo>
                      <a:pt x="0" y="210"/>
                    </a:lnTo>
                    <a:lnTo>
                      <a:pt x="2" y="200"/>
                    </a:lnTo>
                    <a:lnTo>
                      <a:pt x="4" y="194"/>
                    </a:lnTo>
                    <a:lnTo>
                      <a:pt x="6" y="194"/>
                    </a:lnTo>
                    <a:lnTo>
                      <a:pt x="4" y="188"/>
                    </a:lnTo>
                    <a:lnTo>
                      <a:pt x="4" y="186"/>
                    </a:lnTo>
                    <a:lnTo>
                      <a:pt x="2" y="182"/>
                    </a:lnTo>
                    <a:lnTo>
                      <a:pt x="2" y="180"/>
                    </a:lnTo>
                    <a:lnTo>
                      <a:pt x="4" y="178"/>
                    </a:lnTo>
                    <a:lnTo>
                      <a:pt x="12" y="170"/>
                    </a:lnTo>
                    <a:lnTo>
                      <a:pt x="14" y="168"/>
                    </a:lnTo>
                    <a:lnTo>
                      <a:pt x="14" y="166"/>
                    </a:lnTo>
                    <a:lnTo>
                      <a:pt x="14" y="164"/>
                    </a:lnTo>
                    <a:lnTo>
                      <a:pt x="16" y="164"/>
                    </a:lnTo>
                    <a:lnTo>
                      <a:pt x="20" y="160"/>
                    </a:lnTo>
                    <a:lnTo>
                      <a:pt x="20" y="158"/>
                    </a:lnTo>
                    <a:lnTo>
                      <a:pt x="22" y="152"/>
                    </a:lnTo>
                    <a:lnTo>
                      <a:pt x="24" y="148"/>
                    </a:lnTo>
                    <a:lnTo>
                      <a:pt x="24" y="146"/>
                    </a:lnTo>
                    <a:lnTo>
                      <a:pt x="28" y="134"/>
                    </a:lnTo>
                    <a:lnTo>
                      <a:pt x="28" y="132"/>
                    </a:lnTo>
                    <a:lnTo>
                      <a:pt x="30" y="130"/>
                    </a:lnTo>
                    <a:lnTo>
                      <a:pt x="38" y="120"/>
                    </a:lnTo>
                    <a:lnTo>
                      <a:pt x="44" y="114"/>
                    </a:lnTo>
                    <a:lnTo>
                      <a:pt x="46" y="110"/>
                    </a:lnTo>
                    <a:lnTo>
                      <a:pt x="52" y="104"/>
                    </a:lnTo>
                    <a:lnTo>
                      <a:pt x="62" y="88"/>
                    </a:lnTo>
                    <a:lnTo>
                      <a:pt x="62" y="86"/>
                    </a:lnTo>
                    <a:lnTo>
                      <a:pt x="66" y="84"/>
                    </a:lnTo>
                    <a:lnTo>
                      <a:pt x="72" y="72"/>
                    </a:lnTo>
                    <a:lnTo>
                      <a:pt x="78" y="64"/>
                    </a:lnTo>
                    <a:lnTo>
                      <a:pt x="78" y="62"/>
                    </a:lnTo>
                    <a:lnTo>
                      <a:pt x="80" y="64"/>
                    </a:lnTo>
                    <a:lnTo>
                      <a:pt x="82" y="62"/>
                    </a:lnTo>
                    <a:lnTo>
                      <a:pt x="84" y="62"/>
                    </a:lnTo>
                    <a:lnTo>
                      <a:pt x="80" y="62"/>
                    </a:lnTo>
                    <a:lnTo>
                      <a:pt x="78" y="62"/>
                    </a:lnTo>
                    <a:lnTo>
                      <a:pt x="76" y="62"/>
                    </a:lnTo>
                    <a:lnTo>
                      <a:pt x="82" y="54"/>
                    </a:lnTo>
                    <a:lnTo>
                      <a:pt x="80" y="58"/>
                    </a:lnTo>
                    <a:lnTo>
                      <a:pt x="82" y="58"/>
                    </a:lnTo>
                    <a:lnTo>
                      <a:pt x="84" y="56"/>
                    </a:lnTo>
                    <a:lnTo>
                      <a:pt x="84" y="54"/>
                    </a:lnTo>
                    <a:lnTo>
                      <a:pt x="86" y="52"/>
                    </a:lnTo>
                    <a:lnTo>
                      <a:pt x="84" y="52"/>
                    </a:lnTo>
                    <a:lnTo>
                      <a:pt x="82" y="52"/>
                    </a:lnTo>
                    <a:lnTo>
                      <a:pt x="84" y="50"/>
                    </a:lnTo>
                    <a:lnTo>
                      <a:pt x="84" y="48"/>
                    </a:lnTo>
                    <a:lnTo>
                      <a:pt x="84" y="50"/>
                    </a:lnTo>
                    <a:lnTo>
                      <a:pt x="88" y="48"/>
                    </a:lnTo>
                    <a:lnTo>
                      <a:pt x="88" y="46"/>
                    </a:lnTo>
                    <a:lnTo>
                      <a:pt x="86" y="46"/>
                    </a:lnTo>
                    <a:lnTo>
                      <a:pt x="86" y="48"/>
                    </a:lnTo>
                    <a:lnTo>
                      <a:pt x="84" y="48"/>
                    </a:lnTo>
                    <a:lnTo>
                      <a:pt x="88" y="42"/>
                    </a:lnTo>
                    <a:lnTo>
                      <a:pt x="88" y="40"/>
                    </a:lnTo>
                    <a:lnTo>
                      <a:pt x="88" y="38"/>
                    </a:lnTo>
                    <a:lnTo>
                      <a:pt x="88" y="36"/>
                    </a:lnTo>
                    <a:lnTo>
                      <a:pt x="88" y="32"/>
                    </a:lnTo>
                    <a:lnTo>
                      <a:pt x="88" y="30"/>
                    </a:lnTo>
                    <a:lnTo>
                      <a:pt x="88" y="28"/>
                    </a:lnTo>
                    <a:lnTo>
                      <a:pt x="88" y="26"/>
                    </a:lnTo>
                    <a:lnTo>
                      <a:pt x="90" y="24"/>
                    </a:lnTo>
                    <a:lnTo>
                      <a:pt x="90" y="24"/>
                    </a:lnTo>
                    <a:lnTo>
                      <a:pt x="90" y="24"/>
                    </a:lnTo>
                  </a:path>
                </a:pathLst>
              </a:custGeom>
              <a:grpFill/>
              <a:ln w="3175">
                <a:solidFill>
                  <a:schemeClr val="bg1"/>
                </a:solidFill>
                <a:round/>
                <a:headEnd/>
                <a:tailEnd/>
              </a:ln>
            </p:spPr>
            <p:txBody>
              <a:bodyPr vert="horz" wrap="square" lIns="68580" tIns="34290" rIns="68580" bIns="34290" numCol="1" anchor="t" anchorCtr="0" compatLnSpc="1">
                <a:prstTxWarp prst="textNoShape">
                  <a:avLst/>
                </a:prstTxWarp>
              </a:bodyPr>
              <a:lstStyle/>
              <a:p>
                <a:endParaRPr lang="en-GB" sz="900"/>
              </a:p>
            </p:txBody>
          </p:sp>
          <p:sp>
            <p:nvSpPr>
              <p:cNvPr id="518" name="Freeform 14">
                <a:extLst>
                  <a:ext uri="{FF2B5EF4-FFF2-40B4-BE49-F238E27FC236}">
                    <a16:creationId xmlns:a16="http://schemas.microsoft.com/office/drawing/2014/main" id="{2F520954-444D-B5CD-4C3D-594FFD7C9E43}"/>
                  </a:ext>
                </a:extLst>
              </p:cNvPr>
              <p:cNvSpPr>
                <a:spLocks/>
              </p:cNvSpPr>
              <p:nvPr/>
            </p:nvSpPr>
            <p:spPr bwMode="auto">
              <a:xfrm>
                <a:off x="454025" y="2544763"/>
                <a:ext cx="19050" cy="6350"/>
              </a:xfrm>
              <a:custGeom>
                <a:avLst/>
                <a:gdLst>
                  <a:gd name="T0" fmla="*/ 0 w 12"/>
                  <a:gd name="T1" fmla="*/ 2 h 4"/>
                  <a:gd name="T2" fmla="*/ 6 w 12"/>
                  <a:gd name="T3" fmla="*/ 0 h 4"/>
                  <a:gd name="T4" fmla="*/ 12 w 12"/>
                  <a:gd name="T5" fmla="*/ 0 h 4"/>
                  <a:gd name="T6" fmla="*/ 12 w 12"/>
                  <a:gd name="T7" fmla="*/ 2 h 4"/>
                  <a:gd name="T8" fmla="*/ 4 w 12"/>
                  <a:gd name="T9" fmla="*/ 4 h 4"/>
                  <a:gd name="T10" fmla="*/ 0 w 12"/>
                  <a:gd name="T11" fmla="*/ 2 h 4"/>
                  <a:gd name="T12" fmla="*/ 0 w 12"/>
                  <a:gd name="T13" fmla="*/ 2 h 4"/>
                  <a:gd name="T14" fmla="*/ 0 w 12"/>
                  <a:gd name="T15" fmla="*/ 2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
                    <a:moveTo>
                      <a:pt x="0" y="2"/>
                    </a:moveTo>
                    <a:lnTo>
                      <a:pt x="6" y="0"/>
                    </a:lnTo>
                    <a:lnTo>
                      <a:pt x="12" y="0"/>
                    </a:lnTo>
                    <a:lnTo>
                      <a:pt x="12" y="2"/>
                    </a:lnTo>
                    <a:lnTo>
                      <a:pt x="4" y="4"/>
                    </a:lnTo>
                    <a:lnTo>
                      <a:pt x="0" y="2"/>
                    </a:lnTo>
                    <a:lnTo>
                      <a:pt x="0" y="2"/>
                    </a:lnTo>
                    <a:lnTo>
                      <a:pt x="0" y="2"/>
                    </a:lnTo>
                  </a:path>
                </a:pathLst>
              </a:custGeom>
              <a:grp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900"/>
              </a:p>
            </p:txBody>
          </p:sp>
          <p:sp>
            <p:nvSpPr>
              <p:cNvPr id="519" name="Freeform 15">
                <a:extLst>
                  <a:ext uri="{FF2B5EF4-FFF2-40B4-BE49-F238E27FC236}">
                    <a16:creationId xmlns:a16="http://schemas.microsoft.com/office/drawing/2014/main" id="{1FBEAAAB-33E9-CA40-1D79-94A7B779FD3A}"/>
                  </a:ext>
                </a:extLst>
              </p:cNvPr>
              <p:cNvSpPr>
                <a:spLocks/>
              </p:cNvSpPr>
              <p:nvPr/>
            </p:nvSpPr>
            <p:spPr bwMode="auto">
              <a:xfrm>
                <a:off x="542925" y="2363788"/>
                <a:ext cx="47625" cy="25400"/>
              </a:xfrm>
              <a:custGeom>
                <a:avLst/>
                <a:gdLst>
                  <a:gd name="T0" fmla="*/ 0 w 30"/>
                  <a:gd name="T1" fmla="*/ 6 h 16"/>
                  <a:gd name="T2" fmla="*/ 26 w 30"/>
                  <a:gd name="T3" fmla="*/ 0 h 16"/>
                  <a:gd name="T4" fmla="*/ 30 w 30"/>
                  <a:gd name="T5" fmla="*/ 2 h 16"/>
                  <a:gd name="T6" fmla="*/ 24 w 30"/>
                  <a:gd name="T7" fmla="*/ 10 h 16"/>
                  <a:gd name="T8" fmla="*/ 22 w 30"/>
                  <a:gd name="T9" fmla="*/ 14 h 16"/>
                  <a:gd name="T10" fmla="*/ 10 w 30"/>
                  <a:gd name="T11" fmla="*/ 16 h 16"/>
                  <a:gd name="T12" fmla="*/ 0 w 30"/>
                  <a:gd name="T13" fmla="*/ 10 h 16"/>
                  <a:gd name="T14" fmla="*/ 0 w 30"/>
                  <a:gd name="T15" fmla="*/ 6 h 16"/>
                  <a:gd name="T16" fmla="*/ 0 w 30"/>
                  <a:gd name="T17" fmla="*/ 6 h 16"/>
                  <a:gd name="T18" fmla="*/ 0 w 30"/>
                  <a:gd name="T19"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6">
                    <a:moveTo>
                      <a:pt x="0" y="6"/>
                    </a:moveTo>
                    <a:lnTo>
                      <a:pt x="26" y="0"/>
                    </a:lnTo>
                    <a:lnTo>
                      <a:pt x="30" y="2"/>
                    </a:lnTo>
                    <a:lnTo>
                      <a:pt x="24" y="10"/>
                    </a:lnTo>
                    <a:lnTo>
                      <a:pt x="22" y="14"/>
                    </a:lnTo>
                    <a:lnTo>
                      <a:pt x="10" y="16"/>
                    </a:lnTo>
                    <a:lnTo>
                      <a:pt x="0" y="10"/>
                    </a:lnTo>
                    <a:lnTo>
                      <a:pt x="0" y="6"/>
                    </a:lnTo>
                    <a:lnTo>
                      <a:pt x="0" y="6"/>
                    </a:lnTo>
                    <a:lnTo>
                      <a:pt x="0" y="6"/>
                    </a:lnTo>
                  </a:path>
                </a:pathLst>
              </a:custGeom>
              <a:grp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900"/>
              </a:p>
            </p:txBody>
          </p:sp>
          <p:sp>
            <p:nvSpPr>
              <p:cNvPr id="520" name="Freeform 16">
                <a:extLst>
                  <a:ext uri="{FF2B5EF4-FFF2-40B4-BE49-F238E27FC236}">
                    <a16:creationId xmlns:a16="http://schemas.microsoft.com/office/drawing/2014/main" id="{574E3AB3-7B32-4C72-4E95-87E495B1B0AE}"/>
                  </a:ext>
                </a:extLst>
              </p:cNvPr>
              <p:cNvSpPr>
                <a:spLocks/>
              </p:cNvSpPr>
              <p:nvPr/>
            </p:nvSpPr>
            <p:spPr bwMode="auto">
              <a:xfrm>
                <a:off x="568325" y="2268538"/>
                <a:ext cx="69850" cy="25400"/>
              </a:xfrm>
              <a:custGeom>
                <a:avLst/>
                <a:gdLst>
                  <a:gd name="T0" fmla="*/ 0 w 44"/>
                  <a:gd name="T1" fmla="*/ 8 h 16"/>
                  <a:gd name="T2" fmla="*/ 10 w 44"/>
                  <a:gd name="T3" fmla="*/ 0 h 16"/>
                  <a:gd name="T4" fmla="*/ 30 w 44"/>
                  <a:gd name="T5" fmla="*/ 4 h 16"/>
                  <a:gd name="T6" fmla="*/ 44 w 44"/>
                  <a:gd name="T7" fmla="*/ 8 h 16"/>
                  <a:gd name="T8" fmla="*/ 32 w 44"/>
                  <a:gd name="T9" fmla="*/ 14 h 16"/>
                  <a:gd name="T10" fmla="*/ 18 w 44"/>
                  <a:gd name="T11" fmla="*/ 16 h 16"/>
                  <a:gd name="T12" fmla="*/ 0 w 44"/>
                  <a:gd name="T13" fmla="*/ 8 h 16"/>
                  <a:gd name="T14" fmla="*/ 0 w 44"/>
                  <a:gd name="T15" fmla="*/ 8 h 16"/>
                  <a:gd name="T16" fmla="*/ 0 w 44"/>
                  <a:gd name="T17"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6">
                    <a:moveTo>
                      <a:pt x="0" y="8"/>
                    </a:moveTo>
                    <a:lnTo>
                      <a:pt x="10" y="0"/>
                    </a:lnTo>
                    <a:lnTo>
                      <a:pt x="30" y="4"/>
                    </a:lnTo>
                    <a:lnTo>
                      <a:pt x="44" y="8"/>
                    </a:lnTo>
                    <a:lnTo>
                      <a:pt x="32" y="14"/>
                    </a:lnTo>
                    <a:lnTo>
                      <a:pt x="18" y="16"/>
                    </a:lnTo>
                    <a:lnTo>
                      <a:pt x="0" y="8"/>
                    </a:lnTo>
                    <a:lnTo>
                      <a:pt x="0" y="8"/>
                    </a:lnTo>
                    <a:lnTo>
                      <a:pt x="0" y="8"/>
                    </a:lnTo>
                  </a:path>
                </a:pathLst>
              </a:custGeom>
              <a:grp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900"/>
              </a:p>
            </p:txBody>
          </p:sp>
          <p:sp>
            <p:nvSpPr>
              <p:cNvPr id="521" name="Line 17">
                <a:extLst>
                  <a:ext uri="{FF2B5EF4-FFF2-40B4-BE49-F238E27FC236}">
                    <a16:creationId xmlns:a16="http://schemas.microsoft.com/office/drawing/2014/main" id="{02ABAB2D-A8B4-507B-F28B-7F45B11A92F6}"/>
                  </a:ext>
                </a:extLst>
              </p:cNvPr>
              <p:cNvSpPr>
                <a:spLocks noChangeShapeType="1"/>
              </p:cNvSpPr>
              <p:nvPr/>
            </p:nvSpPr>
            <p:spPr bwMode="auto">
              <a:xfrm>
                <a:off x="412750" y="2551113"/>
                <a:ext cx="0" cy="3175"/>
              </a:xfrm>
              <a:prstGeom prst="line">
                <a:avLst/>
              </a:prstGeom>
              <a:grp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900"/>
              </a:p>
            </p:txBody>
          </p:sp>
          <p:sp>
            <p:nvSpPr>
              <p:cNvPr id="522" name="Freeform 18">
                <a:extLst>
                  <a:ext uri="{FF2B5EF4-FFF2-40B4-BE49-F238E27FC236}">
                    <a16:creationId xmlns:a16="http://schemas.microsoft.com/office/drawing/2014/main" id="{5B435A0F-154F-E2DE-F8C8-E576ABAFB700}"/>
                  </a:ext>
                </a:extLst>
              </p:cNvPr>
              <p:cNvSpPr>
                <a:spLocks/>
              </p:cNvSpPr>
              <p:nvPr/>
            </p:nvSpPr>
            <p:spPr bwMode="auto">
              <a:xfrm>
                <a:off x="711200" y="2414588"/>
                <a:ext cx="133350" cy="73025"/>
              </a:xfrm>
              <a:custGeom>
                <a:avLst/>
                <a:gdLst>
                  <a:gd name="T0" fmla="*/ 14 w 84"/>
                  <a:gd name="T1" fmla="*/ 30 h 46"/>
                  <a:gd name="T2" fmla="*/ 22 w 84"/>
                  <a:gd name="T3" fmla="*/ 26 h 46"/>
                  <a:gd name="T4" fmla="*/ 80 w 84"/>
                  <a:gd name="T5" fmla="*/ 0 h 46"/>
                  <a:gd name="T6" fmla="*/ 82 w 84"/>
                  <a:gd name="T7" fmla="*/ 6 h 46"/>
                  <a:gd name="T8" fmla="*/ 78 w 84"/>
                  <a:gd name="T9" fmla="*/ 6 h 46"/>
                  <a:gd name="T10" fmla="*/ 80 w 84"/>
                  <a:gd name="T11" fmla="*/ 8 h 46"/>
                  <a:gd name="T12" fmla="*/ 84 w 84"/>
                  <a:gd name="T13" fmla="*/ 8 h 46"/>
                  <a:gd name="T14" fmla="*/ 80 w 84"/>
                  <a:gd name="T15" fmla="*/ 12 h 46"/>
                  <a:gd name="T16" fmla="*/ 76 w 84"/>
                  <a:gd name="T17" fmla="*/ 14 h 46"/>
                  <a:gd name="T18" fmla="*/ 68 w 84"/>
                  <a:gd name="T19" fmla="*/ 14 h 46"/>
                  <a:gd name="T20" fmla="*/ 62 w 84"/>
                  <a:gd name="T21" fmla="*/ 24 h 46"/>
                  <a:gd name="T22" fmla="*/ 54 w 84"/>
                  <a:gd name="T23" fmla="*/ 28 h 46"/>
                  <a:gd name="T24" fmla="*/ 52 w 84"/>
                  <a:gd name="T25" fmla="*/ 28 h 46"/>
                  <a:gd name="T26" fmla="*/ 20 w 84"/>
                  <a:gd name="T27" fmla="*/ 38 h 46"/>
                  <a:gd name="T28" fmla="*/ 18 w 84"/>
                  <a:gd name="T29" fmla="*/ 40 h 46"/>
                  <a:gd name="T30" fmla="*/ 14 w 84"/>
                  <a:gd name="T31" fmla="*/ 44 h 46"/>
                  <a:gd name="T32" fmla="*/ 0 w 84"/>
                  <a:gd name="T33" fmla="*/ 46 h 46"/>
                  <a:gd name="T34" fmla="*/ 2 w 84"/>
                  <a:gd name="T35" fmla="*/ 44 h 46"/>
                  <a:gd name="T36" fmla="*/ 8 w 84"/>
                  <a:gd name="T37" fmla="*/ 40 h 46"/>
                  <a:gd name="T38" fmla="*/ 16 w 84"/>
                  <a:gd name="T39" fmla="*/ 32 h 46"/>
                  <a:gd name="T40" fmla="*/ 14 w 84"/>
                  <a:gd name="T41" fmla="*/ 30 h 46"/>
                  <a:gd name="T42" fmla="*/ 14 w 84"/>
                  <a:gd name="T43" fmla="*/ 30 h 46"/>
                  <a:gd name="T44" fmla="*/ 14 w 84"/>
                  <a:gd name="T45" fmla="*/ 3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46">
                    <a:moveTo>
                      <a:pt x="14" y="30"/>
                    </a:moveTo>
                    <a:lnTo>
                      <a:pt x="22" y="26"/>
                    </a:lnTo>
                    <a:lnTo>
                      <a:pt x="80" y="0"/>
                    </a:lnTo>
                    <a:lnTo>
                      <a:pt x="82" y="6"/>
                    </a:lnTo>
                    <a:lnTo>
                      <a:pt x="78" y="6"/>
                    </a:lnTo>
                    <a:lnTo>
                      <a:pt x="80" y="8"/>
                    </a:lnTo>
                    <a:lnTo>
                      <a:pt x="84" y="8"/>
                    </a:lnTo>
                    <a:lnTo>
                      <a:pt x="80" y="12"/>
                    </a:lnTo>
                    <a:lnTo>
                      <a:pt x="76" y="14"/>
                    </a:lnTo>
                    <a:lnTo>
                      <a:pt x="68" y="14"/>
                    </a:lnTo>
                    <a:lnTo>
                      <a:pt x="62" y="24"/>
                    </a:lnTo>
                    <a:lnTo>
                      <a:pt x="54" y="28"/>
                    </a:lnTo>
                    <a:lnTo>
                      <a:pt x="52" y="28"/>
                    </a:lnTo>
                    <a:lnTo>
                      <a:pt x="20" y="38"/>
                    </a:lnTo>
                    <a:lnTo>
                      <a:pt x="18" y="40"/>
                    </a:lnTo>
                    <a:lnTo>
                      <a:pt x="14" y="44"/>
                    </a:lnTo>
                    <a:lnTo>
                      <a:pt x="0" y="46"/>
                    </a:lnTo>
                    <a:lnTo>
                      <a:pt x="2" y="44"/>
                    </a:lnTo>
                    <a:lnTo>
                      <a:pt x="8" y="40"/>
                    </a:lnTo>
                    <a:lnTo>
                      <a:pt x="16" y="32"/>
                    </a:lnTo>
                    <a:lnTo>
                      <a:pt x="14" y="30"/>
                    </a:lnTo>
                    <a:lnTo>
                      <a:pt x="14" y="30"/>
                    </a:lnTo>
                    <a:lnTo>
                      <a:pt x="14" y="30"/>
                    </a:lnTo>
                  </a:path>
                </a:pathLst>
              </a:custGeom>
              <a:grp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900"/>
              </a:p>
            </p:txBody>
          </p:sp>
          <p:sp>
            <p:nvSpPr>
              <p:cNvPr id="523" name="Freeform 19">
                <a:extLst>
                  <a:ext uri="{FF2B5EF4-FFF2-40B4-BE49-F238E27FC236}">
                    <a16:creationId xmlns:a16="http://schemas.microsoft.com/office/drawing/2014/main" id="{9646CF38-60C3-B5F1-105C-FB20473F0C68}"/>
                  </a:ext>
                </a:extLst>
              </p:cNvPr>
              <p:cNvSpPr>
                <a:spLocks/>
              </p:cNvSpPr>
              <p:nvPr/>
            </p:nvSpPr>
            <p:spPr bwMode="auto">
              <a:xfrm>
                <a:off x="412750" y="2058988"/>
                <a:ext cx="1038225" cy="488950"/>
              </a:xfrm>
              <a:custGeom>
                <a:avLst/>
                <a:gdLst>
                  <a:gd name="T0" fmla="*/ 276 w 654"/>
                  <a:gd name="T1" fmla="*/ 82 h 308"/>
                  <a:gd name="T2" fmla="*/ 302 w 654"/>
                  <a:gd name="T3" fmla="*/ 66 h 308"/>
                  <a:gd name="T4" fmla="*/ 340 w 654"/>
                  <a:gd name="T5" fmla="*/ 40 h 308"/>
                  <a:gd name="T6" fmla="*/ 538 w 654"/>
                  <a:gd name="T7" fmla="*/ 8 h 308"/>
                  <a:gd name="T8" fmla="*/ 634 w 654"/>
                  <a:gd name="T9" fmla="*/ 22 h 308"/>
                  <a:gd name="T10" fmla="*/ 472 w 654"/>
                  <a:gd name="T11" fmla="*/ 196 h 308"/>
                  <a:gd name="T12" fmla="*/ 488 w 654"/>
                  <a:gd name="T13" fmla="*/ 202 h 308"/>
                  <a:gd name="T14" fmla="*/ 510 w 654"/>
                  <a:gd name="T15" fmla="*/ 216 h 308"/>
                  <a:gd name="T16" fmla="*/ 538 w 654"/>
                  <a:gd name="T17" fmla="*/ 222 h 308"/>
                  <a:gd name="T18" fmla="*/ 530 w 654"/>
                  <a:gd name="T19" fmla="*/ 258 h 308"/>
                  <a:gd name="T20" fmla="*/ 538 w 654"/>
                  <a:gd name="T21" fmla="*/ 272 h 308"/>
                  <a:gd name="T22" fmla="*/ 542 w 654"/>
                  <a:gd name="T23" fmla="*/ 282 h 308"/>
                  <a:gd name="T24" fmla="*/ 470 w 654"/>
                  <a:gd name="T25" fmla="*/ 304 h 308"/>
                  <a:gd name="T26" fmla="*/ 480 w 654"/>
                  <a:gd name="T27" fmla="*/ 278 h 308"/>
                  <a:gd name="T28" fmla="*/ 482 w 654"/>
                  <a:gd name="T29" fmla="*/ 248 h 308"/>
                  <a:gd name="T30" fmla="*/ 476 w 654"/>
                  <a:gd name="T31" fmla="*/ 224 h 308"/>
                  <a:gd name="T32" fmla="*/ 434 w 654"/>
                  <a:gd name="T33" fmla="*/ 202 h 308"/>
                  <a:gd name="T34" fmla="*/ 400 w 654"/>
                  <a:gd name="T35" fmla="*/ 206 h 308"/>
                  <a:gd name="T36" fmla="*/ 362 w 654"/>
                  <a:gd name="T37" fmla="*/ 208 h 308"/>
                  <a:gd name="T38" fmla="*/ 300 w 654"/>
                  <a:gd name="T39" fmla="*/ 218 h 308"/>
                  <a:gd name="T40" fmla="*/ 306 w 654"/>
                  <a:gd name="T41" fmla="*/ 200 h 308"/>
                  <a:gd name="T42" fmla="*/ 270 w 654"/>
                  <a:gd name="T43" fmla="*/ 214 h 308"/>
                  <a:gd name="T44" fmla="*/ 262 w 654"/>
                  <a:gd name="T45" fmla="*/ 222 h 308"/>
                  <a:gd name="T46" fmla="*/ 232 w 654"/>
                  <a:gd name="T47" fmla="*/ 238 h 308"/>
                  <a:gd name="T48" fmla="*/ 178 w 654"/>
                  <a:gd name="T49" fmla="*/ 258 h 308"/>
                  <a:gd name="T50" fmla="*/ 158 w 654"/>
                  <a:gd name="T51" fmla="*/ 266 h 308"/>
                  <a:gd name="T52" fmla="*/ 140 w 654"/>
                  <a:gd name="T53" fmla="*/ 272 h 308"/>
                  <a:gd name="T54" fmla="*/ 118 w 654"/>
                  <a:gd name="T55" fmla="*/ 282 h 308"/>
                  <a:gd name="T56" fmla="*/ 104 w 654"/>
                  <a:gd name="T57" fmla="*/ 280 h 308"/>
                  <a:gd name="T58" fmla="*/ 90 w 654"/>
                  <a:gd name="T59" fmla="*/ 302 h 308"/>
                  <a:gd name="T60" fmla="*/ 70 w 654"/>
                  <a:gd name="T61" fmla="*/ 296 h 308"/>
                  <a:gd name="T62" fmla="*/ 50 w 654"/>
                  <a:gd name="T63" fmla="*/ 302 h 308"/>
                  <a:gd name="T64" fmla="*/ 30 w 654"/>
                  <a:gd name="T65" fmla="*/ 304 h 308"/>
                  <a:gd name="T66" fmla="*/ 0 w 654"/>
                  <a:gd name="T67" fmla="*/ 306 h 308"/>
                  <a:gd name="T68" fmla="*/ 34 w 654"/>
                  <a:gd name="T69" fmla="*/ 294 h 308"/>
                  <a:gd name="T70" fmla="*/ 130 w 654"/>
                  <a:gd name="T71" fmla="*/ 262 h 308"/>
                  <a:gd name="T72" fmla="*/ 182 w 654"/>
                  <a:gd name="T73" fmla="*/ 236 h 308"/>
                  <a:gd name="T74" fmla="*/ 168 w 654"/>
                  <a:gd name="T75" fmla="*/ 234 h 308"/>
                  <a:gd name="T76" fmla="*/ 160 w 654"/>
                  <a:gd name="T77" fmla="*/ 226 h 308"/>
                  <a:gd name="T78" fmla="*/ 142 w 654"/>
                  <a:gd name="T79" fmla="*/ 230 h 308"/>
                  <a:gd name="T80" fmla="*/ 130 w 654"/>
                  <a:gd name="T81" fmla="*/ 230 h 308"/>
                  <a:gd name="T82" fmla="*/ 148 w 654"/>
                  <a:gd name="T83" fmla="*/ 212 h 308"/>
                  <a:gd name="T84" fmla="*/ 120 w 654"/>
                  <a:gd name="T85" fmla="*/ 192 h 308"/>
                  <a:gd name="T86" fmla="*/ 132 w 654"/>
                  <a:gd name="T87" fmla="*/ 172 h 308"/>
                  <a:gd name="T88" fmla="*/ 200 w 654"/>
                  <a:gd name="T89" fmla="*/ 142 h 308"/>
                  <a:gd name="T90" fmla="*/ 236 w 654"/>
                  <a:gd name="T91" fmla="*/ 134 h 308"/>
                  <a:gd name="T92" fmla="*/ 266 w 654"/>
                  <a:gd name="T93" fmla="*/ 126 h 308"/>
                  <a:gd name="T94" fmla="*/ 200 w 654"/>
                  <a:gd name="T95" fmla="*/ 122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54" h="308">
                    <a:moveTo>
                      <a:pt x="202" y="98"/>
                    </a:moveTo>
                    <a:lnTo>
                      <a:pt x="208" y="98"/>
                    </a:lnTo>
                    <a:lnTo>
                      <a:pt x="234" y="90"/>
                    </a:lnTo>
                    <a:lnTo>
                      <a:pt x="276" y="82"/>
                    </a:lnTo>
                    <a:lnTo>
                      <a:pt x="286" y="82"/>
                    </a:lnTo>
                    <a:lnTo>
                      <a:pt x="306" y="76"/>
                    </a:lnTo>
                    <a:lnTo>
                      <a:pt x="296" y="72"/>
                    </a:lnTo>
                    <a:lnTo>
                      <a:pt x="302" y="66"/>
                    </a:lnTo>
                    <a:lnTo>
                      <a:pt x="294" y="58"/>
                    </a:lnTo>
                    <a:lnTo>
                      <a:pt x="284" y="54"/>
                    </a:lnTo>
                    <a:lnTo>
                      <a:pt x="308" y="42"/>
                    </a:lnTo>
                    <a:lnTo>
                      <a:pt x="340" y="40"/>
                    </a:lnTo>
                    <a:lnTo>
                      <a:pt x="400" y="18"/>
                    </a:lnTo>
                    <a:lnTo>
                      <a:pt x="458" y="6"/>
                    </a:lnTo>
                    <a:lnTo>
                      <a:pt x="498" y="0"/>
                    </a:lnTo>
                    <a:lnTo>
                      <a:pt x="538" y="8"/>
                    </a:lnTo>
                    <a:lnTo>
                      <a:pt x="536" y="16"/>
                    </a:lnTo>
                    <a:lnTo>
                      <a:pt x="562" y="12"/>
                    </a:lnTo>
                    <a:lnTo>
                      <a:pt x="612" y="26"/>
                    </a:lnTo>
                    <a:lnTo>
                      <a:pt x="634" y="22"/>
                    </a:lnTo>
                    <a:lnTo>
                      <a:pt x="654" y="30"/>
                    </a:lnTo>
                    <a:lnTo>
                      <a:pt x="466" y="196"/>
                    </a:lnTo>
                    <a:lnTo>
                      <a:pt x="468" y="198"/>
                    </a:lnTo>
                    <a:lnTo>
                      <a:pt x="472" y="196"/>
                    </a:lnTo>
                    <a:lnTo>
                      <a:pt x="476" y="198"/>
                    </a:lnTo>
                    <a:lnTo>
                      <a:pt x="484" y="196"/>
                    </a:lnTo>
                    <a:lnTo>
                      <a:pt x="492" y="196"/>
                    </a:lnTo>
                    <a:lnTo>
                      <a:pt x="488" y="202"/>
                    </a:lnTo>
                    <a:lnTo>
                      <a:pt x="486" y="204"/>
                    </a:lnTo>
                    <a:lnTo>
                      <a:pt x="494" y="216"/>
                    </a:lnTo>
                    <a:lnTo>
                      <a:pt x="488" y="222"/>
                    </a:lnTo>
                    <a:lnTo>
                      <a:pt x="510" y="216"/>
                    </a:lnTo>
                    <a:lnTo>
                      <a:pt x="518" y="212"/>
                    </a:lnTo>
                    <a:lnTo>
                      <a:pt x="534" y="208"/>
                    </a:lnTo>
                    <a:lnTo>
                      <a:pt x="534" y="216"/>
                    </a:lnTo>
                    <a:lnTo>
                      <a:pt x="538" y="222"/>
                    </a:lnTo>
                    <a:lnTo>
                      <a:pt x="534" y="222"/>
                    </a:lnTo>
                    <a:lnTo>
                      <a:pt x="538" y="232"/>
                    </a:lnTo>
                    <a:lnTo>
                      <a:pt x="534" y="256"/>
                    </a:lnTo>
                    <a:lnTo>
                      <a:pt x="530" y="258"/>
                    </a:lnTo>
                    <a:lnTo>
                      <a:pt x="530" y="260"/>
                    </a:lnTo>
                    <a:lnTo>
                      <a:pt x="530" y="266"/>
                    </a:lnTo>
                    <a:lnTo>
                      <a:pt x="534" y="266"/>
                    </a:lnTo>
                    <a:lnTo>
                      <a:pt x="538" y="272"/>
                    </a:lnTo>
                    <a:lnTo>
                      <a:pt x="544" y="274"/>
                    </a:lnTo>
                    <a:lnTo>
                      <a:pt x="548" y="274"/>
                    </a:lnTo>
                    <a:lnTo>
                      <a:pt x="548" y="278"/>
                    </a:lnTo>
                    <a:lnTo>
                      <a:pt x="542" y="282"/>
                    </a:lnTo>
                    <a:lnTo>
                      <a:pt x="536" y="290"/>
                    </a:lnTo>
                    <a:lnTo>
                      <a:pt x="530" y="296"/>
                    </a:lnTo>
                    <a:lnTo>
                      <a:pt x="516" y="302"/>
                    </a:lnTo>
                    <a:lnTo>
                      <a:pt x="470" y="304"/>
                    </a:lnTo>
                    <a:lnTo>
                      <a:pt x="486" y="280"/>
                    </a:lnTo>
                    <a:lnTo>
                      <a:pt x="480" y="284"/>
                    </a:lnTo>
                    <a:lnTo>
                      <a:pt x="476" y="280"/>
                    </a:lnTo>
                    <a:lnTo>
                      <a:pt x="480" y="278"/>
                    </a:lnTo>
                    <a:lnTo>
                      <a:pt x="480" y="274"/>
                    </a:lnTo>
                    <a:lnTo>
                      <a:pt x="478" y="272"/>
                    </a:lnTo>
                    <a:lnTo>
                      <a:pt x="476" y="258"/>
                    </a:lnTo>
                    <a:lnTo>
                      <a:pt x="482" y="248"/>
                    </a:lnTo>
                    <a:lnTo>
                      <a:pt x="482" y="244"/>
                    </a:lnTo>
                    <a:lnTo>
                      <a:pt x="482" y="242"/>
                    </a:lnTo>
                    <a:lnTo>
                      <a:pt x="486" y="238"/>
                    </a:lnTo>
                    <a:lnTo>
                      <a:pt x="476" y="224"/>
                    </a:lnTo>
                    <a:lnTo>
                      <a:pt x="478" y="222"/>
                    </a:lnTo>
                    <a:lnTo>
                      <a:pt x="454" y="210"/>
                    </a:lnTo>
                    <a:lnTo>
                      <a:pt x="454" y="208"/>
                    </a:lnTo>
                    <a:lnTo>
                      <a:pt x="434" y="202"/>
                    </a:lnTo>
                    <a:lnTo>
                      <a:pt x="412" y="204"/>
                    </a:lnTo>
                    <a:lnTo>
                      <a:pt x="404" y="208"/>
                    </a:lnTo>
                    <a:lnTo>
                      <a:pt x="402" y="208"/>
                    </a:lnTo>
                    <a:lnTo>
                      <a:pt x="400" y="206"/>
                    </a:lnTo>
                    <a:lnTo>
                      <a:pt x="408" y="202"/>
                    </a:lnTo>
                    <a:lnTo>
                      <a:pt x="394" y="196"/>
                    </a:lnTo>
                    <a:lnTo>
                      <a:pt x="374" y="200"/>
                    </a:lnTo>
                    <a:lnTo>
                      <a:pt x="362" y="208"/>
                    </a:lnTo>
                    <a:lnTo>
                      <a:pt x="348" y="204"/>
                    </a:lnTo>
                    <a:lnTo>
                      <a:pt x="336" y="206"/>
                    </a:lnTo>
                    <a:lnTo>
                      <a:pt x="328" y="212"/>
                    </a:lnTo>
                    <a:lnTo>
                      <a:pt x="300" y="218"/>
                    </a:lnTo>
                    <a:lnTo>
                      <a:pt x="284" y="220"/>
                    </a:lnTo>
                    <a:lnTo>
                      <a:pt x="286" y="214"/>
                    </a:lnTo>
                    <a:lnTo>
                      <a:pt x="298" y="206"/>
                    </a:lnTo>
                    <a:lnTo>
                      <a:pt x="306" y="200"/>
                    </a:lnTo>
                    <a:lnTo>
                      <a:pt x="304" y="196"/>
                    </a:lnTo>
                    <a:lnTo>
                      <a:pt x="284" y="208"/>
                    </a:lnTo>
                    <a:lnTo>
                      <a:pt x="272" y="212"/>
                    </a:lnTo>
                    <a:lnTo>
                      <a:pt x="270" y="214"/>
                    </a:lnTo>
                    <a:lnTo>
                      <a:pt x="264" y="216"/>
                    </a:lnTo>
                    <a:lnTo>
                      <a:pt x="262" y="220"/>
                    </a:lnTo>
                    <a:lnTo>
                      <a:pt x="264" y="220"/>
                    </a:lnTo>
                    <a:lnTo>
                      <a:pt x="262" y="222"/>
                    </a:lnTo>
                    <a:lnTo>
                      <a:pt x="258" y="224"/>
                    </a:lnTo>
                    <a:lnTo>
                      <a:pt x="250" y="228"/>
                    </a:lnTo>
                    <a:lnTo>
                      <a:pt x="242" y="230"/>
                    </a:lnTo>
                    <a:lnTo>
                      <a:pt x="232" y="238"/>
                    </a:lnTo>
                    <a:lnTo>
                      <a:pt x="226" y="240"/>
                    </a:lnTo>
                    <a:lnTo>
                      <a:pt x="206" y="246"/>
                    </a:lnTo>
                    <a:lnTo>
                      <a:pt x="194" y="248"/>
                    </a:lnTo>
                    <a:lnTo>
                      <a:pt x="178" y="258"/>
                    </a:lnTo>
                    <a:lnTo>
                      <a:pt x="176" y="258"/>
                    </a:lnTo>
                    <a:lnTo>
                      <a:pt x="172" y="260"/>
                    </a:lnTo>
                    <a:lnTo>
                      <a:pt x="164" y="264"/>
                    </a:lnTo>
                    <a:lnTo>
                      <a:pt x="158" y="266"/>
                    </a:lnTo>
                    <a:lnTo>
                      <a:pt x="150" y="268"/>
                    </a:lnTo>
                    <a:lnTo>
                      <a:pt x="146" y="270"/>
                    </a:lnTo>
                    <a:lnTo>
                      <a:pt x="142" y="272"/>
                    </a:lnTo>
                    <a:lnTo>
                      <a:pt x="140" y="272"/>
                    </a:lnTo>
                    <a:lnTo>
                      <a:pt x="134" y="276"/>
                    </a:lnTo>
                    <a:lnTo>
                      <a:pt x="132" y="276"/>
                    </a:lnTo>
                    <a:lnTo>
                      <a:pt x="126" y="278"/>
                    </a:lnTo>
                    <a:lnTo>
                      <a:pt x="118" y="282"/>
                    </a:lnTo>
                    <a:lnTo>
                      <a:pt x="112" y="284"/>
                    </a:lnTo>
                    <a:lnTo>
                      <a:pt x="102" y="284"/>
                    </a:lnTo>
                    <a:lnTo>
                      <a:pt x="102" y="284"/>
                    </a:lnTo>
                    <a:lnTo>
                      <a:pt x="104" y="280"/>
                    </a:lnTo>
                    <a:lnTo>
                      <a:pt x="92" y="288"/>
                    </a:lnTo>
                    <a:lnTo>
                      <a:pt x="98" y="290"/>
                    </a:lnTo>
                    <a:lnTo>
                      <a:pt x="94" y="300"/>
                    </a:lnTo>
                    <a:lnTo>
                      <a:pt x="90" y="302"/>
                    </a:lnTo>
                    <a:lnTo>
                      <a:pt x="88" y="298"/>
                    </a:lnTo>
                    <a:lnTo>
                      <a:pt x="76" y="302"/>
                    </a:lnTo>
                    <a:lnTo>
                      <a:pt x="80" y="294"/>
                    </a:lnTo>
                    <a:lnTo>
                      <a:pt x="70" y="296"/>
                    </a:lnTo>
                    <a:lnTo>
                      <a:pt x="76" y="288"/>
                    </a:lnTo>
                    <a:lnTo>
                      <a:pt x="72" y="290"/>
                    </a:lnTo>
                    <a:lnTo>
                      <a:pt x="56" y="298"/>
                    </a:lnTo>
                    <a:lnTo>
                      <a:pt x="50" y="302"/>
                    </a:lnTo>
                    <a:lnTo>
                      <a:pt x="36" y="306"/>
                    </a:lnTo>
                    <a:lnTo>
                      <a:pt x="42" y="300"/>
                    </a:lnTo>
                    <a:lnTo>
                      <a:pt x="32" y="300"/>
                    </a:lnTo>
                    <a:lnTo>
                      <a:pt x="30" y="304"/>
                    </a:lnTo>
                    <a:lnTo>
                      <a:pt x="10" y="306"/>
                    </a:lnTo>
                    <a:lnTo>
                      <a:pt x="4" y="308"/>
                    </a:lnTo>
                    <a:lnTo>
                      <a:pt x="0" y="308"/>
                    </a:lnTo>
                    <a:lnTo>
                      <a:pt x="0" y="306"/>
                    </a:lnTo>
                    <a:lnTo>
                      <a:pt x="2" y="304"/>
                    </a:lnTo>
                    <a:lnTo>
                      <a:pt x="10" y="300"/>
                    </a:lnTo>
                    <a:lnTo>
                      <a:pt x="14" y="298"/>
                    </a:lnTo>
                    <a:lnTo>
                      <a:pt x="34" y="294"/>
                    </a:lnTo>
                    <a:lnTo>
                      <a:pt x="56" y="284"/>
                    </a:lnTo>
                    <a:lnTo>
                      <a:pt x="72" y="280"/>
                    </a:lnTo>
                    <a:lnTo>
                      <a:pt x="114" y="266"/>
                    </a:lnTo>
                    <a:lnTo>
                      <a:pt x="130" y="262"/>
                    </a:lnTo>
                    <a:lnTo>
                      <a:pt x="138" y="258"/>
                    </a:lnTo>
                    <a:lnTo>
                      <a:pt x="140" y="258"/>
                    </a:lnTo>
                    <a:lnTo>
                      <a:pt x="168" y="246"/>
                    </a:lnTo>
                    <a:lnTo>
                      <a:pt x="182" y="236"/>
                    </a:lnTo>
                    <a:lnTo>
                      <a:pt x="182" y="230"/>
                    </a:lnTo>
                    <a:lnTo>
                      <a:pt x="174" y="230"/>
                    </a:lnTo>
                    <a:lnTo>
                      <a:pt x="172" y="232"/>
                    </a:lnTo>
                    <a:lnTo>
                      <a:pt x="168" y="234"/>
                    </a:lnTo>
                    <a:lnTo>
                      <a:pt x="164" y="234"/>
                    </a:lnTo>
                    <a:lnTo>
                      <a:pt x="164" y="232"/>
                    </a:lnTo>
                    <a:lnTo>
                      <a:pt x="166" y="224"/>
                    </a:lnTo>
                    <a:lnTo>
                      <a:pt x="160" y="226"/>
                    </a:lnTo>
                    <a:lnTo>
                      <a:pt x="156" y="224"/>
                    </a:lnTo>
                    <a:lnTo>
                      <a:pt x="152" y="224"/>
                    </a:lnTo>
                    <a:lnTo>
                      <a:pt x="144" y="230"/>
                    </a:lnTo>
                    <a:lnTo>
                      <a:pt x="142" y="230"/>
                    </a:lnTo>
                    <a:lnTo>
                      <a:pt x="138" y="230"/>
                    </a:lnTo>
                    <a:lnTo>
                      <a:pt x="140" y="228"/>
                    </a:lnTo>
                    <a:lnTo>
                      <a:pt x="138" y="228"/>
                    </a:lnTo>
                    <a:lnTo>
                      <a:pt x="130" y="230"/>
                    </a:lnTo>
                    <a:lnTo>
                      <a:pt x="126" y="226"/>
                    </a:lnTo>
                    <a:lnTo>
                      <a:pt x="134" y="224"/>
                    </a:lnTo>
                    <a:lnTo>
                      <a:pt x="146" y="214"/>
                    </a:lnTo>
                    <a:lnTo>
                      <a:pt x="148" y="212"/>
                    </a:lnTo>
                    <a:lnTo>
                      <a:pt x="150" y="206"/>
                    </a:lnTo>
                    <a:lnTo>
                      <a:pt x="122" y="210"/>
                    </a:lnTo>
                    <a:lnTo>
                      <a:pt x="120" y="194"/>
                    </a:lnTo>
                    <a:lnTo>
                      <a:pt x="120" y="192"/>
                    </a:lnTo>
                    <a:lnTo>
                      <a:pt x="124" y="190"/>
                    </a:lnTo>
                    <a:lnTo>
                      <a:pt x="132" y="186"/>
                    </a:lnTo>
                    <a:lnTo>
                      <a:pt x="128" y="182"/>
                    </a:lnTo>
                    <a:lnTo>
                      <a:pt x="132" y="172"/>
                    </a:lnTo>
                    <a:lnTo>
                      <a:pt x="146" y="164"/>
                    </a:lnTo>
                    <a:lnTo>
                      <a:pt x="162" y="158"/>
                    </a:lnTo>
                    <a:lnTo>
                      <a:pt x="172" y="152"/>
                    </a:lnTo>
                    <a:lnTo>
                      <a:pt x="200" y="142"/>
                    </a:lnTo>
                    <a:lnTo>
                      <a:pt x="204" y="142"/>
                    </a:lnTo>
                    <a:lnTo>
                      <a:pt x="222" y="142"/>
                    </a:lnTo>
                    <a:lnTo>
                      <a:pt x="230" y="134"/>
                    </a:lnTo>
                    <a:lnTo>
                      <a:pt x="236" y="134"/>
                    </a:lnTo>
                    <a:lnTo>
                      <a:pt x="238" y="138"/>
                    </a:lnTo>
                    <a:lnTo>
                      <a:pt x="258" y="132"/>
                    </a:lnTo>
                    <a:lnTo>
                      <a:pt x="264" y="128"/>
                    </a:lnTo>
                    <a:lnTo>
                      <a:pt x="266" y="126"/>
                    </a:lnTo>
                    <a:lnTo>
                      <a:pt x="256" y="120"/>
                    </a:lnTo>
                    <a:lnTo>
                      <a:pt x="244" y="124"/>
                    </a:lnTo>
                    <a:lnTo>
                      <a:pt x="236" y="120"/>
                    </a:lnTo>
                    <a:lnTo>
                      <a:pt x="200" y="122"/>
                    </a:lnTo>
                    <a:lnTo>
                      <a:pt x="202" y="98"/>
                    </a:lnTo>
                    <a:lnTo>
                      <a:pt x="202" y="98"/>
                    </a:lnTo>
                    <a:lnTo>
                      <a:pt x="202" y="98"/>
                    </a:lnTo>
                  </a:path>
                </a:pathLst>
              </a:custGeom>
              <a:solidFill>
                <a:srgbClr val="53143F"/>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900"/>
              </a:p>
            </p:txBody>
          </p:sp>
          <p:sp>
            <p:nvSpPr>
              <p:cNvPr id="524" name="Freeform 20">
                <a:extLst>
                  <a:ext uri="{FF2B5EF4-FFF2-40B4-BE49-F238E27FC236}">
                    <a16:creationId xmlns:a16="http://schemas.microsoft.com/office/drawing/2014/main" id="{42A74246-4865-F50A-6814-01BB4915E5CA}"/>
                  </a:ext>
                </a:extLst>
              </p:cNvPr>
              <p:cNvSpPr>
                <a:spLocks/>
              </p:cNvSpPr>
              <p:nvPr/>
            </p:nvSpPr>
            <p:spPr bwMode="auto">
              <a:xfrm>
                <a:off x="1082675" y="2703513"/>
                <a:ext cx="1558925" cy="784225"/>
              </a:xfrm>
              <a:custGeom>
                <a:avLst/>
                <a:gdLst>
                  <a:gd name="T0" fmla="*/ 116 w 982"/>
                  <a:gd name="T1" fmla="*/ 38 h 494"/>
                  <a:gd name="T2" fmla="*/ 124 w 982"/>
                  <a:gd name="T3" fmla="*/ 24 h 494"/>
                  <a:gd name="T4" fmla="*/ 424 w 982"/>
                  <a:gd name="T5" fmla="*/ 8 h 494"/>
                  <a:gd name="T6" fmla="*/ 574 w 982"/>
                  <a:gd name="T7" fmla="*/ 14 h 494"/>
                  <a:gd name="T8" fmla="*/ 618 w 982"/>
                  <a:gd name="T9" fmla="*/ 26 h 494"/>
                  <a:gd name="T10" fmla="*/ 592 w 982"/>
                  <a:gd name="T11" fmla="*/ 52 h 494"/>
                  <a:gd name="T12" fmla="*/ 630 w 982"/>
                  <a:gd name="T13" fmla="*/ 50 h 494"/>
                  <a:gd name="T14" fmla="*/ 662 w 982"/>
                  <a:gd name="T15" fmla="*/ 50 h 494"/>
                  <a:gd name="T16" fmla="*/ 716 w 982"/>
                  <a:gd name="T17" fmla="*/ 56 h 494"/>
                  <a:gd name="T18" fmla="*/ 700 w 982"/>
                  <a:gd name="T19" fmla="*/ 70 h 494"/>
                  <a:gd name="T20" fmla="*/ 644 w 982"/>
                  <a:gd name="T21" fmla="*/ 88 h 494"/>
                  <a:gd name="T22" fmla="*/ 634 w 982"/>
                  <a:gd name="T23" fmla="*/ 114 h 494"/>
                  <a:gd name="T24" fmla="*/ 626 w 982"/>
                  <a:gd name="T25" fmla="*/ 154 h 494"/>
                  <a:gd name="T26" fmla="*/ 666 w 982"/>
                  <a:gd name="T27" fmla="*/ 98 h 494"/>
                  <a:gd name="T28" fmla="*/ 692 w 982"/>
                  <a:gd name="T29" fmla="*/ 78 h 494"/>
                  <a:gd name="T30" fmla="*/ 714 w 982"/>
                  <a:gd name="T31" fmla="*/ 98 h 494"/>
                  <a:gd name="T32" fmla="*/ 718 w 982"/>
                  <a:gd name="T33" fmla="*/ 108 h 494"/>
                  <a:gd name="T34" fmla="*/ 690 w 982"/>
                  <a:gd name="T35" fmla="*/ 150 h 494"/>
                  <a:gd name="T36" fmla="*/ 730 w 982"/>
                  <a:gd name="T37" fmla="*/ 150 h 494"/>
                  <a:gd name="T38" fmla="*/ 800 w 982"/>
                  <a:gd name="T39" fmla="*/ 122 h 494"/>
                  <a:gd name="T40" fmla="*/ 848 w 982"/>
                  <a:gd name="T41" fmla="*/ 90 h 494"/>
                  <a:gd name="T42" fmla="*/ 918 w 982"/>
                  <a:gd name="T43" fmla="*/ 82 h 494"/>
                  <a:gd name="T44" fmla="*/ 978 w 982"/>
                  <a:gd name="T45" fmla="*/ 42 h 494"/>
                  <a:gd name="T46" fmla="*/ 960 w 982"/>
                  <a:gd name="T47" fmla="*/ 100 h 494"/>
                  <a:gd name="T48" fmla="*/ 930 w 982"/>
                  <a:gd name="T49" fmla="*/ 110 h 494"/>
                  <a:gd name="T50" fmla="*/ 902 w 982"/>
                  <a:gd name="T51" fmla="*/ 136 h 494"/>
                  <a:gd name="T52" fmla="*/ 892 w 982"/>
                  <a:gd name="T53" fmla="*/ 158 h 494"/>
                  <a:gd name="T54" fmla="*/ 868 w 982"/>
                  <a:gd name="T55" fmla="*/ 162 h 494"/>
                  <a:gd name="T56" fmla="*/ 868 w 982"/>
                  <a:gd name="T57" fmla="*/ 164 h 494"/>
                  <a:gd name="T58" fmla="*/ 834 w 982"/>
                  <a:gd name="T59" fmla="*/ 180 h 494"/>
                  <a:gd name="T60" fmla="*/ 804 w 982"/>
                  <a:gd name="T61" fmla="*/ 200 h 494"/>
                  <a:gd name="T62" fmla="*/ 786 w 982"/>
                  <a:gd name="T63" fmla="*/ 236 h 494"/>
                  <a:gd name="T64" fmla="*/ 786 w 982"/>
                  <a:gd name="T65" fmla="*/ 214 h 494"/>
                  <a:gd name="T66" fmla="*/ 786 w 982"/>
                  <a:gd name="T67" fmla="*/ 204 h 494"/>
                  <a:gd name="T68" fmla="*/ 770 w 982"/>
                  <a:gd name="T69" fmla="*/ 218 h 494"/>
                  <a:gd name="T70" fmla="*/ 774 w 982"/>
                  <a:gd name="T71" fmla="*/ 234 h 494"/>
                  <a:gd name="T72" fmla="*/ 776 w 982"/>
                  <a:gd name="T73" fmla="*/ 286 h 494"/>
                  <a:gd name="T74" fmla="*/ 706 w 982"/>
                  <a:gd name="T75" fmla="*/ 328 h 494"/>
                  <a:gd name="T76" fmla="*/ 676 w 982"/>
                  <a:gd name="T77" fmla="*/ 346 h 494"/>
                  <a:gd name="T78" fmla="*/ 658 w 982"/>
                  <a:gd name="T79" fmla="*/ 368 h 494"/>
                  <a:gd name="T80" fmla="*/ 664 w 982"/>
                  <a:gd name="T81" fmla="*/ 446 h 494"/>
                  <a:gd name="T82" fmla="*/ 648 w 982"/>
                  <a:gd name="T83" fmla="*/ 490 h 494"/>
                  <a:gd name="T84" fmla="*/ 628 w 982"/>
                  <a:gd name="T85" fmla="*/ 464 h 494"/>
                  <a:gd name="T86" fmla="*/ 622 w 982"/>
                  <a:gd name="T87" fmla="*/ 434 h 494"/>
                  <a:gd name="T88" fmla="*/ 604 w 982"/>
                  <a:gd name="T89" fmla="*/ 388 h 494"/>
                  <a:gd name="T90" fmla="*/ 550 w 982"/>
                  <a:gd name="T91" fmla="*/ 384 h 494"/>
                  <a:gd name="T92" fmla="*/ 512 w 982"/>
                  <a:gd name="T93" fmla="*/ 386 h 494"/>
                  <a:gd name="T94" fmla="*/ 510 w 982"/>
                  <a:gd name="T95" fmla="*/ 400 h 494"/>
                  <a:gd name="T96" fmla="*/ 498 w 982"/>
                  <a:gd name="T97" fmla="*/ 408 h 494"/>
                  <a:gd name="T98" fmla="*/ 470 w 982"/>
                  <a:gd name="T99" fmla="*/ 394 h 494"/>
                  <a:gd name="T100" fmla="*/ 424 w 982"/>
                  <a:gd name="T101" fmla="*/ 402 h 494"/>
                  <a:gd name="T102" fmla="*/ 384 w 982"/>
                  <a:gd name="T103" fmla="*/ 426 h 494"/>
                  <a:gd name="T104" fmla="*/ 334 w 982"/>
                  <a:gd name="T105" fmla="*/ 464 h 494"/>
                  <a:gd name="T106" fmla="*/ 312 w 982"/>
                  <a:gd name="T107" fmla="*/ 400 h 494"/>
                  <a:gd name="T108" fmla="*/ 258 w 982"/>
                  <a:gd name="T109" fmla="*/ 402 h 494"/>
                  <a:gd name="T110" fmla="*/ 188 w 982"/>
                  <a:gd name="T111" fmla="*/ 364 h 494"/>
                  <a:gd name="T112" fmla="*/ 48 w 982"/>
                  <a:gd name="T113" fmla="*/ 316 h 494"/>
                  <a:gd name="T114" fmla="*/ 16 w 982"/>
                  <a:gd name="T115" fmla="*/ 286 h 494"/>
                  <a:gd name="T116" fmla="*/ 6 w 982"/>
                  <a:gd name="T117" fmla="*/ 244 h 494"/>
                  <a:gd name="T118" fmla="*/ 0 w 982"/>
                  <a:gd name="T119" fmla="*/ 210 h 494"/>
                  <a:gd name="T120" fmla="*/ 28 w 982"/>
                  <a:gd name="T121" fmla="*/ 134 h 494"/>
                  <a:gd name="T122" fmla="*/ 82 w 982"/>
                  <a:gd name="T123" fmla="*/ 54 h 494"/>
                  <a:gd name="T124" fmla="*/ 88 w 982"/>
                  <a:gd name="T125" fmla="*/ 36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82" h="494">
                    <a:moveTo>
                      <a:pt x="90" y="24"/>
                    </a:moveTo>
                    <a:lnTo>
                      <a:pt x="92" y="20"/>
                    </a:lnTo>
                    <a:lnTo>
                      <a:pt x="102" y="24"/>
                    </a:lnTo>
                    <a:lnTo>
                      <a:pt x="110" y="24"/>
                    </a:lnTo>
                    <a:lnTo>
                      <a:pt x="110" y="26"/>
                    </a:lnTo>
                    <a:lnTo>
                      <a:pt x="116" y="26"/>
                    </a:lnTo>
                    <a:lnTo>
                      <a:pt x="118" y="26"/>
                    </a:lnTo>
                    <a:lnTo>
                      <a:pt x="120" y="26"/>
                    </a:lnTo>
                    <a:lnTo>
                      <a:pt x="120" y="30"/>
                    </a:lnTo>
                    <a:lnTo>
                      <a:pt x="116" y="32"/>
                    </a:lnTo>
                    <a:lnTo>
                      <a:pt x="116" y="34"/>
                    </a:lnTo>
                    <a:lnTo>
                      <a:pt x="120" y="30"/>
                    </a:lnTo>
                    <a:lnTo>
                      <a:pt x="122" y="30"/>
                    </a:lnTo>
                    <a:lnTo>
                      <a:pt x="120" y="34"/>
                    </a:lnTo>
                    <a:lnTo>
                      <a:pt x="118" y="36"/>
                    </a:lnTo>
                    <a:lnTo>
                      <a:pt x="116" y="38"/>
                    </a:lnTo>
                    <a:lnTo>
                      <a:pt x="118" y="38"/>
                    </a:lnTo>
                    <a:lnTo>
                      <a:pt x="116" y="40"/>
                    </a:lnTo>
                    <a:lnTo>
                      <a:pt x="116" y="38"/>
                    </a:lnTo>
                    <a:lnTo>
                      <a:pt x="116" y="40"/>
                    </a:lnTo>
                    <a:lnTo>
                      <a:pt x="118" y="38"/>
                    </a:lnTo>
                    <a:lnTo>
                      <a:pt x="122" y="32"/>
                    </a:lnTo>
                    <a:lnTo>
                      <a:pt x="126" y="28"/>
                    </a:lnTo>
                    <a:lnTo>
                      <a:pt x="128" y="28"/>
                    </a:lnTo>
                    <a:lnTo>
                      <a:pt x="128" y="26"/>
                    </a:lnTo>
                    <a:lnTo>
                      <a:pt x="128" y="22"/>
                    </a:lnTo>
                    <a:lnTo>
                      <a:pt x="126" y="26"/>
                    </a:lnTo>
                    <a:lnTo>
                      <a:pt x="126" y="22"/>
                    </a:lnTo>
                    <a:lnTo>
                      <a:pt x="128" y="22"/>
                    </a:lnTo>
                    <a:lnTo>
                      <a:pt x="130" y="22"/>
                    </a:lnTo>
                    <a:lnTo>
                      <a:pt x="128" y="20"/>
                    </a:lnTo>
                    <a:lnTo>
                      <a:pt x="124" y="22"/>
                    </a:lnTo>
                    <a:lnTo>
                      <a:pt x="124" y="26"/>
                    </a:lnTo>
                    <a:lnTo>
                      <a:pt x="126" y="28"/>
                    </a:lnTo>
                    <a:lnTo>
                      <a:pt x="124" y="30"/>
                    </a:lnTo>
                    <a:lnTo>
                      <a:pt x="124" y="28"/>
                    </a:lnTo>
                    <a:lnTo>
                      <a:pt x="122" y="28"/>
                    </a:lnTo>
                    <a:lnTo>
                      <a:pt x="124" y="24"/>
                    </a:lnTo>
                    <a:lnTo>
                      <a:pt x="122" y="24"/>
                    </a:lnTo>
                    <a:lnTo>
                      <a:pt x="126" y="18"/>
                    </a:lnTo>
                    <a:lnTo>
                      <a:pt x="130" y="16"/>
                    </a:lnTo>
                    <a:lnTo>
                      <a:pt x="130" y="18"/>
                    </a:lnTo>
                    <a:lnTo>
                      <a:pt x="132" y="14"/>
                    </a:lnTo>
                    <a:lnTo>
                      <a:pt x="134" y="12"/>
                    </a:lnTo>
                    <a:lnTo>
                      <a:pt x="132" y="12"/>
                    </a:lnTo>
                    <a:lnTo>
                      <a:pt x="130" y="14"/>
                    </a:lnTo>
                    <a:lnTo>
                      <a:pt x="132" y="10"/>
                    </a:lnTo>
                    <a:lnTo>
                      <a:pt x="132" y="8"/>
                    </a:lnTo>
                    <a:lnTo>
                      <a:pt x="162" y="8"/>
                    </a:lnTo>
                    <a:lnTo>
                      <a:pt x="236" y="8"/>
                    </a:lnTo>
                    <a:lnTo>
                      <a:pt x="332" y="8"/>
                    </a:lnTo>
                    <a:lnTo>
                      <a:pt x="340" y="8"/>
                    </a:lnTo>
                    <a:lnTo>
                      <a:pt x="360" y="8"/>
                    </a:lnTo>
                    <a:lnTo>
                      <a:pt x="376" y="8"/>
                    </a:lnTo>
                    <a:lnTo>
                      <a:pt x="392" y="8"/>
                    </a:lnTo>
                    <a:lnTo>
                      <a:pt x="408" y="8"/>
                    </a:lnTo>
                    <a:lnTo>
                      <a:pt x="424" y="8"/>
                    </a:lnTo>
                    <a:lnTo>
                      <a:pt x="442" y="8"/>
                    </a:lnTo>
                    <a:lnTo>
                      <a:pt x="456" y="8"/>
                    </a:lnTo>
                    <a:lnTo>
                      <a:pt x="464" y="8"/>
                    </a:lnTo>
                    <a:lnTo>
                      <a:pt x="466" y="8"/>
                    </a:lnTo>
                    <a:lnTo>
                      <a:pt x="486" y="8"/>
                    </a:lnTo>
                    <a:lnTo>
                      <a:pt x="496" y="8"/>
                    </a:lnTo>
                    <a:lnTo>
                      <a:pt x="504" y="8"/>
                    </a:lnTo>
                    <a:lnTo>
                      <a:pt x="520" y="8"/>
                    </a:lnTo>
                    <a:lnTo>
                      <a:pt x="532" y="8"/>
                    </a:lnTo>
                    <a:lnTo>
                      <a:pt x="544" y="8"/>
                    </a:lnTo>
                    <a:lnTo>
                      <a:pt x="562" y="8"/>
                    </a:lnTo>
                    <a:lnTo>
                      <a:pt x="564" y="8"/>
                    </a:lnTo>
                    <a:lnTo>
                      <a:pt x="568" y="0"/>
                    </a:lnTo>
                    <a:lnTo>
                      <a:pt x="570" y="0"/>
                    </a:lnTo>
                    <a:lnTo>
                      <a:pt x="572" y="0"/>
                    </a:lnTo>
                    <a:lnTo>
                      <a:pt x="574" y="0"/>
                    </a:lnTo>
                    <a:lnTo>
                      <a:pt x="570" y="12"/>
                    </a:lnTo>
                    <a:lnTo>
                      <a:pt x="572" y="14"/>
                    </a:lnTo>
                    <a:lnTo>
                      <a:pt x="574" y="14"/>
                    </a:lnTo>
                    <a:lnTo>
                      <a:pt x="576" y="14"/>
                    </a:lnTo>
                    <a:lnTo>
                      <a:pt x="582" y="16"/>
                    </a:lnTo>
                    <a:lnTo>
                      <a:pt x="586" y="16"/>
                    </a:lnTo>
                    <a:lnTo>
                      <a:pt x="588" y="16"/>
                    </a:lnTo>
                    <a:lnTo>
                      <a:pt x="590" y="14"/>
                    </a:lnTo>
                    <a:lnTo>
                      <a:pt x="592" y="16"/>
                    </a:lnTo>
                    <a:lnTo>
                      <a:pt x="594" y="16"/>
                    </a:lnTo>
                    <a:lnTo>
                      <a:pt x="598" y="16"/>
                    </a:lnTo>
                    <a:lnTo>
                      <a:pt x="598" y="18"/>
                    </a:lnTo>
                    <a:lnTo>
                      <a:pt x="600" y="18"/>
                    </a:lnTo>
                    <a:lnTo>
                      <a:pt x="600" y="22"/>
                    </a:lnTo>
                    <a:lnTo>
                      <a:pt x="602" y="22"/>
                    </a:lnTo>
                    <a:lnTo>
                      <a:pt x="602" y="20"/>
                    </a:lnTo>
                    <a:lnTo>
                      <a:pt x="606" y="20"/>
                    </a:lnTo>
                    <a:lnTo>
                      <a:pt x="608" y="20"/>
                    </a:lnTo>
                    <a:lnTo>
                      <a:pt x="606" y="22"/>
                    </a:lnTo>
                    <a:lnTo>
                      <a:pt x="610" y="24"/>
                    </a:lnTo>
                    <a:lnTo>
                      <a:pt x="614" y="26"/>
                    </a:lnTo>
                    <a:lnTo>
                      <a:pt x="618" y="26"/>
                    </a:lnTo>
                    <a:lnTo>
                      <a:pt x="622" y="24"/>
                    </a:lnTo>
                    <a:lnTo>
                      <a:pt x="626" y="22"/>
                    </a:lnTo>
                    <a:lnTo>
                      <a:pt x="626" y="26"/>
                    </a:lnTo>
                    <a:lnTo>
                      <a:pt x="628" y="26"/>
                    </a:lnTo>
                    <a:lnTo>
                      <a:pt x="632" y="26"/>
                    </a:lnTo>
                    <a:lnTo>
                      <a:pt x="634" y="26"/>
                    </a:lnTo>
                    <a:lnTo>
                      <a:pt x="638" y="28"/>
                    </a:lnTo>
                    <a:lnTo>
                      <a:pt x="640" y="28"/>
                    </a:lnTo>
                    <a:lnTo>
                      <a:pt x="644" y="28"/>
                    </a:lnTo>
                    <a:lnTo>
                      <a:pt x="634" y="32"/>
                    </a:lnTo>
                    <a:lnTo>
                      <a:pt x="626" y="34"/>
                    </a:lnTo>
                    <a:lnTo>
                      <a:pt x="622" y="34"/>
                    </a:lnTo>
                    <a:lnTo>
                      <a:pt x="616" y="38"/>
                    </a:lnTo>
                    <a:lnTo>
                      <a:pt x="610" y="40"/>
                    </a:lnTo>
                    <a:lnTo>
                      <a:pt x="606" y="42"/>
                    </a:lnTo>
                    <a:lnTo>
                      <a:pt x="598" y="48"/>
                    </a:lnTo>
                    <a:lnTo>
                      <a:pt x="594" y="50"/>
                    </a:lnTo>
                    <a:lnTo>
                      <a:pt x="590" y="52"/>
                    </a:lnTo>
                    <a:lnTo>
                      <a:pt x="592" y="52"/>
                    </a:lnTo>
                    <a:lnTo>
                      <a:pt x="596" y="52"/>
                    </a:lnTo>
                    <a:lnTo>
                      <a:pt x="598" y="52"/>
                    </a:lnTo>
                    <a:lnTo>
                      <a:pt x="602" y="50"/>
                    </a:lnTo>
                    <a:lnTo>
                      <a:pt x="606" y="50"/>
                    </a:lnTo>
                    <a:lnTo>
                      <a:pt x="608" y="50"/>
                    </a:lnTo>
                    <a:lnTo>
                      <a:pt x="612" y="48"/>
                    </a:lnTo>
                    <a:lnTo>
                      <a:pt x="614" y="50"/>
                    </a:lnTo>
                    <a:lnTo>
                      <a:pt x="610" y="52"/>
                    </a:lnTo>
                    <a:lnTo>
                      <a:pt x="610" y="54"/>
                    </a:lnTo>
                    <a:lnTo>
                      <a:pt x="608" y="54"/>
                    </a:lnTo>
                    <a:lnTo>
                      <a:pt x="608" y="56"/>
                    </a:lnTo>
                    <a:lnTo>
                      <a:pt x="610" y="54"/>
                    </a:lnTo>
                    <a:lnTo>
                      <a:pt x="612" y="52"/>
                    </a:lnTo>
                    <a:lnTo>
                      <a:pt x="614" y="56"/>
                    </a:lnTo>
                    <a:lnTo>
                      <a:pt x="616" y="56"/>
                    </a:lnTo>
                    <a:lnTo>
                      <a:pt x="620" y="54"/>
                    </a:lnTo>
                    <a:lnTo>
                      <a:pt x="624" y="52"/>
                    </a:lnTo>
                    <a:lnTo>
                      <a:pt x="626" y="52"/>
                    </a:lnTo>
                    <a:lnTo>
                      <a:pt x="630" y="50"/>
                    </a:lnTo>
                    <a:lnTo>
                      <a:pt x="632" y="50"/>
                    </a:lnTo>
                    <a:lnTo>
                      <a:pt x="638" y="48"/>
                    </a:lnTo>
                    <a:lnTo>
                      <a:pt x="644" y="46"/>
                    </a:lnTo>
                    <a:lnTo>
                      <a:pt x="644" y="44"/>
                    </a:lnTo>
                    <a:lnTo>
                      <a:pt x="650" y="42"/>
                    </a:lnTo>
                    <a:lnTo>
                      <a:pt x="652" y="40"/>
                    </a:lnTo>
                    <a:lnTo>
                      <a:pt x="656" y="38"/>
                    </a:lnTo>
                    <a:lnTo>
                      <a:pt x="662" y="38"/>
                    </a:lnTo>
                    <a:lnTo>
                      <a:pt x="664" y="38"/>
                    </a:lnTo>
                    <a:lnTo>
                      <a:pt x="668" y="38"/>
                    </a:lnTo>
                    <a:lnTo>
                      <a:pt x="662" y="40"/>
                    </a:lnTo>
                    <a:lnTo>
                      <a:pt x="656" y="42"/>
                    </a:lnTo>
                    <a:lnTo>
                      <a:pt x="656" y="44"/>
                    </a:lnTo>
                    <a:lnTo>
                      <a:pt x="654" y="44"/>
                    </a:lnTo>
                    <a:lnTo>
                      <a:pt x="652" y="46"/>
                    </a:lnTo>
                    <a:lnTo>
                      <a:pt x="650" y="48"/>
                    </a:lnTo>
                    <a:lnTo>
                      <a:pt x="654" y="48"/>
                    </a:lnTo>
                    <a:lnTo>
                      <a:pt x="658" y="48"/>
                    </a:lnTo>
                    <a:lnTo>
                      <a:pt x="662" y="50"/>
                    </a:lnTo>
                    <a:lnTo>
                      <a:pt x="664" y="52"/>
                    </a:lnTo>
                    <a:lnTo>
                      <a:pt x="666" y="58"/>
                    </a:lnTo>
                    <a:lnTo>
                      <a:pt x="668" y="58"/>
                    </a:lnTo>
                    <a:lnTo>
                      <a:pt x="674" y="58"/>
                    </a:lnTo>
                    <a:lnTo>
                      <a:pt x="676" y="58"/>
                    </a:lnTo>
                    <a:lnTo>
                      <a:pt x="676" y="56"/>
                    </a:lnTo>
                    <a:lnTo>
                      <a:pt x="676" y="58"/>
                    </a:lnTo>
                    <a:lnTo>
                      <a:pt x="678" y="58"/>
                    </a:lnTo>
                    <a:lnTo>
                      <a:pt x="684" y="54"/>
                    </a:lnTo>
                    <a:lnTo>
                      <a:pt x="690" y="54"/>
                    </a:lnTo>
                    <a:lnTo>
                      <a:pt x="694" y="54"/>
                    </a:lnTo>
                    <a:lnTo>
                      <a:pt x="700" y="52"/>
                    </a:lnTo>
                    <a:lnTo>
                      <a:pt x="704" y="52"/>
                    </a:lnTo>
                    <a:lnTo>
                      <a:pt x="702" y="58"/>
                    </a:lnTo>
                    <a:lnTo>
                      <a:pt x="706" y="58"/>
                    </a:lnTo>
                    <a:lnTo>
                      <a:pt x="708" y="58"/>
                    </a:lnTo>
                    <a:lnTo>
                      <a:pt x="712" y="58"/>
                    </a:lnTo>
                    <a:lnTo>
                      <a:pt x="714" y="58"/>
                    </a:lnTo>
                    <a:lnTo>
                      <a:pt x="716" y="56"/>
                    </a:lnTo>
                    <a:lnTo>
                      <a:pt x="716" y="58"/>
                    </a:lnTo>
                    <a:lnTo>
                      <a:pt x="714" y="60"/>
                    </a:lnTo>
                    <a:lnTo>
                      <a:pt x="714" y="62"/>
                    </a:lnTo>
                    <a:lnTo>
                      <a:pt x="714" y="64"/>
                    </a:lnTo>
                    <a:lnTo>
                      <a:pt x="714" y="66"/>
                    </a:lnTo>
                    <a:lnTo>
                      <a:pt x="716" y="66"/>
                    </a:lnTo>
                    <a:lnTo>
                      <a:pt x="718" y="64"/>
                    </a:lnTo>
                    <a:lnTo>
                      <a:pt x="718" y="66"/>
                    </a:lnTo>
                    <a:lnTo>
                      <a:pt x="722" y="64"/>
                    </a:lnTo>
                    <a:lnTo>
                      <a:pt x="722" y="68"/>
                    </a:lnTo>
                    <a:lnTo>
                      <a:pt x="720" y="68"/>
                    </a:lnTo>
                    <a:lnTo>
                      <a:pt x="718" y="68"/>
                    </a:lnTo>
                    <a:lnTo>
                      <a:pt x="716" y="68"/>
                    </a:lnTo>
                    <a:lnTo>
                      <a:pt x="714" y="68"/>
                    </a:lnTo>
                    <a:lnTo>
                      <a:pt x="712" y="68"/>
                    </a:lnTo>
                    <a:lnTo>
                      <a:pt x="708" y="68"/>
                    </a:lnTo>
                    <a:lnTo>
                      <a:pt x="704" y="66"/>
                    </a:lnTo>
                    <a:lnTo>
                      <a:pt x="702" y="66"/>
                    </a:lnTo>
                    <a:lnTo>
                      <a:pt x="700" y="70"/>
                    </a:lnTo>
                    <a:lnTo>
                      <a:pt x="698" y="66"/>
                    </a:lnTo>
                    <a:lnTo>
                      <a:pt x="696" y="66"/>
                    </a:lnTo>
                    <a:lnTo>
                      <a:pt x="690" y="64"/>
                    </a:lnTo>
                    <a:lnTo>
                      <a:pt x="688" y="68"/>
                    </a:lnTo>
                    <a:lnTo>
                      <a:pt x="684" y="68"/>
                    </a:lnTo>
                    <a:lnTo>
                      <a:pt x="682" y="68"/>
                    </a:lnTo>
                    <a:lnTo>
                      <a:pt x="680" y="68"/>
                    </a:lnTo>
                    <a:lnTo>
                      <a:pt x="678" y="68"/>
                    </a:lnTo>
                    <a:lnTo>
                      <a:pt x="672" y="72"/>
                    </a:lnTo>
                    <a:lnTo>
                      <a:pt x="670" y="72"/>
                    </a:lnTo>
                    <a:lnTo>
                      <a:pt x="668" y="70"/>
                    </a:lnTo>
                    <a:lnTo>
                      <a:pt x="668" y="72"/>
                    </a:lnTo>
                    <a:lnTo>
                      <a:pt x="664" y="72"/>
                    </a:lnTo>
                    <a:lnTo>
                      <a:pt x="664" y="70"/>
                    </a:lnTo>
                    <a:lnTo>
                      <a:pt x="658" y="76"/>
                    </a:lnTo>
                    <a:lnTo>
                      <a:pt x="650" y="84"/>
                    </a:lnTo>
                    <a:lnTo>
                      <a:pt x="648" y="86"/>
                    </a:lnTo>
                    <a:lnTo>
                      <a:pt x="646" y="88"/>
                    </a:lnTo>
                    <a:lnTo>
                      <a:pt x="644" y="88"/>
                    </a:lnTo>
                    <a:lnTo>
                      <a:pt x="638" y="94"/>
                    </a:lnTo>
                    <a:lnTo>
                      <a:pt x="638" y="96"/>
                    </a:lnTo>
                    <a:lnTo>
                      <a:pt x="640" y="96"/>
                    </a:lnTo>
                    <a:lnTo>
                      <a:pt x="642" y="96"/>
                    </a:lnTo>
                    <a:lnTo>
                      <a:pt x="642" y="94"/>
                    </a:lnTo>
                    <a:lnTo>
                      <a:pt x="644" y="94"/>
                    </a:lnTo>
                    <a:lnTo>
                      <a:pt x="648" y="90"/>
                    </a:lnTo>
                    <a:lnTo>
                      <a:pt x="652" y="86"/>
                    </a:lnTo>
                    <a:lnTo>
                      <a:pt x="654" y="86"/>
                    </a:lnTo>
                    <a:lnTo>
                      <a:pt x="658" y="84"/>
                    </a:lnTo>
                    <a:lnTo>
                      <a:pt x="660" y="82"/>
                    </a:lnTo>
                    <a:lnTo>
                      <a:pt x="660" y="84"/>
                    </a:lnTo>
                    <a:lnTo>
                      <a:pt x="648" y="94"/>
                    </a:lnTo>
                    <a:lnTo>
                      <a:pt x="644" y="98"/>
                    </a:lnTo>
                    <a:lnTo>
                      <a:pt x="642" y="102"/>
                    </a:lnTo>
                    <a:lnTo>
                      <a:pt x="642" y="104"/>
                    </a:lnTo>
                    <a:lnTo>
                      <a:pt x="636" y="108"/>
                    </a:lnTo>
                    <a:lnTo>
                      <a:pt x="634" y="112"/>
                    </a:lnTo>
                    <a:lnTo>
                      <a:pt x="634" y="114"/>
                    </a:lnTo>
                    <a:lnTo>
                      <a:pt x="634" y="116"/>
                    </a:lnTo>
                    <a:lnTo>
                      <a:pt x="632" y="118"/>
                    </a:lnTo>
                    <a:lnTo>
                      <a:pt x="630" y="120"/>
                    </a:lnTo>
                    <a:lnTo>
                      <a:pt x="628" y="122"/>
                    </a:lnTo>
                    <a:lnTo>
                      <a:pt x="628" y="124"/>
                    </a:lnTo>
                    <a:lnTo>
                      <a:pt x="628" y="126"/>
                    </a:lnTo>
                    <a:lnTo>
                      <a:pt x="626" y="128"/>
                    </a:lnTo>
                    <a:lnTo>
                      <a:pt x="626" y="132"/>
                    </a:lnTo>
                    <a:lnTo>
                      <a:pt x="626" y="134"/>
                    </a:lnTo>
                    <a:lnTo>
                      <a:pt x="624" y="136"/>
                    </a:lnTo>
                    <a:lnTo>
                      <a:pt x="624" y="138"/>
                    </a:lnTo>
                    <a:lnTo>
                      <a:pt x="622" y="140"/>
                    </a:lnTo>
                    <a:lnTo>
                      <a:pt x="622" y="144"/>
                    </a:lnTo>
                    <a:lnTo>
                      <a:pt x="622" y="146"/>
                    </a:lnTo>
                    <a:lnTo>
                      <a:pt x="622" y="148"/>
                    </a:lnTo>
                    <a:lnTo>
                      <a:pt x="622" y="150"/>
                    </a:lnTo>
                    <a:lnTo>
                      <a:pt x="622" y="152"/>
                    </a:lnTo>
                    <a:lnTo>
                      <a:pt x="624" y="154"/>
                    </a:lnTo>
                    <a:lnTo>
                      <a:pt x="626" y="154"/>
                    </a:lnTo>
                    <a:lnTo>
                      <a:pt x="628" y="154"/>
                    </a:lnTo>
                    <a:lnTo>
                      <a:pt x="632" y="152"/>
                    </a:lnTo>
                    <a:lnTo>
                      <a:pt x="634" y="152"/>
                    </a:lnTo>
                    <a:lnTo>
                      <a:pt x="636" y="150"/>
                    </a:lnTo>
                    <a:lnTo>
                      <a:pt x="642" y="148"/>
                    </a:lnTo>
                    <a:lnTo>
                      <a:pt x="644" y="144"/>
                    </a:lnTo>
                    <a:lnTo>
                      <a:pt x="648" y="140"/>
                    </a:lnTo>
                    <a:lnTo>
                      <a:pt x="652" y="132"/>
                    </a:lnTo>
                    <a:lnTo>
                      <a:pt x="652" y="128"/>
                    </a:lnTo>
                    <a:lnTo>
                      <a:pt x="654" y="126"/>
                    </a:lnTo>
                    <a:lnTo>
                      <a:pt x="652" y="118"/>
                    </a:lnTo>
                    <a:lnTo>
                      <a:pt x="654" y="112"/>
                    </a:lnTo>
                    <a:lnTo>
                      <a:pt x="656" y="110"/>
                    </a:lnTo>
                    <a:lnTo>
                      <a:pt x="658" y="108"/>
                    </a:lnTo>
                    <a:lnTo>
                      <a:pt x="658" y="106"/>
                    </a:lnTo>
                    <a:lnTo>
                      <a:pt x="660" y="104"/>
                    </a:lnTo>
                    <a:lnTo>
                      <a:pt x="664" y="102"/>
                    </a:lnTo>
                    <a:lnTo>
                      <a:pt x="666" y="100"/>
                    </a:lnTo>
                    <a:lnTo>
                      <a:pt x="666" y="98"/>
                    </a:lnTo>
                    <a:lnTo>
                      <a:pt x="668" y="94"/>
                    </a:lnTo>
                    <a:lnTo>
                      <a:pt x="670" y="94"/>
                    </a:lnTo>
                    <a:lnTo>
                      <a:pt x="670" y="92"/>
                    </a:lnTo>
                    <a:lnTo>
                      <a:pt x="672" y="90"/>
                    </a:lnTo>
                    <a:lnTo>
                      <a:pt x="674" y="90"/>
                    </a:lnTo>
                    <a:lnTo>
                      <a:pt x="678" y="88"/>
                    </a:lnTo>
                    <a:lnTo>
                      <a:pt x="680" y="86"/>
                    </a:lnTo>
                    <a:lnTo>
                      <a:pt x="680" y="88"/>
                    </a:lnTo>
                    <a:lnTo>
                      <a:pt x="678" y="92"/>
                    </a:lnTo>
                    <a:lnTo>
                      <a:pt x="680" y="88"/>
                    </a:lnTo>
                    <a:lnTo>
                      <a:pt x="680" y="90"/>
                    </a:lnTo>
                    <a:lnTo>
                      <a:pt x="680" y="94"/>
                    </a:lnTo>
                    <a:lnTo>
                      <a:pt x="680" y="90"/>
                    </a:lnTo>
                    <a:lnTo>
                      <a:pt x="682" y="88"/>
                    </a:lnTo>
                    <a:lnTo>
                      <a:pt x="684" y="84"/>
                    </a:lnTo>
                    <a:lnTo>
                      <a:pt x="688" y="82"/>
                    </a:lnTo>
                    <a:lnTo>
                      <a:pt x="690" y="80"/>
                    </a:lnTo>
                    <a:lnTo>
                      <a:pt x="692" y="80"/>
                    </a:lnTo>
                    <a:lnTo>
                      <a:pt x="692" y="78"/>
                    </a:lnTo>
                    <a:lnTo>
                      <a:pt x="692" y="74"/>
                    </a:lnTo>
                    <a:lnTo>
                      <a:pt x="694" y="74"/>
                    </a:lnTo>
                    <a:lnTo>
                      <a:pt x="696" y="72"/>
                    </a:lnTo>
                    <a:lnTo>
                      <a:pt x="698" y="72"/>
                    </a:lnTo>
                    <a:lnTo>
                      <a:pt x="700" y="72"/>
                    </a:lnTo>
                    <a:lnTo>
                      <a:pt x="704" y="74"/>
                    </a:lnTo>
                    <a:lnTo>
                      <a:pt x="708" y="76"/>
                    </a:lnTo>
                    <a:lnTo>
                      <a:pt x="708" y="78"/>
                    </a:lnTo>
                    <a:lnTo>
                      <a:pt x="712" y="78"/>
                    </a:lnTo>
                    <a:lnTo>
                      <a:pt x="714" y="80"/>
                    </a:lnTo>
                    <a:lnTo>
                      <a:pt x="716" y="80"/>
                    </a:lnTo>
                    <a:lnTo>
                      <a:pt x="718" y="84"/>
                    </a:lnTo>
                    <a:lnTo>
                      <a:pt x="718" y="86"/>
                    </a:lnTo>
                    <a:lnTo>
                      <a:pt x="716" y="86"/>
                    </a:lnTo>
                    <a:lnTo>
                      <a:pt x="714" y="88"/>
                    </a:lnTo>
                    <a:lnTo>
                      <a:pt x="714" y="90"/>
                    </a:lnTo>
                    <a:lnTo>
                      <a:pt x="716" y="90"/>
                    </a:lnTo>
                    <a:lnTo>
                      <a:pt x="714" y="94"/>
                    </a:lnTo>
                    <a:lnTo>
                      <a:pt x="714" y="98"/>
                    </a:lnTo>
                    <a:lnTo>
                      <a:pt x="708" y="104"/>
                    </a:lnTo>
                    <a:lnTo>
                      <a:pt x="706" y="104"/>
                    </a:lnTo>
                    <a:lnTo>
                      <a:pt x="704" y="106"/>
                    </a:lnTo>
                    <a:lnTo>
                      <a:pt x="700" y="108"/>
                    </a:lnTo>
                    <a:lnTo>
                      <a:pt x="698" y="108"/>
                    </a:lnTo>
                    <a:lnTo>
                      <a:pt x="696" y="112"/>
                    </a:lnTo>
                    <a:lnTo>
                      <a:pt x="696" y="114"/>
                    </a:lnTo>
                    <a:lnTo>
                      <a:pt x="698" y="116"/>
                    </a:lnTo>
                    <a:lnTo>
                      <a:pt x="700" y="114"/>
                    </a:lnTo>
                    <a:lnTo>
                      <a:pt x="704" y="112"/>
                    </a:lnTo>
                    <a:lnTo>
                      <a:pt x="706" y="110"/>
                    </a:lnTo>
                    <a:lnTo>
                      <a:pt x="708" y="108"/>
                    </a:lnTo>
                    <a:lnTo>
                      <a:pt x="706" y="108"/>
                    </a:lnTo>
                    <a:lnTo>
                      <a:pt x="708" y="108"/>
                    </a:lnTo>
                    <a:lnTo>
                      <a:pt x="710" y="108"/>
                    </a:lnTo>
                    <a:lnTo>
                      <a:pt x="712" y="108"/>
                    </a:lnTo>
                    <a:lnTo>
                      <a:pt x="714" y="106"/>
                    </a:lnTo>
                    <a:lnTo>
                      <a:pt x="716" y="106"/>
                    </a:lnTo>
                    <a:lnTo>
                      <a:pt x="718" y="108"/>
                    </a:lnTo>
                    <a:lnTo>
                      <a:pt x="718" y="110"/>
                    </a:lnTo>
                    <a:lnTo>
                      <a:pt x="718" y="114"/>
                    </a:lnTo>
                    <a:lnTo>
                      <a:pt x="716" y="120"/>
                    </a:lnTo>
                    <a:lnTo>
                      <a:pt x="716" y="122"/>
                    </a:lnTo>
                    <a:lnTo>
                      <a:pt x="716" y="124"/>
                    </a:lnTo>
                    <a:lnTo>
                      <a:pt x="716" y="128"/>
                    </a:lnTo>
                    <a:lnTo>
                      <a:pt x="712" y="136"/>
                    </a:lnTo>
                    <a:lnTo>
                      <a:pt x="708" y="138"/>
                    </a:lnTo>
                    <a:lnTo>
                      <a:pt x="708" y="136"/>
                    </a:lnTo>
                    <a:lnTo>
                      <a:pt x="710" y="134"/>
                    </a:lnTo>
                    <a:lnTo>
                      <a:pt x="708" y="134"/>
                    </a:lnTo>
                    <a:lnTo>
                      <a:pt x="706" y="136"/>
                    </a:lnTo>
                    <a:lnTo>
                      <a:pt x="704" y="138"/>
                    </a:lnTo>
                    <a:lnTo>
                      <a:pt x="704" y="140"/>
                    </a:lnTo>
                    <a:lnTo>
                      <a:pt x="702" y="142"/>
                    </a:lnTo>
                    <a:lnTo>
                      <a:pt x="700" y="142"/>
                    </a:lnTo>
                    <a:lnTo>
                      <a:pt x="698" y="144"/>
                    </a:lnTo>
                    <a:lnTo>
                      <a:pt x="694" y="148"/>
                    </a:lnTo>
                    <a:lnTo>
                      <a:pt x="690" y="150"/>
                    </a:lnTo>
                    <a:lnTo>
                      <a:pt x="690" y="152"/>
                    </a:lnTo>
                    <a:lnTo>
                      <a:pt x="688" y="152"/>
                    </a:lnTo>
                    <a:lnTo>
                      <a:pt x="690" y="152"/>
                    </a:lnTo>
                    <a:lnTo>
                      <a:pt x="690" y="154"/>
                    </a:lnTo>
                    <a:lnTo>
                      <a:pt x="692" y="154"/>
                    </a:lnTo>
                    <a:lnTo>
                      <a:pt x="694" y="156"/>
                    </a:lnTo>
                    <a:lnTo>
                      <a:pt x="698" y="156"/>
                    </a:lnTo>
                    <a:lnTo>
                      <a:pt x="698" y="158"/>
                    </a:lnTo>
                    <a:lnTo>
                      <a:pt x="700" y="158"/>
                    </a:lnTo>
                    <a:lnTo>
                      <a:pt x="702" y="160"/>
                    </a:lnTo>
                    <a:lnTo>
                      <a:pt x="704" y="158"/>
                    </a:lnTo>
                    <a:lnTo>
                      <a:pt x="706" y="158"/>
                    </a:lnTo>
                    <a:lnTo>
                      <a:pt x="708" y="158"/>
                    </a:lnTo>
                    <a:lnTo>
                      <a:pt x="712" y="156"/>
                    </a:lnTo>
                    <a:lnTo>
                      <a:pt x="714" y="158"/>
                    </a:lnTo>
                    <a:lnTo>
                      <a:pt x="720" y="154"/>
                    </a:lnTo>
                    <a:lnTo>
                      <a:pt x="722" y="152"/>
                    </a:lnTo>
                    <a:lnTo>
                      <a:pt x="724" y="152"/>
                    </a:lnTo>
                    <a:lnTo>
                      <a:pt x="730" y="150"/>
                    </a:lnTo>
                    <a:lnTo>
                      <a:pt x="738" y="150"/>
                    </a:lnTo>
                    <a:lnTo>
                      <a:pt x="740" y="148"/>
                    </a:lnTo>
                    <a:lnTo>
                      <a:pt x="746" y="146"/>
                    </a:lnTo>
                    <a:lnTo>
                      <a:pt x="754" y="144"/>
                    </a:lnTo>
                    <a:lnTo>
                      <a:pt x="756" y="142"/>
                    </a:lnTo>
                    <a:lnTo>
                      <a:pt x="762" y="138"/>
                    </a:lnTo>
                    <a:lnTo>
                      <a:pt x="766" y="136"/>
                    </a:lnTo>
                    <a:lnTo>
                      <a:pt x="770" y="134"/>
                    </a:lnTo>
                    <a:lnTo>
                      <a:pt x="772" y="132"/>
                    </a:lnTo>
                    <a:lnTo>
                      <a:pt x="772" y="130"/>
                    </a:lnTo>
                    <a:lnTo>
                      <a:pt x="772" y="128"/>
                    </a:lnTo>
                    <a:lnTo>
                      <a:pt x="772" y="126"/>
                    </a:lnTo>
                    <a:lnTo>
                      <a:pt x="772" y="122"/>
                    </a:lnTo>
                    <a:lnTo>
                      <a:pt x="782" y="120"/>
                    </a:lnTo>
                    <a:lnTo>
                      <a:pt x="786" y="120"/>
                    </a:lnTo>
                    <a:lnTo>
                      <a:pt x="790" y="120"/>
                    </a:lnTo>
                    <a:lnTo>
                      <a:pt x="794" y="120"/>
                    </a:lnTo>
                    <a:lnTo>
                      <a:pt x="796" y="124"/>
                    </a:lnTo>
                    <a:lnTo>
                      <a:pt x="800" y="122"/>
                    </a:lnTo>
                    <a:lnTo>
                      <a:pt x="804" y="122"/>
                    </a:lnTo>
                    <a:lnTo>
                      <a:pt x="806" y="122"/>
                    </a:lnTo>
                    <a:lnTo>
                      <a:pt x="810" y="120"/>
                    </a:lnTo>
                    <a:lnTo>
                      <a:pt x="812" y="120"/>
                    </a:lnTo>
                    <a:lnTo>
                      <a:pt x="814" y="120"/>
                    </a:lnTo>
                    <a:lnTo>
                      <a:pt x="816" y="118"/>
                    </a:lnTo>
                    <a:lnTo>
                      <a:pt x="818" y="116"/>
                    </a:lnTo>
                    <a:lnTo>
                      <a:pt x="820" y="114"/>
                    </a:lnTo>
                    <a:lnTo>
                      <a:pt x="820" y="110"/>
                    </a:lnTo>
                    <a:lnTo>
                      <a:pt x="822" y="110"/>
                    </a:lnTo>
                    <a:lnTo>
                      <a:pt x="824" y="108"/>
                    </a:lnTo>
                    <a:lnTo>
                      <a:pt x="822" y="108"/>
                    </a:lnTo>
                    <a:lnTo>
                      <a:pt x="820" y="106"/>
                    </a:lnTo>
                    <a:lnTo>
                      <a:pt x="822" y="104"/>
                    </a:lnTo>
                    <a:lnTo>
                      <a:pt x="826" y="104"/>
                    </a:lnTo>
                    <a:lnTo>
                      <a:pt x="830" y="102"/>
                    </a:lnTo>
                    <a:lnTo>
                      <a:pt x="832" y="100"/>
                    </a:lnTo>
                    <a:lnTo>
                      <a:pt x="844" y="92"/>
                    </a:lnTo>
                    <a:lnTo>
                      <a:pt x="848" y="90"/>
                    </a:lnTo>
                    <a:lnTo>
                      <a:pt x="852" y="88"/>
                    </a:lnTo>
                    <a:lnTo>
                      <a:pt x="854" y="88"/>
                    </a:lnTo>
                    <a:lnTo>
                      <a:pt x="856" y="88"/>
                    </a:lnTo>
                    <a:lnTo>
                      <a:pt x="866" y="88"/>
                    </a:lnTo>
                    <a:lnTo>
                      <a:pt x="872" y="88"/>
                    </a:lnTo>
                    <a:lnTo>
                      <a:pt x="876" y="88"/>
                    </a:lnTo>
                    <a:lnTo>
                      <a:pt x="878" y="88"/>
                    </a:lnTo>
                    <a:lnTo>
                      <a:pt x="890" y="88"/>
                    </a:lnTo>
                    <a:lnTo>
                      <a:pt x="900" y="88"/>
                    </a:lnTo>
                    <a:lnTo>
                      <a:pt x="908" y="88"/>
                    </a:lnTo>
                    <a:lnTo>
                      <a:pt x="908" y="84"/>
                    </a:lnTo>
                    <a:lnTo>
                      <a:pt x="912" y="82"/>
                    </a:lnTo>
                    <a:lnTo>
                      <a:pt x="912" y="84"/>
                    </a:lnTo>
                    <a:lnTo>
                      <a:pt x="914" y="84"/>
                    </a:lnTo>
                    <a:lnTo>
                      <a:pt x="914" y="82"/>
                    </a:lnTo>
                    <a:lnTo>
                      <a:pt x="914" y="84"/>
                    </a:lnTo>
                    <a:lnTo>
                      <a:pt x="916" y="82"/>
                    </a:lnTo>
                    <a:lnTo>
                      <a:pt x="918" y="84"/>
                    </a:lnTo>
                    <a:lnTo>
                      <a:pt x="918" y="82"/>
                    </a:lnTo>
                    <a:lnTo>
                      <a:pt x="920" y="80"/>
                    </a:lnTo>
                    <a:lnTo>
                      <a:pt x="922" y="80"/>
                    </a:lnTo>
                    <a:lnTo>
                      <a:pt x="924" y="76"/>
                    </a:lnTo>
                    <a:lnTo>
                      <a:pt x="926" y="74"/>
                    </a:lnTo>
                    <a:lnTo>
                      <a:pt x="930" y="72"/>
                    </a:lnTo>
                    <a:lnTo>
                      <a:pt x="934" y="68"/>
                    </a:lnTo>
                    <a:lnTo>
                      <a:pt x="932" y="66"/>
                    </a:lnTo>
                    <a:lnTo>
                      <a:pt x="934" y="64"/>
                    </a:lnTo>
                    <a:lnTo>
                      <a:pt x="936" y="62"/>
                    </a:lnTo>
                    <a:lnTo>
                      <a:pt x="940" y="58"/>
                    </a:lnTo>
                    <a:lnTo>
                      <a:pt x="942" y="56"/>
                    </a:lnTo>
                    <a:lnTo>
                      <a:pt x="944" y="52"/>
                    </a:lnTo>
                    <a:lnTo>
                      <a:pt x="960" y="38"/>
                    </a:lnTo>
                    <a:lnTo>
                      <a:pt x="960" y="40"/>
                    </a:lnTo>
                    <a:lnTo>
                      <a:pt x="962" y="42"/>
                    </a:lnTo>
                    <a:lnTo>
                      <a:pt x="968" y="40"/>
                    </a:lnTo>
                    <a:lnTo>
                      <a:pt x="972" y="38"/>
                    </a:lnTo>
                    <a:lnTo>
                      <a:pt x="974" y="38"/>
                    </a:lnTo>
                    <a:lnTo>
                      <a:pt x="978" y="42"/>
                    </a:lnTo>
                    <a:lnTo>
                      <a:pt x="978" y="44"/>
                    </a:lnTo>
                    <a:lnTo>
                      <a:pt x="980" y="44"/>
                    </a:lnTo>
                    <a:lnTo>
                      <a:pt x="970" y="74"/>
                    </a:lnTo>
                    <a:lnTo>
                      <a:pt x="974" y="76"/>
                    </a:lnTo>
                    <a:lnTo>
                      <a:pt x="976" y="76"/>
                    </a:lnTo>
                    <a:lnTo>
                      <a:pt x="972" y="84"/>
                    </a:lnTo>
                    <a:lnTo>
                      <a:pt x="974" y="86"/>
                    </a:lnTo>
                    <a:lnTo>
                      <a:pt x="976" y="84"/>
                    </a:lnTo>
                    <a:lnTo>
                      <a:pt x="978" y="86"/>
                    </a:lnTo>
                    <a:lnTo>
                      <a:pt x="980" y="86"/>
                    </a:lnTo>
                    <a:lnTo>
                      <a:pt x="982" y="86"/>
                    </a:lnTo>
                    <a:lnTo>
                      <a:pt x="978" y="92"/>
                    </a:lnTo>
                    <a:lnTo>
                      <a:pt x="972" y="96"/>
                    </a:lnTo>
                    <a:lnTo>
                      <a:pt x="970" y="96"/>
                    </a:lnTo>
                    <a:lnTo>
                      <a:pt x="966" y="98"/>
                    </a:lnTo>
                    <a:lnTo>
                      <a:pt x="964" y="100"/>
                    </a:lnTo>
                    <a:lnTo>
                      <a:pt x="964" y="98"/>
                    </a:lnTo>
                    <a:lnTo>
                      <a:pt x="962" y="98"/>
                    </a:lnTo>
                    <a:lnTo>
                      <a:pt x="960" y="100"/>
                    </a:lnTo>
                    <a:lnTo>
                      <a:pt x="958" y="100"/>
                    </a:lnTo>
                    <a:lnTo>
                      <a:pt x="956" y="102"/>
                    </a:lnTo>
                    <a:lnTo>
                      <a:pt x="954" y="104"/>
                    </a:lnTo>
                    <a:lnTo>
                      <a:pt x="952" y="104"/>
                    </a:lnTo>
                    <a:lnTo>
                      <a:pt x="952" y="100"/>
                    </a:lnTo>
                    <a:lnTo>
                      <a:pt x="950" y="102"/>
                    </a:lnTo>
                    <a:lnTo>
                      <a:pt x="946" y="104"/>
                    </a:lnTo>
                    <a:lnTo>
                      <a:pt x="946" y="102"/>
                    </a:lnTo>
                    <a:lnTo>
                      <a:pt x="948" y="98"/>
                    </a:lnTo>
                    <a:lnTo>
                      <a:pt x="946" y="98"/>
                    </a:lnTo>
                    <a:lnTo>
                      <a:pt x="944" y="100"/>
                    </a:lnTo>
                    <a:lnTo>
                      <a:pt x="944" y="102"/>
                    </a:lnTo>
                    <a:lnTo>
                      <a:pt x="942" y="104"/>
                    </a:lnTo>
                    <a:lnTo>
                      <a:pt x="940" y="104"/>
                    </a:lnTo>
                    <a:lnTo>
                      <a:pt x="940" y="108"/>
                    </a:lnTo>
                    <a:lnTo>
                      <a:pt x="934" y="110"/>
                    </a:lnTo>
                    <a:lnTo>
                      <a:pt x="934" y="108"/>
                    </a:lnTo>
                    <a:lnTo>
                      <a:pt x="932" y="110"/>
                    </a:lnTo>
                    <a:lnTo>
                      <a:pt x="930" y="110"/>
                    </a:lnTo>
                    <a:lnTo>
                      <a:pt x="928" y="110"/>
                    </a:lnTo>
                    <a:lnTo>
                      <a:pt x="926" y="112"/>
                    </a:lnTo>
                    <a:lnTo>
                      <a:pt x="924" y="112"/>
                    </a:lnTo>
                    <a:lnTo>
                      <a:pt x="922" y="112"/>
                    </a:lnTo>
                    <a:lnTo>
                      <a:pt x="920" y="112"/>
                    </a:lnTo>
                    <a:lnTo>
                      <a:pt x="920" y="114"/>
                    </a:lnTo>
                    <a:lnTo>
                      <a:pt x="918" y="114"/>
                    </a:lnTo>
                    <a:lnTo>
                      <a:pt x="918" y="116"/>
                    </a:lnTo>
                    <a:lnTo>
                      <a:pt x="916" y="116"/>
                    </a:lnTo>
                    <a:lnTo>
                      <a:pt x="914" y="116"/>
                    </a:lnTo>
                    <a:lnTo>
                      <a:pt x="914" y="118"/>
                    </a:lnTo>
                    <a:lnTo>
                      <a:pt x="908" y="122"/>
                    </a:lnTo>
                    <a:lnTo>
                      <a:pt x="908" y="124"/>
                    </a:lnTo>
                    <a:lnTo>
                      <a:pt x="906" y="126"/>
                    </a:lnTo>
                    <a:lnTo>
                      <a:pt x="904" y="130"/>
                    </a:lnTo>
                    <a:lnTo>
                      <a:pt x="904" y="134"/>
                    </a:lnTo>
                    <a:lnTo>
                      <a:pt x="906" y="134"/>
                    </a:lnTo>
                    <a:lnTo>
                      <a:pt x="906" y="136"/>
                    </a:lnTo>
                    <a:lnTo>
                      <a:pt x="902" y="136"/>
                    </a:lnTo>
                    <a:lnTo>
                      <a:pt x="898" y="140"/>
                    </a:lnTo>
                    <a:lnTo>
                      <a:pt x="898" y="142"/>
                    </a:lnTo>
                    <a:lnTo>
                      <a:pt x="900" y="144"/>
                    </a:lnTo>
                    <a:lnTo>
                      <a:pt x="902" y="148"/>
                    </a:lnTo>
                    <a:lnTo>
                      <a:pt x="900" y="150"/>
                    </a:lnTo>
                    <a:lnTo>
                      <a:pt x="902" y="150"/>
                    </a:lnTo>
                    <a:lnTo>
                      <a:pt x="902" y="152"/>
                    </a:lnTo>
                    <a:lnTo>
                      <a:pt x="906" y="152"/>
                    </a:lnTo>
                    <a:lnTo>
                      <a:pt x="908" y="152"/>
                    </a:lnTo>
                    <a:lnTo>
                      <a:pt x="908" y="150"/>
                    </a:lnTo>
                    <a:lnTo>
                      <a:pt x="908" y="148"/>
                    </a:lnTo>
                    <a:lnTo>
                      <a:pt x="910" y="150"/>
                    </a:lnTo>
                    <a:lnTo>
                      <a:pt x="908" y="152"/>
                    </a:lnTo>
                    <a:lnTo>
                      <a:pt x="908" y="156"/>
                    </a:lnTo>
                    <a:lnTo>
                      <a:pt x="908" y="154"/>
                    </a:lnTo>
                    <a:lnTo>
                      <a:pt x="902" y="154"/>
                    </a:lnTo>
                    <a:lnTo>
                      <a:pt x="900" y="156"/>
                    </a:lnTo>
                    <a:lnTo>
                      <a:pt x="898" y="156"/>
                    </a:lnTo>
                    <a:lnTo>
                      <a:pt x="892" y="158"/>
                    </a:lnTo>
                    <a:lnTo>
                      <a:pt x="898" y="156"/>
                    </a:lnTo>
                    <a:lnTo>
                      <a:pt x="898" y="154"/>
                    </a:lnTo>
                    <a:lnTo>
                      <a:pt x="898" y="152"/>
                    </a:lnTo>
                    <a:lnTo>
                      <a:pt x="898" y="154"/>
                    </a:lnTo>
                    <a:lnTo>
                      <a:pt x="896" y="154"/>
                    </a:lnTo>
                    <a:lnTo>
                      <a:pt x="894" y="154"/>
                    </a:lnTo>
                    <a:lnTo>
                      <a:pt x="892" y="156"/>
                    </a:lnTo>
                    <a:lnTo>
                      <a:pt x="890" y="158"/>
                    </a:lnTo>
                    <a:lnTo>
                      <a:pt x="890" y="156"/>
                    </a:lnTo>
                    <a:lnTo>
                      <a:pt x="888" y="158"/>
                    </a:lnTo>
                    <a:lnTo>
                      <a:pt x="888" y="156"/>
                    </a:lnTo>
                    <a:lnTo>
                      <a:pt x="886" y="158"/>
                    </a:lnTo>
                    <a:lnTo>
                      <a:pt x="884" y="158"/>
                    </a:lnTo>
                    <a:lnTo>
                      <a:pt x="882" y="160"/>
                    </a:lnTo>
                    <a:lnTo>
                      <a:pt x="880" y="160"/>
                    </a:lnTo>
                    <a:lnTo>
                      <a:pt x="874" y="162"/>
                    </a:lnTo>
                    <a:lnTo>
                      <a:pt x="874" y="160"/>
                    </a:lnTo>
                    <a:lnTo>
                      <a:pt x="874" y="162"/>
                    </a:lnTo>
                    <a:lnTo>
                      <a:pt x="868" y="162"/>
                    </a:lnTo>
                    <a:lnTo>
                      <a:pt x="864" y="162"/>
                    </a:lnTo>
                    <a:lnTo>
                      <a:pt x="862" y="162"/>
                    </a:lnTo>
                    <a:lnTo>
                      <a:pt x="862" y="162"/>
                    </a:lnTo>
                    <a:lnTo>
                      <a:pt x="858" y="162"/>
                    </a:lnTo>
                    <a:lnTo>
                      <a:pt x="854" y="164"/>
                    </a:lnTo>
                    <a:lnTo>
                      <a:pt x="852" y="166"/>
                    </a:lnTo>
                    <a:lnTo>
                      <a:pt x="850" y="166"/>
                    </a:lnTo>
                    <a:lnTo>
                      <a:pt x="844" y="168"/>
                    </a:lnTo>
                    <a:lnTo>
                      <a:pt x="842" y="170"/>
                    </a:lnTo>
                    <a:lnTo>
                      <a:pt x="842" y="172"/>
                    </a:lnTo>
                    <a:lnTo>
                      <a:pt x="844" y="170"/>
                    </a:lnTo>
                    <a:lnTo>
                      <a:pt x="848" y="170"/>
                    </a:lnTo>
                    <a:lnTo>
                      <a:pt x="850" y="170"/>
                    </a:lnTo>
                    <a:lnTo>
                      <a:pt x="852" y="170"/>
                    </a:lnTo>
                    <a:lnTo>
                      <a:pt x="854" y="168"/>
                    </a:lnTo>
                    <a:lnTo>
                      <a:pt x="858" y="168"/>
                    </a:lnTo>
                    <a:lnTo>
                      <a:pt x="864" y="166"/>
                    </a:lnTo>
                    <a:lnTo>
                      <a:pt x="866" y="166"/>
                    </a:lnTo>
                    <a:lnTo>
                      <a:pt x="868" y="164"/>
                    </a:lnTo>
                    <a:lnTo>
                      <a:pt x="868" y="166"/>
                    </a:lnTo>
                    <a:lnTo>
                      <a:pt x="868" y="168"/>
                    </a:lnTo>
                    <a:lnTo>
                      <a:pt x="870" y="168"/>
                    </a:lnTo>
                    <a:lnTo>
                      <a:pt x="872" y="166"/>
                    </a:lnTo>
                    <a:lnTo>
                      <a:pt x="874" y="166"/>
                    </a:lnTo>
                    <a:lnTo>
                      <a:pt x="872" y="166"/>
                    </a:lnTo>
                    <a:lnTo>
                      <a:pt x="872" y="168"/>
                    </a:lnTo>
                    <a:lnTo>
                      <a:pt x="866" y="170"/>
                    </a:lnTo>
                    <a:lnTo>
                      <a:pt x="850" y="176"/>
                    </a:lnTo>
                    <a:lnTo>
                      <a:pt x="846" y="176"/>
                    </a:lnTo>
                    <a:lnTo>
                      <a:pt x="842" y="176"/>
                    </a:lnTo>
                    <a:lnTo>
                      <a:pt x="840" y="176"/>
                    </a:lnTo>
                    <a:lnTo>
                      <a:pt x="838" y="176"/>
                    </a:lnTo>
                    <a:lnTo>
                      <a:pt x="836" y="176"/>
                    </a:lnTo>
                    <a:lnTo>
                      <a:pt x="834" y="176"/>
                    </a:lnTo>
                    <a:lnTo>
                      <a:pt x="830" y="178"/>
                    </a:lnTo>
                    <a:lnTo>
                      <a:pt x="832" y="180"/>
                    </a:lnTo>
                    <a:lnTo>
                      <a:pt x="832" y="178"/>
                    </a:lnTo>
                    <a:lnTo>
                      <a:pt x="834" y="180"/>
                    </a:lnTo>
                    <a:lnTo>
                      <a:pt x="836" y="178"/>
                    </a:lnTo>
                    <a:lnTo>
                      <a:pt x="834" y="180"/>
                    </a:lnTo>
                    <a:lnTo>
                      <a:pt x="832" y="186"/>
                    </a:lnTo>
                    <a:lnTo>
                      <a:pt x="828" y="194"/>
                    </a:lnTo>
                    <a:lnTo>
                      <a:pt x="824" y="198"/>
                    </a:lnTo>
                    <a:lnTo>
                      <a:pt x="818" y="202"/>
                    </a:lnTo>
                    <a:lnTo>
                      <a:pt x="814" y="208"/>
                    </a:lnTo>
                    <a:lnTo>
                      <a:pt x="812" y="208"/>
                    </a:lnTo>
                    <a:lnTo>
                      <a:pt x="810" y="210"/>
                    </a:lnTo>
                    <a:lnTo>
                      <a:pt x="812" y="204"/>
                    </a:lnTo>
                    <a:lnTo>
                      <a:pt x="810" y="204"/>
                    </a:lnTo>
                    <a:lnTo>
                      <a:pt x="808" y="202"/>
                    </a:lnTo>
                    <a:lnTo>
                      <a:pt x="806" y="202"/>
                    </a:lnTo>
                    <a:lnTo>
                      <a:pt x="806" y="200"/>
                    </a:lnTo>
                    <a:lnTo>
                      <a:pt x="804" y="198"/>
                    </a:lnTo>
                    <a:lnTo>
                      <a:pt x="806" y="196"/>
                    </a:lnTo>
                    <a:lnTo>
                      <a:pt x="804" y="196"/>
                    </a:lnTo>
                    <a:lnTo>
                      <a:pt x="804" y="198"/>
                    </a:lnTo>
                    <a:lnTo>
                      <a:pt x="804" y="200"/>
                    </a:lnTo>
                    <a:lnTo>
                      <a:pt x="806" y="202"/>
                    </a:lnTo>
                    <a:lnTo>
                      <a:pt x="804" y="206"/>
                    </a:lnTo>
                    <a:lnTo>
                      <a:pt x="806" y="208"/>
                    </a:lnTo>
                    <a:lnTo>
                      <a:pt x="806" y="212"/>
                    </a:lnTo>
                    <a:lnTo>
                      <a:pt x="808" y="212"/>
                    </a:lnTo>
                    <a:lnTo>
                      <a:pt x="806" y="220"/>
                    </a:lnTo>
                    <a:lnTo>
                      <a:pt x="806" y="222"/>
                    </a:lnTo>
                    <a:lnTo>
                      <a:pt x="800" y="228"/>
                    </a:lnTo>
                    <a:lnTo>
                      <a:pt x="798" y="232"/>
                    </a:lnTo>
                    <a:lnTo>
                      <a:pt x="796" y="232"/>
                    </a:lnTo>
                    <a:lnTo>
                      <a:pt x="794" y="232"/>
                    </a:lnTo>
                    <a:lnTo>
                      <a:pt x="790" y="240"/>
                    </a:lnTo>
                    <a:lnTo>
                      <a:pt x="786" y="244"/>
                    </a:lnTo>
                    <a:lnTo>
                      <a:pt x="782" y="246"/>
                    </a:lnTo>
                    <a:lnTo>
                      <a:pt x="782" y="244"/>
                    </a:lnTo>
                    <a:lnTo>
                      <a:pt x="782" y="246"/>
                    </a:lnTo>
                    <a:lnTo>
                      <a:pt x="782" y="244"/>
                    </a:lnTo>
                    <a:lnTo>
                      <a:pt x="786" y="238"/>
                    </a:lnTo>
                    <a:lnTo>
                      <a:pt x="786" y="236"/>
                    </a:lnTo>
                    <a:lnTo>
                      <a:pt x="792" y="232"/>
                    </a:lnTo>
                    <a:lnTo>
                      <a:pt x="790" y="230"/>
                    </a:lnTo>
                    <a:lnTo>
                      <a:pt x="792" y="230"/>
                    </a:lnTo>
                    <a:lnTo>
                      <a:pt x="788" y="230"/>
                    </a:lnTo>
                    <a:lnTo>
                      <a:pt x="790" y="226"/>
                    </a:lnTo>
                    <a:lnTo>
                      <a:pt x="788" y="226"/>
                    </a:lnTo>
                    <a:lnTo>
                      <a:pt x="790" y="224"/>
                    </a:lnTo>
                    <a:lnTo>
                      <a:pt x="790" y="222"/>
                    </a:lnTo>
                    <a:lnTo>
                      <a:pt x="790" y="224"/>
                    </a:lnTo>
                    <a:lnTo>
                      <a:pt x="788" y="222"/>
                    </a:lnTo>
                    <a:lnTo>
                      <a:pt x="790" y="222"/>
                    </a:lnTo>
                    <a:lnTo>
                      <a:pt x="788" y="224"/>
                    </a:lnTo>
                    <a:lnTo>
                      <a:pt x="786" y="224"/>
                    </a:lnTo>
                    <a:lnTo>
                      <a:pt x="784" y="222"/>
                    </a:lnTo>
                    <a:lnTo>
                      <a:pt x="784" y="218"/>
                    </a:lnTo>
                    <a:lnTo>
                      <a:pt x="786" y="218"/>
                    </a:lnTo>
                    <a:lnTo>
                      <a:pt x="786" y="216"/>
                    </a:lnTo>
                    <a:lnTo>
                      <a:pt x="788" y="216"/>
                    </a:lnTo>
                    <a:lnTo>
                      <a:pt x="786" y="214"/>
                    </a:lnTo>
                    <a:lnTo>
                      <a:pt x="784" y="214"/>
                    </a:lnTo>
                    <a:lnTo>
                      <a:pt x="786" y="212"/>
                    </a:lnTo>
                    <a:lnTo>
                      <a:pt x="788" y="212"/>
                    </a:lnTo>
                    <a:lnTo>
                      <a:pt x="788" y="210"/>
                    </a:lnTo>
                    <a:lnTo>
                      <a:pt x="786" y="210"/>
                    </a:lnTo>
                    <a:lnTo>
                      <a:pt x="788" y="206"/>
                    </a:lnTo>
                    <a:lnTo>
                      <a:pt x="788" y="208"/>
                    </a:lnTo>
                    <a:lnTo>
                      <a:pt x="790" y="208"/>
                    </a:lnTo>
                    <a:lnTo>
                      <a:pt x="792" y="206"/>
                    </a:lnTo>
                    <a:lnTo>
                      <a:pt x="790" y="204"/>
                    </a:lnTo>
                    <a:lnTo>
                      <a:pt x="794" y="200"/>
                    </a:lnTo>
                    <a:lnTo>
                      <a:pt x="796" y="200"/>
                    </a:lnTo>
                    <a:lnTo>
                      <a:pt x="796" y="196"/>
                    </a:lnTo>
                    <a:lnTo>
                      <a:pt x="794" y="198"/>
                    </a:lnTo>
                    <a:lnTo>
                      <a:pt x="792" y="200"/>
                    </a:lnTo>
                    <a:lnTo>
                      <a:pt x="790" y="202"/>
                    </a:lnTo>
                    <a:lnTo>
                      <a:pt x="790" y="200"/>
                    </a:lnTo>
                    <a:lnTo>
                      <a:pt x="788" y="202"/>
                    </a:lnTo>
                    <a:lnTo>
                      <a:pt x="786" y="204"/>
                    </a:lnTo>
                    <a:lnTo>
                      <a:pt x="784" y="204"/>
                    </a:lnTo>
                    <a:lnTo>
                      <a:pt x="786" y="204"/>
                    </a:lnTo>
                    <a:lnTo>
                      <a:pt x="786" y="208"/>
                    </a:lnTo>
                    <a:lnTo>
                      <a:pt x="782" y="212"/>
                    </a:lnTo>
                    <a:lnTo>
                      <a:pt x="782" y="214"/>
                    </a:lnTo>
                    <a:lnTo>
                      <a:pt x="782" y="218"/>
                    </a:lnTo>
                    <a:lnTo>
                      <a:pt x="782" y="222"/>
                    </a:lnTo>
                    <a:lnTo>
                      <a:pt x="782" y="224"/>
                    </a:lnTo>
                    <a:lnTo>
                      <a:pt x="782" y="226"/>
                    </a:lnTo>
                    <a:lnTo>
                      <a:pt x="782" y="228"/>
                    </a:lnTo>
                    <a:lnTo>
                      <a:pt x="780" y="226"/>
                    </a:lnTo>
                    <a:lnTo>
                      <a:pt x="778" y="224"/>
                    </a:lnTo>
                    <a:lnTo>
                      <a:pt x="774" y="224"/>
                    </a:lnTo>
                    <a:lnTo>
                      <a:pt x="774" y="222"/>
                    </a:lnTo>
                    <a:lnTo>
                      <a:pt x="772" y="222"/>
                    </a:lnTo>
                    <a:lnTo>
                      <a:pt x="772" y="220"/>
                    </a:lnTo>
                    <a:lnTo>
                      <a:pt x="772" y="220"/>
                    </a:lnTo>
                    <a:lnTo>
                      <a:pt x="770" y="222"/>
                    </a:lnTo>
                    <a:lnTo>
                      <a:pt x="770" y="218"/>
                    </a:lnTo>
                    <a:lnTo>
                      <a:pt x="772" y="216"/>
                    </a:lnTo>
                    <a:lnTo>
                      <a:pt x="772" y="216"/>
                    </a:lnTo>
                    <a:lnTo>
                      <a:pt x="770" y="218"/>
                    </a:lnTo>
                    <a:lnTo>
                      <a:pt x="768" y="220"/>
                    </a:lnTo>
                    <a:lnTo>
                      <a:pt x="768" y="222"/>
                    </a:lnTo>
                    <a:lnTo>
                      <a:pt x="770" y="222"/>
                    </a:lnTo>
                    <a:lnTo>
                      <a:pt x="772" y="222"/>
                    </a:lnTo>
                    <a:lnTo>
                      <a:pt x="772" y="224"/>
                    </a:lnTo>
                    <a:lnTo>
                      <a:pt x="778" y="226"/>
                    </a:lnTo>
                    <a:lnTo>
                      <a:pt x="778" y="228"/>
                    </a:lnTo>
                    <a:lnTo>
                      <a:pt x="782" y="232"/>
                    </a:lnTo>
                    <a:lnTo>
                      <a:pt x="780" y="234"/>
                    </a:lnTo>
                    <a:lnTo>
                      <a:pt x="780" y="236"/>
                    </a:lnTo>
                    <a:lnTo>
                      <a:pt x="776" y="236"/>
                    </a:lnTo>
                    <a:lnTo>
                      <a:pt x="776" y="234"/>
                    </a:lnTo>
                    <a:lnTo>
                      <a:pt x="774" y="234"/>
                    </a:lnTo>
                    <a:lnTo>
                      <a:pt x="774" y="232"/>
                    </a:lnTo>
                    <a:lnTo>
                      <a:pt x="772" y="232"/>
                    </a:lnTo>
                    <a:lnTo>
                      <a:pt x="774" y="234"/>
                    </a:lnTo>
                    <a:lnTo>
                      <a:pt x="776" y="236"/>
                    </a:lnTo>
                    <a:lnTo>
                      <a:pt x="778" y="238"/>
                    </a:lnTo>
                    <a:lnTo>
                      <a:pt x="778" y="240"/>
                    </a:lnTo>
                    <a:lnTo>
                      <a:pt x="780" y="240"/>
                    </a:lnTo>
                    <a:lnTo>
                      <a:pt x="780" y="240"/>
                    </a:lnTo>
                    <a:lnTo>
                      <a:pt x="778" y="240"/>
                    </a:lnTo>
                    <a:lnTo>
                      <a:pt x="776" y="240"/>
                    </a:lnTo>
                    <a:lnTo>
                      <a:pt x="776" y="242"/>
                    </a:lnTo>
                    <a:lnTo>
                      <a:pt x="774" y="244"/>
                    </a:lnTo>
                    <a:lnTo>
                      <a:pt x="776" y="244"/>
                    </a:lnTo>
                    <a:lnTo>
                      <a:pt x="776" y="246"/>
                    </a:lnTo>
                    <a:lnTo>
                      <a:pt x="776" y="248"/>
                    </a:lnTo>
                    <a:lnTo>
                      <a:pt x="778" y="250"/>
                    </a:lnTo>
                    <a:lnTo>
                      <a:pt x="780" y="250"/>
                    </a:lnTo>
                    <a:lnTo>
                      <a:pt x="782" y="258"/>
                    </a:lnTo>
                    <a:lnTo>
                      <a:pt x="780" y="264"/>
                    </a:lnTo>
                    <a:lnTo>
                      <a:pt x="782" y="276"/>
                    </a:lnTo>
                    <a:lnTo>
                      <a:pt x="780" y="286"/>
                    </a:lnTo>
                    <a:lnTo>
                      <a:pt x="776" y="286"/>
                    </a:lnTo>
                    <a:lnTo>
                      <a:pt x="772" y="288"/>
                    </a:lnTo>
                    <a:lnTo>
                      <a:pt x="766" y="290"/>
                    </a:lnTo>
                    <a:lnTo>
                      <a:pt x="760" y="296"/>
                    </a:lnTo>
                    <a:lnTo>
                      <a:pt x="760" y="294"/>
                    </a:lnTo>
                    <a:lnTo>
                      <a:pt x="758" y="294"/>
                    </a:lnTo>
                    <a:lnTo>
                      <a:pt x="750" y="296"/>
                    </a:lnTo>
                    <a:lnTo>
                      <a:pt x="748" y="296"/>
                    </a:lnTo>
                    <a:lnTo>
                      <a:pt x="742" y="300"/>
                    </a:lnTo>
                    <a:lnTo>
                      <a:pt x="738" y="304"/>
                    </a:lnTo>
                    <a:lnTo>
                      <a:pt x="736" y="304"/>
                    </a:lnTo>
                    <a:lnTo>
                      <a:pt x="732" y="312"/>
                    </a:lnTo>
                    <a:lnTo>
                      <a:pt x="728" y="312"/>
                    </a:lnTo>
                    <a:lnTo>
                      <a:pt x="726" y="312"/>
                    </a:lnTo>
                    <a:lnTo>
                      <a:pt x="722" y="314"/>
                    </a:lnTo>
                    <a:lnTo>
                      <a:pt x="718" y="314"/>
                    </a:lnTo>
                    <a:lnTo>
                      <a:pt x="716" y="314"/>
                    </a:lnTo>
                    <a:lnTo>
                      <a:pt x="714" y="318"/>
                    </a:lnTo>
                    <a:lnTo>
                      <a:pt x="710" y="322"/>
                    </a:lnTo>
                    <a:lnTo>
                      <a:pt x="706" y="328"/>
                    </a:lnTo>
                    <a:lnTo>
                      <a:pt x="704" y="330"/>
                    </a:lnTo>
                    <a:lnTo>
                      <a:pt x="700" y="330"/>
                    </a:lnTo>
                    <a:lnTo>
                      <a:pt x="700" y="332"/>
                    </a:lnTo>
                    <a:lnTo>
                      <a:pt x="696" y="334"/>
                    </a:lnTo>
                    <a:lnTo>
                      <a:pt x="692" y="334"/>
                    </a:lnTo>
                    <a:lnTo>
                      <a:pt x="690" y="336"/>
                    </a:lnTo>
                    <a:lnTo>
                      <a:pt x="688" y="338"/>
                    </a:lnTo>
                    <a:lnTo>
                      <a:pt x="684" y="338"/>
                    </a:lnTo>
                    <a:lnTo>
                      <a:pt x="684" y="340"/>
                    </a:lnTo>
                    <a:lnTo>
                      <a:pt x="682" y="340"/>
                    </a:lnTo>
                    <a:lnTo>
                      <a:pt x="682" y="338"/>
                    </a:lnTo>
                    <a:lnTo>
                      <a:pt x="680" y="338"/>
                    </a:lnTo>
                    <a:lnTo>
                      <a:pt x="682" y="342"/>
                    </a:lnTo>
                    <a:lnTo>
                      <a:pt x="680" y="344"/>
                    </a:lnTo>
                    <a:lnTo>
                      <a:pt x="678" y="344"/>
                    </a:lnTo>
                    <a:lnTo>
                      <a:pt x="676" y="342"/>
                    </a:lnTo>
                    <a:lnTo>
                      <a:pt x="676" y="344"/>
                    </a:lnTo>
                    <a:lnTo>
                      <a:pt x="678" y="346"/>
                    </a:lnTo>
                    <a:lnTo>
                      <a:pt x="676" y="346"/>
                    </a:lnTo>
                    <a:lnTo>
                      <a:pt x="674" y="348"/>
                    </a:lnTo>
                    <a:lnTo>
                      <a:pt x="672" y="348"/>
                    </a:lnTo>
                    <a:lnTo>
                      <a:pt x="674" y="350"/>
                    </a:lnTo>
                    <a:lnTo>
                      <a:pt x="670" y="354"/>
                    </a:lnTo>
                    <a:lnTo>
                      <a:pt x="668" y="352"/>
                    </a:lnTo>
                    <a:lnTo>
                      <a:pt x="668" y="354"/>
                    </a:lnTo>
                    <a:lnTo>
                      <a:pt x="668" y="356"/>
                    </a:lnTo>
                    <a:lnTo>
                      <a:pt x="666" y="356"/>
                    </a:lnTo>
                    <a:lnTo>
                      <a:pt x="668" y="356"/>
                    </a:lnTo>
                    <a:lnTo>
                      <a:pt x="668" y="358"/>
                    </a:lnTo>
                    <a:lnTo>
                      <a:pt x="666" y="360"/>
                    </a:lnTo>
                    <a:lnTo>
                      <a:pt x="664" y="360"/>
                    </a:lnTo>
                    <a:lnTo>
                      <a:pt x="666" y="360"/>
                    </a:lnTo>
                    <a:lnTo>
                      <a:pt x="664" y="362"/>
                    </a:lnTo>
                    <a:lnTo>
                      <a:pt x="662" y="362"/>
                    </a:lnTo>
                    <a:lnTo>
                      <a:pt x="662" y="364"/>
                    </a:lnTo>
                    <a:lnTo>
                      <a:pt x="662" y="366"/>
                    </a:lnTo>
                    <a:lnTo>
                      <a:pt x="660" y="368"/>
                    </a:lnTo>
                    <a:lnTo>
                      <a:pt x="658" y="368"/>
                    </a:lnTo>
                    <a:lnTo>
                      <a:pt x="660" y="368"/>
                    </a:lnTo>
                    <a:lnTo>
                      <a:pt x="658" y="370"/>
                    </a:lnTo>
                    <a:lnTo>
                      <a:pt x="658" y="372"/>
                    </a:lnTo>
                    <a:lnTo>
                      <a:pt x="656" y="378"/>
                    </a:lnTo>
                    <a:lnTo>
                      <a:pt x="656" y="380"/>
                    </a:lnTo>
                    <a:lnTo>
                      <a:pt x="656" y="384"/>
                    </a:lnTo>
                    <a:lnTo>
                      <a:pt x="656" y="392"/>
                    </a:lnTo>
                    <a:lnTo>
                      <a:pt x="656" y="396"/>
                    </a:lnTo>
                    <a:lnTo>
                      <a:pt x="656" y="398"/>
                    </a:lnTo>
                    <a:lnTo>
                      <a:pt x="656" y="402"/>
                    </a:lnTo>
                    <a:lnTo>
                      <a:pt x="656" y="404"/>
                    </a:lnTo>
                    <a:lnTo>
                      <a:pt x="658" y="408"/>
                    </a:lnTo>
                    <a:lnTo>
                      <a:pt x="660" y="416"/>
                    </a:lnTo>
                    <a:lnTo>
                      <a:pt x="664" y="422"/>
                    </a:lnTo>
                    <a:lnTo>
                      <a:pt x="662" y="424"/>
                    </a:lnTo>
                    <a:lnTo>
                      <a:pt x="660" y="428"/>
                    </a:lnTo>
                    <a:lnTo>
                      <a:pt x="662" y="434"/>
                    </a:lnTo>
                    <a:lnTo>
                      <a:pt x="664" y="440"/>
                    </a:lnTo>
                    <a:lnTo>
                      <a:pt x="664" y="446"/>
                    </a:lnTo>
                    <a:lnTo>
                      <a:pt x="666" y="452"/>
                    </a:lnTo>
                    <a:lnTo>
                      <a:pt x="666" y="456"/>
                    </a:lnTo>
                    <a:lnTo>
                      <a:pt x="664" y="466"/>
                    </a:lnTo>
                    <a:lnTo>
                      <a:pt x="662" y="472"/>
                    </a:lnTo>
                    <a:lnTo>
                      <a:pt x="660" y="478"/>
                    </a:lnTo>
                    <a:lnTo>
                      <a:pt x="660" y="476"/>
                    </a:lnTo>
                    <a:lnTo>
                      <a:pt x="658" y="478"/>
                    </a:lnTo>
                    <a:lnTo>
                      <a:pt x="656" y="482"/>
                    </a:lnTo>
                    <a:lnTo>
                      <a:pt x="656" y="484"/>
                    </a:lnTo>
                    <a:lnTo>
                      <a:pt x="654" y="486"/>
                    </a:lnTo>
                    <a:lnTo>
                      <a:pt x="656" y="484"/>
                    </a:lnTo>
                    <a:lnTo>
                      <a:pt x="658" y="482"/>
                    </a:lnTo>
                    <a:lnTo>
                      <a:pt x="656" y="486"/>
                    </a:lnTo>
                    <a:lnTo>
                      <a:pt x="654" y="490"/>
                    </a:lnTo>
                    <a:lnTo>
                      <a:pt x="648" y="494"/>
                    </a:lnTo>
                    <a:lnTo>
                      <a:pt x="650" y="492"/>
                    </a:lnTo>
                    <a:lnTo>
                      <a:pt x="652" y="488"/>
                    </a:lnTo>
                    <a:lnTo>
                      <a:pt x="648" y="488"/>
                    </a:lnTo>
                    <a:lnTo>
                      <a:pt x="648" y="490"/>
                    </a:lnTo>
                    <a:lnTo>
                      <a:pt x="648" y="492"/>
                    </a:lnTo>
                    <a:lnTo>
                      <a:pt x="646" y="492"/>
                    </a:lnTo>
                    <a:lnTo>
                      <a:pt x="646" y="490"/>
                    </a:lnTo>
                    <a:lnTo>
                      <a:pt x="646" y="488"/>
                    </a:lnTo>
                    <a:lnTo>
                      <a:pt x="644" y="488"/>
                    </a:lnTo>
                    <a:lnTo>
                      <a:pt x="642" y="490"/>
                    </a:lnTo>
                    <a:lnTo>
                      <a:pt x="640" y="490"/>
                    </a:lnTo>
                    <a:lnTo>
                      <a:pt x="640" y="488"/>
                    </a:lnTo>
                    <a:lnTo>
                      <a:pt x="640" y="486"/>
                    </a:lnTo>
                    <a:lnTo>
                      <a:pt x="640" y="478"/>
                    </a:lnTo>
                    <a:lnTo>
                      <a:pt x="638" y="476"/>
                    </a:lnTo>
                    <a:lnTo>
                      <a:pt x="636" y="474"/>
                    </a:lnTo>
                    <a:lnTo>
                      <a:pt x="634" y="474"/>
                    </a:lnTo>
                    <a:lnTo>
                      <a:pt x="634" y="474"/>
                    </a:lnTo>
                    <a:lnTo>
                      <a:pt x="632" y="470"/>
                    </a:lnTo>
                    <a:lnTo>
                      <a:pt x="632" y="466"/>
                    </a:lnTo>
                    <a:lnTo>
                      <a:pt x="630" y="462"/>
                    </a:lnTo>
                    <a:lnTo>
                      <a:pt x="630" y="464"/>
                    </a:lnTo>
                    <a:lnTo>
                      <a:pt x="628" y="464"/>
                    </a:lnTo>
                    <a:lnTo>
                      <a:pt x="626" y="462"/>
                    </a:lnTo>
                    <a:lnTo>
                      <a:pt x="626" y="456"/>
                    </a:lnTo>
                    <a:lnTo>
                      <a:pt x="626" y="454"/>
                    </a:lnTo>
                    <a:lnTo>
                      <a:pt x="626" y="452"/>
                    </a:lnTo>
                    <a:lnTo>
                      <a:pt x="624" y="446"/>
                    </a:lnTo>
                    <a:lnTo>
                      <a:pt x="622" y="444"/>
                    </a:lnTo>
                    <a:lnTo>
                      <a:pt x="622" y="440"/>
                    </a:lnTo>
                    <a:lnTo>
                      <a:pt x="624" y="440"/>
                    </a:lnTo>
                    <a:lnTo>
                      <a:pt x="624" y="438"/>
                    </a:lnTo>
                    <a:lnTo>
                      <a:pt x="628" y="434"/>
                    </a:lnTo>
                    <a:lnTo>
                      <a:pt x="626" y="434"/>
                    </a:lnTo>
                    <a:lnTo>
                      <a:pt x="624" y="432"/>
                    </a:lnTo>
                    <a:lnTo>
                      <a:pt x="622" y="432"/>
                    </a:lnTo>
                    <a:lnTo>
                      <a:pt x="624" y="432"/>
                    </a:lnTo>
                    <a:lnTo>
                      <a:pt x="624" y="434"/>
                    </a:lnTo>
                    <a:lnTo>
                      <a:pt x="624" y="436"/>
                    </a:lnTo>
                    <a:lnTo>
                      <a:pt x="622" y="438"/>
                    </a:lnTo>
                    <a:lnTo>
                      <a:pt x="622" y="436"/>
                    </a:lnTo>
                    <a:lnTo>
                      <a:pt x="622" y="434"/>
                    </a:lnTo>
                    <a:lnTo>
                      <a:pt x="622" y="428"/>
                    </a:lnTo>
                    <a:lnTo>
                      <a:pt x="624" y="426"/>
                    </a:lnTo>
                    <a:lnTo>
                      <a:pt x="626" y="424"/>
                    </a:lnTo>
                    <a:lnTo>
                      <a:pt x="628" y="418"/>
                    </a:lnTo>
                    <a:lnTo>
                      <a:pt x="626" y="418"/>
                    </a:lnTo>
                    <a:lnTo>
                      <a:pt x="626" y="416"/>
                    </a:lnTo>
                    <a:lnTo>
                      <a:pt x="628" y="414"/>
                    </a:lnTo>
                    <a:lnTo>
                      <a:pt x="626" y="412"/>
                    </a:lnTo>
                    <a:lnTo>
                      <a:pt x="626" y="408"/>
                    </a:lnTo>
                    <a:lnTo>
                      <a:pt x="622" y="408"/>
                    </a:lnTo>
                    <a:lnTo>
                      <a:pt x="622" y="406"/>
                    </a:lnTo>
                    <a:lnTo>
                      <a:pt x="620" y="402"/>
                    </a:lnTo>
                    <a:lnTo>
                      <a:pt x="618" y="402"/>
                    </a:lnTo>
                    <a:lnTo>
                      <a:pt x="618" y="398"/>
                    </a:lnTo>
                    <a:lnTo>
                      <a:pt x="616" y="396"/>
                    </a:lnTo>
                    <a:lnTo>
                      <a:pt x="616" y="392"/>
                    </a:lnTo>
                    <a:lnTo>
                      <a:pt x="610" y="388"/>
                    </a:lnTo>
                    <a:lnTo>
                      <a:pt x="608" y="388"/>
                    </a:lnTo>
                    <a:lnTo>
                      <a:pt x="604" y="388"/>
                    </a:lnTo>
                    <a:lnTo>
                      <a:pt x="602" y="390"/>
                    </a:lnTo>
                    <a:lnTo>
                      <a:pt x="602" y="392"/>
                    </a:lnTo>
                    <a:lnTo>
                      <a:pt x="600" y="392"/>
                    </a:lnTo>
                    <a:lnTo>
                      <a:pt x="592" y="396"/>
                    </a:lnTo>
                    <a:lnTo>
                      <a:pt x="590" y="396"/>
                    </a:lnTo>
                    <a:lnTo>
                      <a:pt x="590" y="396"/>
                    </a:lnTo>
                    <a:lnTo>
                      <a:pt x="590" y="398"/>
                    </a:lnTo>
                    <a:lnTo>
                      <a:pt x="588" y="398"/>
                    </a:lnTo>
                    <a:lnTo>
                      <a:pt x="584" y="398"/>
                    </a:lnTo>
                    <a:lnTo>
                      <a:pt x="586" y="396"/>
                    </a:lnTo>
                    <a:lnTo>
                      <a:pt x="586" y="392"/>
                    </a:lnTo>
                    <a:lnTo>
                      <a:pt x="584" y="390"/>
                    </a:lnTo>
                    <a:lnTo>
                      <a:pt x="582" y="388"/>
                    </a:lnTo>
                    <a:lnTo>
                      <a:pt x="576" y="384"/>
                    </a:lnTo>
                    <a:lnTo>
                      <a:pt x="570" y="382"/>
                    </a:lnTo>
                    <a:lnTo>
                      <a:pt x="568" y="382"/>
                    </a:lnTo>
                    <a:lnTo>
                      <a:pt x="562" y="382"/>
                    </a:lnTo>
                    <a:lnTo>
                      <a:pt x="552" y="384"/>
                    </a:lnTo>
                    <a:lnTo>
                      <a:pt x="550" y="384"/>
                    </a:lnTo>
                    <a:lnTo>
                      <a:pt x="542" y="386"/>
                    </a:lnTo>
                    <a:lnTo>
                      <a:pt x="544" y="380"/>
                    </a:lnTo>
                    <a:lnTo>
                      <a:pt x="544" y="378"/>
                    </a:lnTo>
                    <a:lnTo>
                      <a:pt x="544" y="378"/>
                    </a:lnTo>
                    <a:lnTo>
                      <a:pt x="542" y="380"/>
                    </a:lnTo>
                    <a:lnTo>
                      <a:pt x="540" y="382"/>
                    </a:lnTo>
                    <a:lnTo>
                      <a:pt x="540" y="384"/>
                    </a:lnTo>
                    <a:lnTo>
                      <a:pt x="538" y="382"/>
                    </a:lnTo>
                    <a:lnTo>
                      <a:pt x="536" y="382"/>
                    </a:lnTo>
                    <a:lnTo>
                      <a:pt x="534" y="384"/>
                    </a:lnTo>
                    <a:lnTo>
                      <a:pt x="530" y="382"/>
                    </a:lnTo>
                    <a:lnTo>
                      <a:pt x="528" y="382"/>
                    </a:lnTo>
                    <a:lnTo>
                      <a:pt x="526" y="382"/>
                    </a:lnTo>
                    <a:lnTo>
                      <a:pt x="520" y="384"/>
                    </a:lnTo>
                    <a:lnTo>
                      <a:pt x="520" y="382"/>
                    </a:lnTo>
                    <a:lnTo>
                      <a:pt x="520" y="384"/>
                    </a:lnTo>
                    <a:lnTo>
                      <a:pt x="516" y="386"/>
                    </a:lnTo>
                    <a:lnTo>
                      <a:pt x="514" y="386"/>
                    </a:lnTo>
                    <a:lnTo>
                      <a:pt x="512" y="386"/>
                    </a:lnTo>
                    <a:lnTo>
                      <a:pt x="510" y="390"/>
                    </a:lnTo>
                    <a:lnTo>
                      <a:pt x="508" y="390"/>
                    </a:lnTo>
                    <a:lnTo>
                      <a:pt x="510" y="392"/>
                    </a:lnTo>
                    <a:lnTo>
                      <a:pt x="512" y="394"/>
                    </a:lnTo>
                    <a:lnTo>
                      <a:pt x="514" y="390"/>
                    </a:lnTo>
                    <a:lnTo>
                      <a:pt x="516" y="388"/>
                    </a:lnTo>
                    <a:lnTo>
                      <a:pt x="522" y="386"/>
                    </a:lnTo>
                    <a:lnTo>
                      <a:pt x="520" y="392"/>
                    </a:lnTo>
                    <a:lnTo>
                      <a:pt x="518" y="392"/>
                    </a:lnTo>
                    <a:lnTo>
                      <a:pt x="518" y="394"/>
                    </a:lnTo>
                    <a:lnTo>
                      <a:pt x="514" y="396"/>
                    </a:lnTo>
                    <a:lnTo>
                      <a:pt x="514" y="398"/>
                    </a:lnTo>
                    <a:lnTo>
                      <a:pt x="512" y="396"/>
                    </a:lnTo>
                    <a:lnTo>
                      <a:pt x="512" y="398"/>
                    </a:lnTo>
                    <a:lnTo>
                      <a:pt x="510" y="398"/>
                    </a:lnTo>
                    <a:lnTo>
                      <a:pt x="512" y="398"/>
                    </a:lnTo>
                    <a:lnTo>
                      <a:pt x="510" y="398"/>
                    </a:lnTo>
                    <a:lnTo>
                      <a:pt x="512" y="402"/>
                    </a:lnTo>
                    <a:lnTo>
                      <a:pt x="510" y="400"/>
                    </a:lnTo>
                    <a:lnTo>
                      <a:pt x="512" y="404"/>
                    </a:lnTo>
                    <a:lnTo>
                      <a:pt x="514" y="404"/>
                    </a:lnTo>
                    <a:lnTo>
                      <a:pt x="516" y="406"/>
                    </a:lnTo>
                    <a:lnTo>
                      <a:pt x="518" y="406"/>
                    </a:lnTo>
                    <a:lnTo>
                      <a:pt x="520" y="406"/>
                    </a:lnTo>
                    <a:lnTo>
                      <a:pt x="518" y="410"/>
                    </a:lnTo>
                    <a:lnTo>
                      <a:pt x="516" y="410"/>
                    </a:lnTo>
                    <a:lnTo>
                      <a:pt x="516" y="412"/>
                    </a:lnTo>
                    <a:lnTo>
                      <a:pt x="514" y="410"/>
                    </a:lnTo>
                    <a:lnTo>
                      <a:pt x="512" y="412"/>
                    </a:lnTo>
                    <a:lnTo>
                      <a:pt x="512" y="410"/>
                    </a:lnTo>
                    <a:lnTo>
                      <a:pt x="510" y="406"/>
                    </a:lnTo>
                    <a:lnTo>
                      <a:pt x="506" y="406"/>
                    </a:lnTo>
                    <a:lnTo>
                      <a:pt x="504" y="406"/>
                    </a:lnTo>
                    <a:lnTo>
                      <a:pt x="500" y="408"/>
                    </a:lnTo>
                    <a:lnTo>
                      <a:pt x="498" y="410"/>
                    </a:lnTo>
                    <a:lnTo>
                      <a:pt x="496" y="410"/>
                    </a:lnTo>
                    <a:lnTo>
                      <a:pt x="498" y="410"/>
                    </a:lnTo>
                    <a:lnTo>
                      <a:pt x="498" y="408"/>
                    </a:lnTo>
                    <a:lnTo>
                      <a:pt x="498" y="406"/>
                    </a:lnTo>
                    <a:lnTo>
                      <a:pt x="496" y="406"/>
                    </a:lnTo>
                    <a:lnTo>
                      <a:pt x="494" y="406"/>
                    </a:lnTo>
                    <a:lnTo>
                      <a:pt x="490" y="408"/>
                    </a:lnTo>
                    <a:lnTo>
                      <a:pt x="488" y="410"/>
                    </a:lnTo>
                    <a:lnTo>
                      <a:pt x="486" y="408"/>
                    </a:lnTo>
                    <a:lnTo>
                      <a:pt x="484" y="408"/>
                    </a:lnTo>
                    <a:lnTo>
                      <a:pt x="480" y="404"/>
                    </a:lnTo>
                    <a:lnTo>
                      <a:pt x="480" y="406"/>
                    </a:lnTo>
                    <a:lnTo>
                      <a:pt x="482" y="404"/>
                    </a:lnTo>
                    <a:lnTo>
                      <a:pt x="482" y="402"/>
                    </a:lnTo>
                    <a:lnTo>
                      <a:pt x="478" y="400"/>
                    </a:lnTo>
                    <a:lnTo>
                      <a:pt x="478" y="398"/>
                    </a:lnTo>
                    <a:lnTo>
                      <a:pt x="476" y="398"/>
                    </a:lnTo>
                    <a:lnTo>
                      <a:pt x="478" y="396"/>
                    </a:lnTo>
                    <a:lnTo>
                      <a:pt x="474" y="396"/>
                    </a:lnTo>
                    <a:lnTo>
                      <a:pt x="472" y="396"/>
                    </a:lnTo>
                    <a:lnTo>
                      <a:pt x="472" y="394"/>
                    </a:lnTo>
                    <a:lnTo>
                      <a:pt x="470" y="394"/>
                    </a:lnTo>
                    <a:lnTo>
                      <a:pt x="468" y="396"/>
                    </a:lnTo>
                    <a:lnTo>
                      <a:pt x="470" y="398"/>
                    </a:lnTo>
                    <a:lnTo>
                      <a:pt x="472" y="398"/>
                    </a:lnTo>
                    <a:lnTo>
                      <a:pt x="474" y="400"/>
                    </a:lnTo>
                    <a:lnTo>
                      <a:pt x="474" y="402"/>
                    </a:lnTo>
                    <a:lnTo>
                      <a:pt x="472" y="402"/>
                    </a:lnTo>
                    <a:lnTo>
                      <a:pt x="468" y="400"/>
                    </a:lnTo>
                    <a:lnTo>
                      <a:pt x="466" y="400"/>
                    </a:lnTo>
                    <a:lnTo>
                      <a:pt x="464" y="400"/>
                    </a:lnTo>
                    <a:lnTo>
                      <a:pt x="458" y="400"/>
                    </a:lnTo>
                    <a:lnTo>
                      <a:pt x="452" y="396"/>
                    </a:lnTo>
                    <a:lnTo>
                      <a:pt x="450" y="396"/>
                    </a:lnTo>
                    <a:lnTo>
                      <a:pt x="440" y="396"/>
                    </a:lnTo>
                    <a:lnTo>
                      <a:pt x="438" y="398"/>
                    </a:lnTo>
                    <a:lnTo>
                      <a:pt x="436" y="398"/>
                    </a:lnTo>
                    <a:lnTo>
                      <a:pt x="430" y="400"/>
                    </a:lnTo>
                    <a:lnTo>
                      <a:pt x="428" y="400"/>
                    </a:lnTo>
                    <a:lnTo>
                      <a:pt x="420" y="404"/>
                    </a:lnTo>
                    <a:lnTo>
                      <a:pt x="424" y="402"/>
                    </a:lnTo>
                    <a:lnTo>
                      <a:pt x="426" y="400"/>
                    </a:lnTo>
                    <a:lnTo>
                      <a:pt x="424" y="400"/>
                    </a:lnTo>
                    <a:lnTo>
                      <a:pt x="422" y="400"/>
                    </a:lnTo>
                    <a:lnTo>
                      <a:pt x="422" y="396"/>
                    </a:lnTo>
                    <a:lnTo>
                      <a:pt x="420" y="398"/>
                    </a:lnTo>
                    <a:lnTo>
                      <a:pt x="418" y="398"/>
                    </a:lnTo>
                    <a:lnTo>
                      <a:pt x="418" y="400"/>
                    </a:lnTo>
                    <a:lnTo>
                      <a:pt x="416" y="400"/>
                    </a:lnTo>
                    <a:lnTo>
                      <a:pt x="418" y="402"/>
                    </a:lnTo>
                    <a:lnTo>
                      <a:pt x="418" y="404"/>
                    </a:lnTo>
                    <a:lnTo>
                      <a:pt x="420" y="404"/>
                    </a:lnTo>
                    <a:lnTo>
                      <a:pt x="414" y="410"/>
                    </a:lnTo>
                    <a:lnTo>
                      <a:pt x="408" y="414"/>
                    </a:lnTo>
                    <a:lnTo>
                      <a:pt x="406" y="416"/>
                    </a:lnTo>
                    <a:lnTo>
                      <a:pt x="398" y="420"/>
                    </a:lnTo>
                    <a:lnTo>
                      <a:pt x="392" y="422"/>
                    </a:lnTo>
                    <a:lnTo>
                      <a:pt x="388" y="424"/>
                    </a:lnTo>
                    <a:lnTo>
                      <a:pt x="386" y="424"/>
                    </a:lnTo>
                    <a:lnTo>
                      <a:pt x="384" y="426"/>
                    </a:lnTo>
                    <a:lnTo>
                      <a:pt x="378" y="428"/>
                    </a:lnTo>
                    <a:lnTo>
                      <a:pt x="374" y="434"/>
                    </a:lnTo>
                    <a:lnTo>
                      <a:pt x="372" y="436"/>
                    </a:lnTo>
                    <a:lnTo>
                      <a:pt x="368" y="440"/>
                    </a:lnTo>
                    <a:lnTo>
                      <a:pt x="366" y="446"/>
                    </a:lnTo>
                    <a:lnTo>
                      <a:pt x="364" y="452"/>
                    </a:lnTo>
                    <a:lnTo>
                      <a:pt x="364" y="460"/>
                    </a:lnTo>
                    <a:lnTo>
                      <a:pt x="364" y="464"/>
                    </a:lnTo>
                    <a:lnTo>
                      <a:pt x="364" y="472"/>
                    </a:lnTo>
                    <a:lnTo>
                      <a:pt x="362" y="474"/>
                    </a:lnTo>
                    <a:lnTo>
                      <a:pt x="358" y="474"/>
                    </a:lnTo>
                    <a:lnTo>
                      <a:pt x="356" y="472"/>
                    </a:lnTo>
                    <a:lnTo>
                      <a:pt x="352" y="470"/>
                    </a:lnTo>
                    <a:lnTo>
                      <a:pt x="346" y="470"/>
                    </a:lnTo>
                    <a:lnTo>
                      <a:pt x="346" y="470"/>
                    </a:lnTo>
                    <a:lnTo>
                      <a:pt x="340" y="468"/>
                    </a:lnTo>
                    <a:lnTo>
                      <a:pt x="338" y="468"/>
                    </a:lnTo>
                    <a:lnTo>
                      <a:pt x="338" y="466"/>
                    </a:lnTo>
                    <a:lnTo>
                      <a:pt x="334" y="464"/>
                    </a:lnTo>
                    <a:lnTo>
                      <a:pt x="332" y="460"/>
                    </a:lnTo>
                    <a:lnTo>
                      <a:pt x="330" y="454"/>
                    </a:lnTo>
                    <a:lnTo>
                      <a:pt x="328" y="452"/>
                    </a:lnTo>
                    <a:lnTo>
                      <a:pt x="330" y="446"/>
                    </a:lnTo>
                    <a:lnTo>
                      <a:pt x="330" y="442"/>
                    </a:lnTo>
                    <a:lnTo>
                      <a:pt x="328" y="438"/>
                    </a:lnTo>
                    <a:lnTo>
                      <a:pt x="326" y="436"/>
                    </a:lnTo>
                    <a:lnTo>
                      <a:pt x="324" y="434"/>
                    </a:lnTo>
                    <a:lnTo>
                      <a:pt x="322" y="430"/>
                    </a:lnTo>
                    <a:lnTo>
                      <a:pt x="320" y="426"/>
                    </a:lnTo>
                    <a:lnTo>
                      <a:pt x="320" y="422"/>
                    </a:lnTo>
                    <a:lnTo>
                      <a:pt x="318" y="414"/>
                    </a:lnTo>
                    <a:lnTo>
                      <a:pt x="316" y="410"/>
                    </a:lnTo>
                    <a:lnTo>
                      <a:pt x="316" y="408"/>
                    </a:lnTo>
                    <a:lnTo>
                      <a:pt x="316" y="406"/>
                    </a:lnTo>
                    <a:lnTo>
                      <a:pt x="314" y="404"/>
                    </a:lnTo>
                    <a:lnTo>
                      <a:pt x="314" y="402"/>
                    </a:lnTo>
                    <a:lnTo>
                      <a:pt x="312" y="402"/>
                    </a:lnTo>
                    <a:lnTo>
                      <a:pt x="312" y="400"/>
                    </a:lnTo>
                    <a:lnTo>
                      <a:pt x="310" y="400"/>
                    </a:lnTo>
                    <a:lnTo>
                      <a:pt x="310" y="398"/>
                    </a:lnTo>
                    <a:lnTo>
                      <a:pt x="308" y="396"/>
                    </a:lnTo>
                    <a:lnTo>
                      <a:pt x="306" y="396"/>
                    </a:lnTo>
                    <a:lnTo>
                      <a:pt x="302" y="396"/>
                    </a:lnTo>
                    <a:lnTo>
                      <a:pt x="300" y="394"/>
                    </a:lnTo>
                    <a:lnTo>
                      <a:pt x="298" y="394"/>
                    </a:lnTo>
                    <a:lnTo>
                      <a:pt x="294" y="392"/>
                    </a:lnTo>
                    <a:lnTo>
                      <a:pt x="288" y="396"/>
                    </a:lnTo>
                    <a:lnTo>
                      <a:pt x="284" y="400"/>
                    </a:lnTo>
                    <a:lnTo>
                      <a:pt x="280" y="406"/>
                    </a:lnTo>
                    <a:lnTo>
                      <a:pt x="276" y="410"/>
                    </a:lnTo>
                    <a:lnTo>
                      <a:pt x="274" y="412"/>
                    </a:lnTo>
                    <a:lnTo>
                      <a:pt x="270" y="410"/>
                    </a:lnTo>
                    <a:lnTo>
                      <a:pt x="270" y="408"/>
                    </a:lnTo>
                    <a:lnTo>
                      <a:pt x="266" y="406"/>
                    </a:lnTo>
                    <a:lnTo>
                      <a:pt x="262" y="406"/>
                    </a:lnTo>
                    <a:lnTo>
                      <a:pt x="260" y="404"/>
                    </a:lnTo>
                    <a:lnTo>
                      <a:pt x="258" y="402"/>
                    </a:lnTo>
                    <a:lnTo>
                      <a:pt x="254" y="398"/>
                    </a:lnTo>
                    <a:lnTo>
                      <a:pt x="254" y="390"/>
                    </a:lnTo>
                    <a:lnTo>
                      <a:pt x="254" y="384"/>
                    </a:lnTo>
                    <a:lnTo>
                      <a:pt x="254" y="380"/>
                    </a:lnTo>
                    <a:lnTo>
                      <a:pt x="252" y="378"/>
                    </a:lnTo>
                    <a:lnTo>
                      <a:pt x="252" y="378"/>
                    </a:lnTo>
                    <a:lnTo>
                      <a:pt x="246" y="374"/>
                    </a:lnTo>
                    <a:lnTo>
                      <a:pt x="244" y="368"/>
                    </a:lnTo>
                    <a:lnTo>
                      <a:pt x="242" y="368"/>
                    </a:lnTo>
                    <a:lnTo>
                      <a:pt x="238" y="362"/>
                    </a:lnTo>
                    <a:lnTo>
                      <a:pt x="236" y="362"/>
                    </a:lnTo>
                    <a:lnTo>
                      <a:pt x="234" y="360"/>
                    </a:lnTo>
                    <a:lnTo>
                      <a:pt x="234" y="356"/>
                    </a:lnTo>
                    <a:lnTo>
                      <a:pt x="232" y="356"/>
                    </a:lnTo>
                    <a:lnTo>
                      <a:pt x="232" y="354"/>
                    </a:lnTo>
                    <a:lnTo>
                      <a:pt x="220" y="354"/>
                    </a:lnTo>
                    <a:lnTo>
                      <a:pt x="204" y="354"/>
                    </a:lnTo>
                    <a:lnTo>
                      <a:pt x="200" y="364"/>
                    </a:lnTo>
                    <a:lnTo>
                      <a:pt x="188" y="364"/>
                    </a:lnTo>
                    <a:lnTo>
                      <a:pt x="186" y="364"/>
                    </a:lnTo>
                    <a:lnTo>
                      <a:pt x="162" y="364"/>
                    </a:lnTo>
                    <a:lnTo>
                      <a:pt x="152" y="364"/>
                    </a:lnTo>
                    <a:lnTo>
                      <a:pt x="148" y="362"/>
                    </a:lnTo>
                    <a:lnTo>
                      <a:pt x="146" y="362"/>
                    </a:lnTo>
                    <a:lnTo>
                      <a:pt x="144" y="360"/>
                    </a:lnTo>
                    <a:lnTo>
                      <a:pt x="118" y="350"/>
                    </a:lnTo>
                    <a:lnTo>
                      <a:pt x="96" y="340"/>
                    </a:lnTo>
                    <a:lnTo>
                      <a:pt x="96" y="338"/>
                    </a:lnTo>
                    <a:lnTo>
                      <a:pt x="98" y="336"/>
                    </a:lnTo>
                    <a:lnTo>
                      <a:pt x="74" y="336"/>
                    </a:lnTo>
                    <a:lnTo>
                      <a:pt x="56" y="338"/>
                    </a:lnTo>
                    <a:lnTo>
                      <a:pt x="56" y="336"/>
                    </a:lnTo>
                    <a:lnTo>
                      <a:pt x="56" y="334"/>
                    </a:lnTo>
                    <a:lnTo>
                      <a:pt x="56" y="328"/>
                    </a:lnTo>
                    <a:lnTo>
                      <a:pt x="56" y="324"/>
                    </a:lnTo>
                    <a:lnTo>
                      <a:pt x="54" y="322"/>
                    </a:lnTo>
                    <a:lnTo>
                      <a:pt x="50" y="318"/>
                    </a:lnTo>
                    <a:lnTo>
                      <a:pt x="48" y="316"/>
                    </a:lnTo>
                    <a:lnTo>
                      <a:pt x="48" y="314"/>
                    </a:lnTo>
                    <a:lnTo>
                      <a:pt x="46" y="316"/>
                    </a:lnTo>
                    <a:lnTo>
                      <a:pt x="44" y="314"/>
                    </a:lnTo>
                    <a:lnTo>
                      <a:pt x="44" y="312"/>
                    </a:lnTo>
                    <a:lnTo>
                      <a:pt x="44" y="310"/>
                    </a:lnTo>
                    <a:lnTo>
                      <a:pt x="44" y="310"/>
                    </a:lnTo>
                    <a:lnTo>
                      <a:pt x="38" y="308"/>
                    </a:lnTo>
                    <a:lnTo>
                      <a:pt x="34" y="308"/>
                    </a:lnTo>
                    <a:lnTo>
                      <a:pt x="34" y="304"/>
                    </a:lnTo>
                    <a:lnTo>
                      <a:pt x="30" y="302"/>
                    </a:lnTo>
                    <a:lnTo>
                      <a:pt x="28" y="300"/>
                    </a:lnTo>
                    <a:lnTo>
                      <a:pt x="24" y="300"/>
                    </a:lnTo>
                    <a:lnTo>
                      <a:pt x="22" y="300"/>
                    </a:lnTo>
                    <a:lnTo>
                      <a:pt x="16" y="300"/>
                    </a:lnTo>
                    <a:lnTo>
                      <a:pt x="12" y="298"/>
                    </a:lnTo>
                    <a:lnTo>
                      <a:pt x="14" y="290"/>
                    </a:lnTo>
                    <a:lnTo>
                      <a:pt x="16" y="290"/>
                    </a:lnTo>
                    <a:lnTo>
                      <a:pt x="18" y="286"/>
                    </a:lnTo>
                    <a:lnTo>
                      <a:pt x="16" y="286"/>
                    </a:lnTo>
                    <a:lnTo>
                      <a:pt x="14" y="286"/>
                    </a:lnTo>
                    <a:lnTo>
                      <a:pt x="16" y="282"/>
                    </a:lnTo>
                    <a:lnTo>
                      <a:pt x="14" y="280"/>
                    </a:lnTo>
                    <a:lnTo>
                      <a:pt x="12" y="276"/>
                    </a:lnTo>
                    <a:lnTo>
                      <a:pt x="10" y="276"/>
                    </a:lnTo>
                    <a:lnTo>
                      <a:pt x="10" y="274"/>
                    </a:lnTo>
                    <a:lnTo>
                      <a:pt x="10" y="272"/>
                    </a:lnTo>
                    <a:lnTo>
                      <a:pt x="10" y="268"/>
                    </a:lnTo>
                    <a:lnTo>
                      <a:pt x="6" y="266"/>
                    </a:lnTo>
                    <a:lnTo>
                      <a:pt x="6" y="264"/>
                    </a:lnTo>
                    <a:lnTo>
                      <a:pt x="6" y="256"/>
                    </a:lnTo>
                    <a:lnTo>
                      <a:pt x="8" y="256"/>
                    </a:lnTo>
                    <a:lnTo>
                      <a:pt x="10" y="256"/>
                    </a:lnTo>
                    <a:lnTo>
                      <a:pt x="12" y="252"/>
                    </a:lnTo>
                    <a:lnTo>
                      <a:pt x="12" y="248"/>
                    </a:lnTo>
                    <a:lnTo>
                      <a:pt x="8" y="248"/>
                    </a:lnTo>
                    <a:lnTo>
                      <a:pt x="6" y="248"/>
                    </a:lnTo>
                    <a:lnTo>
                      <a:pt x="6" y="246"/>
                    </a:lnTo>
                    <a:lnTo>
                      <a:pt x="6" y="244"/>
                    </a:lnTo>
                    <a:lnTo>
                      <a:pt x="4" y="244"/>
                    </a:lnTo>
                    <a:lnTo>
                      <a:pt x="6" y="240"/>
                    </a:lnTo>
                    <a:lnTo>
                      <a:pt x="6" y="240"/>
                    </a:lnTo>
                    <a:lnTo>
                      <a:pt x="8" y="236"/>
                    </a:lnTo>
                    <a:lnTo>
                      <a:pt x="8" y="234"/>
                    </a:lnTo>
                    <a:lnTo>
                      <a:pt x="10" y="232"/>
                    </a:lnTo>
                    <a:lnTo>
                      <a:pt x="8" y="232"/>
                    </a:lnTo>
                    <a:lnTo>
                      <a:pt x="8" y="230"/>
                    </a:lnTo>
                    <a:lnTo>
                      <a:pt x="6" y="230"/>
                    </a:lnTo>
                    <a:lnTo>
                      <a:pt x="4" y="228"/>
                    </a:lnTo>
                    <a:lnTo>
                      <a:pt x="2" y="228"/>
                    </a:lnTo>
                    <a:lnTo>
                      <a:pt x="4" y="226"/>
                    </a:lnTo>
                    <a:lnTo>
                      <a:pt x="4" y="224"/>
                    </a:lnTo>
                    <a:lnTo>
                      <a:pt x="6" y="224"/>
                    </a:lnTo>
                    <a:lnTo>
                      <a:pt x="4" y="222"/>
                    </a:lnTo>
                    <a:lnTo>
                      <a:pt x="4" y="220"/>
                    </a:lnTo>
                    <a:lnTo>
                      <a:pt x="2" y="218"/>
                    </a:lnTo>
                    <a:lnTo>
                      <a:pt x="0" y="212"/>
                    </a:lnTo>
                    <a:lnTo>
                      <a:pt x="0" y="210"/>
                    </a:lnTo>
                    <a:lnTo>
                      <a:pt x="2" y="200"/>
                    </a:lnTo>
                    <a:lnTo>
                      <a:pt x="4" y="194"/>
                    </a:lnTo>
                    <a:lnTo>
                      <a:pt x="6" y="194"/>
                    </a:lnTo>
                    <a:lnTo>
                      <a:pt x="4" y="188"/>
                    </a:lnTo>
                    <a:lnTo>
                      <a:pt x="4" y="186"/>
                    </a:lnTo>
                    <a:lnTo>
                      <a:pt x="2" y="182"/>
                    </a:lnTo>
                    <a:lnTo>
                      <a:pt x="2" y="180"/>
                    </a:lnTo>
                    <a:lnTo>
                      <a:pt x="4" y="178"/>
                    </a:lnTo>
                    <a:lnTo>
                      <a:pt x="12" y="170"/>
                    </a:lnTo>
                    <a:lnTo>
                      <a:pt x="14" y="168"/>
                    </a:lnTo>
                    <a:lnTo>
                      <a:pt x="14" y="166"/>
                    </a:lnTo>
                    <a:lnTo>
                      <a:pt x="14" y="164"/>
                    </a:lnTo>
                    <a:lnTo>
                      <a:pt x="16" y="164"/>
                    </a:lnTo>
                    <a:lnTo>
                      <a:pt x="20" y="160"/>
                    </a:lnTo>
                    <a:lnTo>
                      <a:pt x="20" y="158"/>
                    </a:lnTo>
                    <a:lnTo>
                      <a:pt x="22" y="152"/>
                    </a:lnTo>
                    <a:lnTo>
                      <a:pt x="24" y="148"/>
                    </a:lnTo>
                    <a:lnTo>
                      <a:pt x="24" y="146"/>
                    </a:lnTo>
                    <a:lnTo>
                      <a:pt x="28" y="134"/>
                    </a:lnTo>
                    <a:lnTo>
                      <a:pt x="28" y="132"/>
                    </a:lnTo>
                    <a:lnTo>
                      <a:pt x="30" y="130"/>
                    </a:lnTo>
                    <a:lnTo>
                      <a:pt x="38" y="120"/>
                    </a:lnTo>
                    <a:lnTo>
                      <a:pt x="44" y="114"/>
                    </a:lnTo>
                    <a:lnTo>
                      <a:pt x="46" y="110"/>
                    </a:lnTo>
                    <a:lnTo>
                      <a:pt x="52" y="104"/>
                    </a:lnTo>
                    <a:lnTo>
                      <a:pt x="62" y="88"/>
                    </a:lnTo>
                    <a:lnTo>
                      <a:pt x="62" y="86"/>
                    </a:lnTo>
                    <a:lnTo>
                      <a:pt x="66" y="84"/>
                    </a:lnTo>
                    <a:lnTo>
                      <a:pt x="72" y="72"/>
                    </a:lnTo>
                    <a:lnTo>
                      <a:pt x="78" y="64"/>
                    </a:lnTo>
                    <a:lnTo>
                      <a:pt x="78" y="62"/>
                    </a:lnTo>
                    <a:lnTo>
                      <a:pt x="80" y="64"/>
                    </a:lnTo>
                    <a:lnTo>
                      <a:pt x="82" y="62"/>
                    </a:lnTo>
                    <a:lnTo>
                      <a:pt x="84" y="62"/>
                    </a:lnTo>
                    <a:lnTo>
                      <a:pt x="80" y="62"/>
                    </a:lnTo>
                    <a:lnTo>
                      <a:pt x="78" y="62"/>
                    </a:lnTo>
                    <a:lnTo>
                      <a:pt x="76" y="62"/>
                    </a:lnTo>
                    <a:lnTo>
                      <a:pt x="82" y="54"/>
                    </a:lnTo>
                    <a:lnTo>
                      <a:pt x="80" y="58"/>
                    </a:lnTo>
                    <a:lnTo>
                      <a:pt x="82" y="58"/>
                    </a:lnTo>
                    <a:lnTo>
                      <a:pt x="84" y="56"/>
                    </a:lnTo>
                    <a:lnTo>
                      <a:pt x="84" y="54"/>
                    </a:lnTo>
                    <a:lnTo>
                      <a:pt x="86" y="52"/>
                    </a:lnTo>
                    <a:lnTo>
                      <a:pt x="84" y="52"/>
                    </a:lnTo>
                    <a:lnTo>
                      <a:pt x="82" y="52"/>
                    </a:lnTo>
                    <a:lnTo>
                      <a:pt x="84" y="50"/>
                    </a:lnTo>
                    <a:lnTo>
                      <a:pt x="84" y="48"/>
                    </a:lnTo>
                    <a:lnTo>
                      <a:pt x="84" y="50"/>
                    </a:lnTo>
                    <a:lnTo>
                      <a:pt x="88" y="48"/>
                    </a:lnTo>
                    <a:lnTo>
                      <a:pt x="88" y="46"/>
                    </a:lnTo>
                    <a:lnTo>
                      <a:pt x="86" y="46"/>
                    </a:lnTo>
                    <a:lnTo>
                      <a:pt x="86" y="48"/>
                    </a:lnTo>
                    <a:lnTo>
                      <a:pt x="84" y="48"/>
                    </a:lnTo>
                    <a:lnTo>
                      <a:pt x="88" y="42"/>
                    </a:lnTo>
                    <a:lnTo>
                      <a:pt x="88" y="40"/>
                    </a:lnTo>
                    <a:lnTo>
                      <a:pt x="88" y="38"/>
                    </a:lnTo>
                    <a:lnTo>
                      <a:pt x="88" y="36"/>
                    </a:lnTo>
                    <a:lnTo>
                      <a:pt x="88" y="32"/>
                    </a:lnTo>
                    <a:lnTo>
                      <a:pt x="88" y="30"/>
                    </a:lnTo>
                    <a:lnTo>
                      <a:pt x="88" y="28"/>
                    </a:lnTo>
                    <a:lnTo>
                      <a:pt x="88" y="26"/>
                    </a:lnTo>
                    <a:lnTo>
                      <a:pt x="90" y="24"/>
                    </a:lnTo>
                    <a:lnTo>
                      <a:pt x="90" y="24"/>
                    </a:lnTo>
                    <a:lnTo>
                      <a:pt x="90" y="24"/>
                    </a:lnTo>
                  </a:path>
                </a:pathLst>
              </a:custGeom>
              <a:solidFill>
                <a:srgbClr val="53143F"/>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GB" sz="900"/>
              </a:p>
            </p:txBody>
          </p:sp>
        </p:grpSp>
      </p:grpSp>
      <p:sp>
        <p:nvSpPr>
          <p:cNvPr id="526" name="Freeform 1">
            <a:extLst>
              <a:ext uri="{FF2B5EF4-FFF2-40B4-BE49-F238E27FC236}">
                <a16:creationId xmlns:a16="http://schemas.microsoft.com/office/drawing/2014/main" id="{F568DA36-1FF6-EDB8-9FDB-878A03E0BE69}"/>
              </a:ext>
            </a:extLst>
          </p:cNvPr>
          <p:cNvSpPr/>
          <p:nvPr/>
        </p:nvSpPr>
        <p:spPr>
          <a:xfrm>
            <a:off x="6894286" y="2596243"/>
            <a:ext cx="604157" cy="1396093"/>
          </a:xfrm>
          <a:custGeom>
            <a:avLst/>
            <a:gdLst>
              <a:gd name="connsiteX0" fmla="*/ 805543 w 805543"/>
              <a:gd name="connsiteY0" fmla="*/ 1861457 h 1861457"/>
              <a:gd name="connsiteX1" fmla="*/ 0 w 805543"/>
              <a:gd name="connsiteY1" fmla="*/ 0 h 1861457"/>
            </a:gdLst>
            <a:ahLst/>
            <a:cxnLst>
              <a:cxn ang="0">
                <a:pos x="connsiteX0" y="connsiteY0"/>
              </a:cxn>
              <a:cxn ang="0">
                <a:pos x="connsiteX1" y="connsiteY1"/>
              </a:cxn>
            </a:cxnLst>
            <a:rect l="l" t="t" r="r" b="b"/>
            <a:pathLst>
              <a:path w="805543" h="1861457">
                <a:moveTo>
                  <a:pt x="805543" y="1861457"/>
                </a:moveTo>
                <a:lnTo>
                  <a:pt x="0" y="0"/>
                </a:lnTo>
              </a:path>
            </a:pathLst>
          </a:custGeom>
          <a:noFill/>
          <a:ln w="571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27" name="Freeform 5">
            <a:extLst>
              <a:ext uri="{FF2B5EF4-FFF2-40B4-BE49-F238E27FC236}">
                <a16:creationId xmlns:a16="http://schemas.microsoft.com/office/drawing/2014/main" id="{425D3753-517B-832C-1B54-68DE82BAADA2}"/>
              </a:ext>
            </a:extLst>
          </p:cNvPr>
          <p:cNvSpPr/>
          <p:nvPr/>
        </p:nvSpPr>
        <p:spPr>
          <a:xfrm>
            <a:off x="7408635" y="2441122"/>
            <a:ext cx="474857" cy="1526721"/>
          </a:xfrm>
          <a:custGeom>
            <a:avLst/>
            <a:gdLst>
              <a:gd name="connsiteX0" fmla="*/ 152400 w 633142"/>
              <a:gd name="connsiteY0" fmla="*/ 2035628 h 2035628"/>
              <a:gd name="connsiteX1" fmla="*/ 631372 w 633142"/>
              <a:gd name="connsiteY1" fmla="*/ 1175657 h 2035628"/>
              <a:gd name="connsiteX2" fmla="*/ 0 w 633142"/>
              <a:gd name="connsiteY2" fmla="*/ 0 h 2035628"/>
            </a:gdLst>
            <a:ahLst/>
            <a:cxnLst>
              <a:cxn ang="0">
                <a:pos x="connsiteX0" y="connsiteY0"/>
              </a:cxn>
              <a:cxn ang="0">
                <a:pos x="connsiteX1" y="connsiteY1"/>
              </a:cxn>
              <a:cxn ang="0">
                <a:pos x="connsiteX2" y="connsiteY2"/>
              </a:cxn>
            </a:cxnLst>
            <a:rect l="l" t="t" r="r" b="b"/>
            <a:pathLst>
              <a:path w="633142" h="2035628">
                <a:moveTo>
                  <a:pt x="152400" y="2035628"/>
                </a:moveTo>
                <a:cubicBezTo>
                  <a:pt x="404586" y="1775278"/>
                  <a:pt x="656772" y="1514928"/>
                  <a:pt x="631372" y="1175657"/>
                </a:cubicBezTo>
                <a:cubicBezTo>
                  <a:pt x="605972" y="836386"/>
                  <a:pt x="302986" y="418193"/>
                  <a:pt x="0" y="0"/>
                </a:cubicBezTo>
              </a:path>
            </a:pathLst>
          </a:custGeom>
          <a:noFill/>
          <a:ln w="3810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grpSp>
        <p:nvGrpSpPr>
          <p:cNvPr id="528" name="Group 527">
            <a:extLst>
              <a:ext uri="{FF2B5EF4-FFF2-40B4-BE49-F238E27FC236}">
                <a16:creationId xmlns:a16="http://schemas.microsoft.com/office/drawing/2014/main" id="{863E0520-549E-E5E5-1F12-ACE155F5EA7E}"/>
              </a:ext>
            </a:extLst>
          </p:cNvPr>
          <p:cNvGrpSpPr/>
          <p:nvPr/>
        </p:nvGrpSpPr>
        <p:grpSpPr>
          <a:xfrm>
            <a:off x="136177" y="4099058"/>
            <a:ext cx="935214" cy="416153"/>
            <a:chOff x="566321" y="4303303"/>
            <a:chExt cx="1151033" cy="554870"/>
          </a:xfrm>
        </p:grpSpPr>
        <p:cxnSp>
          <p:nvCxnSpPr>
            <p:cNvPr id="529" name="Straight Arrow Connector 528">
              <a:extLst>
                <a:ext uri="{FF2B5EF4-FFF2-40B4-BE49-F238E27FC236}">
                  <a16:creationId xmlns:a16="http://schemas.microsoft.com/office/drawing/2014/main" id="{66D580C7-7CC1-9A94-7529-7C0A38761FA7}"/>
                </a:ext>
              </a:extLst>
            </p:cNvPr>
            <p:cNvCxnSpPr/>
            <p:nvPr/>
          </p:nvCxnSpPr>
          <p:spPr>
            <a:xfrm flipV="1">
              <a:off x="566671" y="4417930"/>
              <a:ext cx="382132" cy="1"/>
            </a:xfrm>
            <a:prstGeom prst="straightConnector1">
              <a:avLst/>
            </a:prstGeom>
            <a:ln>
              <a:solidFill>
                <a:srgbClr val="FF0000"/>
              </a:solidFill>
              <a:tailEnd type="triangle" w="sm" len="med"/>
            </a:ln>
          </p:spPr>
          <p:style>
            <a:lnRef idx="2">
              <a:schemeClr val="accent2"/>
            </a:lnRef>
            <a:fillRef idx="0">
              <a:schemeClr val="accent2"/>
            </a:fillRef>
            <a:effectRef idx="1">
              <a:schemeClr val="accent2"/>
            </a:effectRef>
            <a:fontRef idx="minor">
              <a:schemeClr val="tx1"/>
            </a:fontRef>
          </p:style>
        </p:cxnSp>
        <p:cxnSp>
          <p:nvCxnSpPr>
            <p:cNvPr id="530" name="Straight Arrow Connector 529">
              <a:extLst>
                <a:ext uri="{FF2B5EF4-FFF2-40B4-BE49-F238E27FC236}">
                  <a16:creationId xmlns:a16="http://schemas.microsoft.com/office/drawing/2014/main" id="{19759AE1-9069-7AC3-610B-5D0238B17850}"/>
                </a:ext>
              </a:extLst>
            </p:cNvPr>
            <p:cNvCxnSpPr/>
            <p:nvPr/>
          </p:nvCxnSpPr>
          <p:spPr>
            <a:xfrm flipV="1">
              <a:off x="566671" y="4570331"/>
              <a:ext cx="382132" cy="1"/>
            </a:xfrm>
            <a:prstGeom prst="straightConnector1">
              <a:avLst/>
            </a:prstGeom>
            <a:ln w="50800">
              <a:solidFill>
                <a:srgbClr val="FF0000"/>
              </a:solidFill>
              <a:tailEnd type="triangle" w="sm" len="med"/>
            </a:ln>
          </p:spPr>
          <p:style>
            <a:lnRef idx="2">
              <a:schemeClr val="accent2"/>
            </a:lnRef>
            <a:fillRef idx="0">
              <a:schemeClr val="accent2"/>
            </a:fillRef>
            <a:effectRef idx="1">
              <a:schemeClr val="accent2"/>
            </a:effectRef>
            <a:fontRef idx="minor">
              <a:schemeClr val="tx1"/>
            </a:fontRef>
          </p:style>
        </p:cxnSp>
        <p:cxnSp>
          <p:nvCxnSpPr>
            <p:cNvPr id="531" name="Straight Arrow Connector 530">
              <a:extLst>
                <a:ext uri="{FF2B5EF4-FFF2-40B4-BE49-F238E27FC236}">
                  <a16:creationId xmlns:a16="http://schemas.microsoft.com/office/drawing/2014/main" id="{3CBF7C3C-9E00-3CDC-1780-9D386868FE94}"/>
                </a:ext>
              </a:extLst>
            </p:cNvPr>
            <p:cNvCxnSpPr/>
            <p:nvPr/>
          </p:nvCxnSpPr>
          <p:spPr>
            <a:xfrm flipV="1">
              <a:off x="566321" y="4751119"/>
              <a:ext cx="382132" cy="1"/>
            </a:xfrm>
            <a:prstGeom prst="straightConnector1">
              <a:avLst/>
            </a:prstGeom>
            <a:ln w="76200">
              <a:solidFill>
                <a:srgbClr val="FF0000"/>
              </a:solidFill>
              <a:tailEnd type="triangle" w="sm" len="med"/>
            </a:ln>
          </p:spPr>
          <p:style>
            <a:lnRef idx="2">
              <a:schemeClr val="accent2"/>
            </a:lnRef>
            <a:fillRef idx="0">
              <a:schemeClr val="accent2"/>
            </a:fillRef>
            <a:effectRef idx="1">
              <a:schemeClr val="accent2"/>
            </a:effectRef>
            <a:fontRef idx="minor">
              <a:schemeClr val="tx1"/>
            </a:fontRef>
          </p:style>
        </p:cxnSp>
        <p:grpSp>
          <p:nvGrpSpPr>
            <p:cNvPr id="532" name="Group 531">
              <a:extLst>
                <a:ext uri="{FF2B5EF4-FFF2-40B4-BE49-F238E27FC236}">
                  <a16:creationId xmlns:a16="http://schemas.microsoft.com/office/drawing/2014/main" id="{ADA4531B-CB83-E76F-4236-5779A355F146}"/>
                </a:ext>
              </a:extLst>
            </p:cNvPr>
            <p:cNvGrpSpPr/>
            <p:nvPr/>
          </p:nvGrpSpPr>
          <p:grpSpPr>
            <a:xfrm>
              <a:off x="973153" y="4303303"/>
              <a:ext cx="744201" cy="554870"/>
              <a:chOff x="860714" y="5253788"/>
              <a:chExt cx="744201" cy="554870"/>
            </a:xfrm>
          </p:grpSpPr>
          <p:sp>
            <p:nvSpPr>
              <p:cNvPr id="533" name="TextBox 532">
                <a:extLst>
                  <a:ext uri="{FF2B5EF4-FFF2-40B4-BE49-F238E27FC236}">
                    <a16:creationId xmlns:a16="http://schemas.microsoft.com/office/drawing/2014/main" id="{F78E94C5-D33E-B696-EFBB-A2B69633566F}"/>
                  </a:ext>
                </a:extLst>
              </p:cNvPr>
              <p:cNvSpPr txBox="1"/>
              <p:nvPr/>
            </p:nvSpPr>
            <p:spPr>
              <a:xfrm>
                <a:off x="864672" y="5253788"/>
                <a:ext cx="740243" cy="246221"/>
              </a:xfrm>
              <a:prstGeom prst="rect">
                <a:avLst/>
              </a:prstGeom>
              <a:noFill/>
            </p:spPr>
            <p:txBody>
              <a:bodyPr wrap="none" rtlCol="0">
                <a:spAutoFit/>
              </a:bodyPr>
              <a:lstStyle/>
              <a:p>
                <a:r>
                  <a:rPr lang="en-AU" sz="900" b="0" dirty="0">
                    <a:latin typeface="Arial" panose="020B0604020202020204" pitchFamily="34" charset="0"/>
                    <a:cs typeface="Arial" panose="020B0604020202020204" pitchFamily="34" charset="0"/>
                  </a:rPr>
                  <a:t>100 - 150 </a:t>
                </a:r>
                <a:r>
                  <a:rPr lang="en-AU" sz="900" b="0" dirty="0" err="1">
                    <a:latin typeface="Arial" panose="020B0604020202020204" pitchFamily="34" charset="0"/>
                    <a:cs typeface="Arial" panose="020B0604020202020204" pitchFamily="34" charset="0"/>
                  </a:rPr>
                  <a:t>kt</a:t>
                </a:r>
                <a:endParaRPr lang="en-GB" sz="900" b="0" dirty="0">
                  <a:latin typeface="Arial" panose="020B0604020202020204" pitchFamily="34" charset="0"/>
                  <a:cs typeface="Arial" panose="020B0604020202020204" pitchFamily="34" charset="0"/>
                </a:endParaRPr>
              </a:p>
            </p:txBody>
          </p:sp>
          <p:sp>
            <p:nvSpPr>
              <p:cNvPr id="534" name="TextBox 533">
                <a:extLst>
                  <a:ext uri="{FF2B5EF4-FFF2-40B4-BE49-F238E27FC236}">
                    <a16:creationId xmlns:a16="http://schemas.microsoft.com/office/drawing/2014/main" id="{D2358021-AF29-25EB-2609-AE19D0A41FF9}"/>
                  </a:ext>
                </a:extLst>
              </p:cNvPr>
              <p:cNvSpPr txBox="1"/>
              <p:nvPr/>
            </p:nvSpPr>
            <p:spPr>
              <a:xfrm>
                <a:off x="862161" y="5410037"/>
                <a:ext cx="740243" cy="246221"/>
              </a:xfrm>
              <a:prstGeom prst="rect">
                <a:avLst/>
              </a:prstGeom>
              <a:noFill/>
            </p:spPr>
            <p:txBody>
              <a:bodyPr wrap="none" rtlCol="0">
                <a:spAutoFit/>
              </a:bodyPr>
              <a:lstStyle/>
              <a:p>
                <a:r>
                  <a:rPr lang="en-AU" sz="900" b="0" dirty="0">
                    <a:latin typeface="Arial" panose="020B0604020202020204" pitchFamily="34" charset="0"/>
                    <a:cs typeface="Arial" panose="020B0604020202020204" pitchFamily="34" charset="0"/>
                  </a:rPr>
                  <a:t>150 - 300 </a:t>
                </a:r>
                <a:r>
                  <a:rPr lang="en-AU" sz="900" b="0" dirty="0" err="1">
                    <a:latin typeface="Arial" panose="020B0604020202020204" pitchFamily="34" charset="0"/>
                    <a:cs typeface="Arial" panose="020B0604020202020204" pitchFamily="34" charset="0"/>
                  </a:rPr>
                  <a:t>kt</a:t>
                </a:r>
                <a:endParaRPr lang="en-GB" sz="900" b="0" dirty="0">
                  <a:latin typeface="Arial" panose="020B0604020202020204" pitchFamily="34" charset="0"/>
                  <a:cs typeface="Arial" panose="020B0604020202020204" pitchFamily="34" charset="0"/>
                </a:endParaRPr>
              </a:p>
            </p:txBody>
          </p:sp>
          <p:sp>
            <p:nvSpPr>
              <p:cNvPr id="535" name="TextBox 534">
                <a:extLst>
                  <a:ext uri="{FF2B5EF4-FFF2-40B4-BE49-F238E27FC236}">
                    <a16:creationId xmlns:a16="http://schemas.microsoft.com/office/drawing/2014/main" id="{C441ABEF-5EAC-F50B-6DB9-72250F8E00AA}"/>
                  </a:ext>
                </a:extLst>
              </p:cNvPr>
              <p:cNvSpPr txBox="1"/>
              <p:nvPr/>
            </p:nvSpPr>
            <p:spPr>
              <a:xfrm>
                <a:off x="860714" y="5562437"/>
                <a:ext cx="566625" cy="246221"/>
              </a:xfrm>
              <a:prstGeom prst="rect">
                <a:avLst/>
              </a:prstGeom>
              <a:noFill/>
            </p:spPr>
            <p:txBody>
              <a:bodyPr wrap="none" rtlCol="0">
                <a:spAutoFit/>
              </a:bodyPr>
              <a:lstStyle/>
              <a:p>
                <a:r>
                  <a:rPr lang="en-AU" sz="900" b="0" dirty="0">
                    <a:latin typeface="Arial" panose="020B0604020202020204" pitchFamily="34" charset="0"/>
                    <a:cs typeface="Arial" panose="020B0604020202020204" pitchFamily="34" charset="0"/>
                  </a:rPr>
                  <a:t>&gt; 300 </a:t>
                </a:r>
                <a:r>
                  <a:rPr lang="en-AU" sz="900" b="0" dirty="0" err="1">
                    <a:latin typeface="Arial" panose="020B0604020202020204" pitchFamily="34" charset="0"/>
                    <a:cs typeface="Arial" panose="020B0604020202020204" pitchFamily="34" charset="0"/>
                  </a:rPr>
                  <a:t>kt</a:t>
                </a:r>
                <a:endParaRPr lang="en-GB" sz="900" b="0" dirty="0">
                  <a:latin typeface="Arial" panose="020B0604020202020204" pitchFamily="34" charset="0"/>
                  <a:cs typeface="Arial" panose="020B0604020202020204" pitchFamily="34" charset="0"/>
                </a:endParaRPr>
              </a:p>
            </p:txBody>
          </p:sp>
        </p:grpSp>
      </p:grpSp>
      <p:sp>
        <p:nvSpPr>
          <p:cNvPr id="536" name="Freeform 6">
            <a:extLst>
              <a:ext uri="{FF2B5EF4-FFF2-40B4-BE49-F238E27FC236}">
                <a16:creationId xmlns:a16="http://schemas.microsoft.com/office/drawing/2014/main" id="{062DB058-D20F-26DC-B0FB-51894E2B2228}"/>
              </a:ext>
            </a:extLst>
          </p:cNvPr>
          <p:cNvSpPr/>
          <p:nvPr/>
        </p:nvSpPr>
        <p:spPr>
          <a:xfrm>
            <a:off x="2813081" y="2292102"/>
            <a:ext cx="1537268" cy="2532991"/>
          </a:xfrm>
          <a:custGeom>
            <a:avLst/>
            <a:gdLst>
              <a:gd name="connsiteX0" fmla="*/ 118493 w 2154122"/>
              <a:gd name="connsiteY0" fmla="*/ 1848855 h 3656037"/>
              <a:gd name="connsiteX1" fmla="*/ 42293 w 2154122"/>
              <a:gd name="connsiteY1" fmla="*/ 3198684 h 3656037"/>
              <a:gd name="connsiteX2" fmla="*/ 695436 w 2154122"/>
              <a:gd name="connsiteY2" fmla="*/ 3459941 h 3656037"/>
              <a:gd name="connsiteX3" fmla="*/ 1642493 w 2154122"/>
              <a:gd name="connsiteY3" fmla="*/ 455484 h 3656037"/>
              <a:gd name="connsiteX4" fmla="*/ 2154122 w 2154122"/>
              <a:gd name="connsiteY4" fmla="*/ 63598 h 3656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122" h="3656037">
                <a:moveTo>
                  <a:pt x="118493" y="1848855"/>
                </a:moveTo>
                <a:cubicBezTo>
                  <a:pt x="32314" y="2389512"/>
                  <a:pt x="-53864" y="2930170"/>
                  <a:pt x="42293" y="3198684"/>
                </a:cubicBezTo>
                <a:cubicBezTo>
                  <a:pt x="138450" y="3467198"/>
                  <a:pt x="428736" y="3917141"/>
                  <a:pt x="695436" y="3459941"/>
                </a:cubicBezTo>
                <a:cubicBezTo>
                  <a:pt x="962136" y="3002741"/>
                  <a:pt x="1399379" y="1021541"/>
                  <a:pt x="1642493" y="455484"/>
                </a:cubicBezTo>
                <a:cubicBezTo>
                  <a:pt x="1885607" y="-110573"/>
                  <a:pt x="2019864" y="-23488"/>
                  <a:pt x="2154122" y="63598"/>
                </a:cubicBezTo>
              </a:path>
            </a:pathLst>
          </a:custGeom>
          <a:noFill/>
          <a:ln w="571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37" name="Freeform 8">
            <a:extLst>
              <a:ext uri="{FF2B5EF4-FFF2-40B4-BE49-F238E27FC236}">
                <a16:creationId xmlns:a16="http://schemas.microsoft.com/office/drawing/2014/main" id="{AD721F94-9BF9-30F6-53B6-ABB19223B39A}"/>
              </a:ext>
            </a:extLst>
          </p:cNvPr>
          <p:cNvSpPr/>
          <p:nvPr/>
        </p:nvSpPr>
        <p:spPr>
          <a:xfrm>
            <a:off x="2737572" y="2434446"/>
            <a:ext cx="3896875" cy="2421075"/>
          </a:xfrm>
          <a:custGeom>
            <a:avLst/>
            <a:gdLst>
              <a:gd name="connsiteX0" fmla="*/ 197400 w 5149713"/>
              <a:gd name="connsiteY0" fmla="*/ 1447800 h 3110342"/>
              <a:gd name="connsiteX1" fmla="*/ 23228 w 5149713"/>
              <a:gd name="connsiteY1" fmla="*/ 2786743 h 3110342"/>
              <a:gd name="connsiteX2" fmla="*/ 654600 w 5149713"/>
              <a:gd name="connsiteY2" fmla="*/ 3048000 h 3110342"/>
              <a:gd name="connsiteX3" fmla="*/ 4627885 w 5149713"/>
              <a:gd name="connsiteY3" fmla="*/ 1861457 h 3110342"/>
              <a:gd name="connsiteX4" fmla="*/ 4987114 w 5149713"/>
              <a:gd name="connsiteY4" fmla="*/ 0 h 3110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49713" h="3110342">
                <a:moveTo>
                  <a:pt x="197400" y="1447800"/>
                </a:moveTo>
                <a:cubicBezTo>
                  <a:pt x="72214" y="1983921"/>
                  <a:pt x="-52972" y="2520043"/>
                  <a:pt x="23228" y="2786743"/>
                </a:cubicBezTo>
                <a:cubicBezTo>
                  <a:pt x="99428" y="3053443"/>
                  <a:pt x="-112843" y="3202214"/>
                  <a:pt x="654600" y="3048000"/>
                </a:cubicBezTo>
                <a:cubicBezTo>
                  <a:pt x="1422043" y="2893786"/>
                  <a:pt x="3905799" y="2369457"/>
                  <a:pt x="4627885" y="1861457"/>
                </a:cubicBezTo>
                <a:cubicBezTo>
                  <a:pt x="5349971" y="1353457"/>
                  <a:pt x="5168542" y="676728"/>
                  <a:pt x="4987114" y="0"/>
                </a:cubicBezTo>
              </a:path>
            </a:pathLst>
          </a:custGeom>
          <a:noFill/>
          <a:ln w="571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38" name="Freeform 9">
            <a:extLst>
              <a:ext uri="{FF2B5EF4-FFF2-40B4-BE49-F238E27FC236}">
                <a16:creationId xmlns:a16="http://schemas.microsoft.com/office/drawing/2014/main" id="{6484E969-C517-F5F6-E042-61CB3AD0305F}"/>
              </a:ext>
            </a:extLst>
          </p:cNvPr>
          <p:cNvSpPr/>
          <p:nvPr/>
        </p:nvSpPr>
        <p:spPr>
          <a:xfrm>
            <a:off x="2752470" y="2383972"/>
            <a:ext cx="4419212" cy="2518068"/>
          </a:xfrm>
          <a:custGeom>
            <a:avLst/>
            <a:gdLst>
              <a:gd name="connsiteX0" fmla="*/ 188420 w 5892282"/>
              <a:gd name="connsiteY0" fmla="*/ 1654628 h 3357424"/>
              <a:gd name="connsiteX1" fmla="*/ 36020 w 5892282"/>
              <a:gd name="connsiteY1" fmla="*/ 2862942 h 3357424"/>
              <a:gd name="connsiteX2" fmla="*/ 787135 w 5892282"/>
              <a:gd name="connsiteY2" fmla="*/ 3298371 h 3357424"/>
              <a:gd name="connsiteX3" fmla="*/ 5184963 w 5892282"/>
              <a:gd name="connsiteY3" fmla="*/ 1643742 h 3357424"/>
              <a:gd name="connsiteX4" fmla="*/ 5881649 w 5892282"/>
              <a:gd name="connsiteY4" fmla="*/ 0 h 3357424"/>
              <a:gd name="connsiteX5" fmla="*/ 5881649 w 5892282"/>
              <a:gd name="connsiteY5" fmla="*/ 0 h 3357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92282" h="3357424">
                <a:moveTo>
                  <a:pt x="188420" y="1654628"/>
                </a:moveTo>
                <a:cubicBezTo>
                  <a:pt x="62327" y="2121806"/>
                  <a:pt x="-63766" y="2588985"/>
                  <a:pt x="36020" y="2862942"/>
                </a:cubicBezTo>
                <a:cubicBezTo>
                  <a:pt x="135806" y="3136899"/>
                  <a:pt x="-71022" y="3501571"/>
                  <a:pt x="787135" y="3298371"/>
                </a:cubicBezTo>
                <a:cubicBezTo>
                  <a:pt x="1645292" y="3095171"/>
                  <a:pt x="4335877" y="2193471"/>
                  <a:pt x="5184963" y="1643742"/>
                </a:cubicBezTo>
                <a:cubicBezTo>
                  <a:pt x="6034049" y="1094013"/>
                  <a:pt x="5881649" y="0"/>
                  <a:pt x="5881649" y="0"/>
                </a:cubicBezTo>
                <a:lnTo>
                  <a:pt x="5881649" y="0"/>
                </a:lnTo>
              </a:path>
            </a:pathLst>
          </a:custGeom>
          <a:noFill/>
          <a:ln w="571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39" name="Freeform 10">
            <a:extLst>
              <a:ext uri="{FF2B5EF4-FFF2-40B4-BE49-F238E27FC236}">
                <a16:creationId xmlns:a16="http://schemas.microsoft.com/office/drawing/2014/main" id="{0C299D0B-26D2-8658-C434-288B7E692DC3}"/>
              </a:ext>
            </a:extLst>
          </p:cNvPr>
          <p:cNvSpPr/>
          <p:nvPr/>
        </p:nvSpPr>
        <p:spPr>
          <a:xfrm>
            <a:off x="2877456" y="3385456"/>
            <a:ext cx="352543" cy="190499"/>
          </a:xfrm>
          <a:custGeom>
            <a:avLst/>
            <a:gdLst>
              <a:gd name="connsiteX0" fmla="*/ 0 w 304800"/>
              <a:gd name="connsiteY0" fmla="*/ 185057 h 185057"/>
              <a:gd name="connsiteX1" fmla="*/ 304800 w 304800"/>
              <a:gd name="connsiteY1" fmla="*/ 0 h 185057"/>
            </a:gdLst>
            <a:ahLst/>
            <a:cxnLst>
              <a:cxn ang="0">
                <a:pos x="connsiteX0" y="connsiteY0"/>
              </a:cxn>
              <a:cxn ang="0">
                <a:pos x="connsiteX1" y="connsiteY1"/>
              </a:cxn>
            </a:cxnLst>
            <a:rect l="l" t="t" r="r" b="b"/>
            <a:pathLst>
              <a:path w="304800" h="185057">
                <a:moveTo>
                  <a:pt x="0" y="185057"/>
                </a:moveTo>
                <a:lnTo>
                  <a:pt x="304800" y="0"/>
                </a:lnTo>
              </a:path>
            </a:pathLst>
          </a:custGeom>
          <a:noFill/>
          <a:ln w="3810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40" name="Freeform 13">
            <a:extLst>
              <a:ext uri="{FF2B5EF4-FFF2-40B4-BE49-F238E27FC236}">
                <a16:creationId xmlns:a16="http://schemas.microsoft.com/office/drawing/2014/main" id="{630523BB-9933-0018-2C61-61B7F61470A4}"/>
              </a:ext>
            </a:extLst>
          </p:cNvPr>
          <p:cNvSpPr/>
          <p:nvPr/>
        </p:nvSpPr>
        <p:spPr>
          <a:xfrm>
            <a:off x="2403928" y="2528429"/>
            <a:ext cx="4996544" cy="2243066"/>
          </a:xfrm>
          <a:custGeom>
            <a:avLst/>
            <a:gdLst>
              <a:gd name="connsiteX0" fmla="*/ 0 w 6662058"/>
              <a:gd name="connsiteY0" fmla="*/ 286361 h 2990754"/>
              <a:gd name="connsiteX1" fmla="*/ 1306286 w 6662058"/>
              <a:gd name="connsiteY1" fmla="*/ 242818 h 2990754"/>
              <a:gd name="connsiteX2" fmla="*/ 3918858 w 6662058"/>
              <a:gd name="connsiteY2" fmla="*/ 2909818 h 2990754"/>
              <a:gd name="connsiteX3" fmla="*/ 6662058 w 6662058"/>
              <a:gd name="connsiteY3" fmla="*/ 2038961 h 2990754"/>
            </a:gdLst>
            <a:ahLst/>
            <a:cxnLst>
              <a:cxn ang="0">
                <a:pos x="connsiteX0" y="connsiteY0"/>
              </a:cxn>
              <a:cxn ang="0">
                <a:pos x="connsiteX1" y="connsiteY1"/>
              </a:cxn>
              <a:cxn ang="0">
                <a:pos x="connsiteX2" y="connsiteY2"/>
              </a:cxn>
              <a:cxn ang="0">
                <a:pos x="connsiteX3" y="connsiteY3"/>
              </a:cxn>
            </a:cxnLst>
            <a:rect l="l" t="t" r="r" b="b"/>
            <a:pathLst>
              <a:path w="6662058" h="2990754">
                <a:moveTo>
                  <a:pt x="0" y="286361"/>
                </a:moveTo>
                <a:cubicBezTo>
                  <a:pt x="326571" y="45968"/>
                  <a:pt x="653143" y="-194425"/>
                  <a:pt x="1306286" y="242818"/>
                </a:cubicBezTo>
                <a:cubicBezTo>
                  <a:pt x="1959429" y="680061"/>
                  <a:pt x="3026229" y="2610461"/>
                  <a:pt x="3918858" y="2909818"/>
                </a:cubicBezTo>
                <a:cubicBezTo>
                  <a:pt x="4811487" y="3209175"/>
                  <a:pt x="5736772" y="2624068"/>
                  <a:pt x="6662058" y="2038961"/>
                </a:cubicBezTo>
              </a:path>
            </a:pathLst>
          </a:custGeom>
          <a:noFill/>
          <a:ln w="190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41" name="Freeform 14">
            <a:extLst>
              <a:ext uri="{FF2B5EF4-FFF2-40B4-BE49-F238E27FC236}">
                <a16:creationId xmlns:a16="http://schemas.microsoft.com/office/drawing/2014/main" id="{8D644C5D-BE40-9411-354D-9A8664E49025}"/>
              </a:ext>
            </a:extLst>
          </p:cNvPr>
          <p:cNvSpPr/>
          <p:nvPr/>
        </p:nvSpPr>
        <p:spPr>
          <a:xfrm>
            <a:off x="2403928" y="2449286"/>
            <a:ext cx="5167239" cy="2272433"/>
          </a:xfrm>
          <a:custGeom>
            <a:avLst/>
            <a:gdLst>
              <a:gd name="connsiteX0" fmla="*/ 0 w 6889652"/>
              <a:gd name="connsiteY0" fmla="*/ 381000 h 3029911"/>
              <a:gd name="connsiteX1" fmla="*/ 947058 w 6889652"/>
              <a:gd name="connsiteY1" fmla="*/ 304800 h 3029911"/>
              <a:gd name="connsiteX2" fmla="*/ 4267200 w 6889652"/>
              <a:gd name="connsiteY2" fmla="*/ 3026229 h 3029911"/>
              <a:gd name="connsiteX3" fmla="*/ 6683829 w 6889652"/>
              <a:gd name="connsiteY3" fmla="*/ 870857 h 3029911"/>
              <a:gd name="connsiteX4" fmla="*/ 6596743 w 6889652"/>
              <a:gd name="connsiteY4" fmla="*/ 0 h 3029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9652" h="3029911">
                <a:moveTo>
                  <a:pt x="0" y="381000"/>
                </a:moveTo>
                <a:cubicBezTo>
                  <a:pt x="117929" y="122464"/>
                  <a:pt x="235858" y="-136071"/>
                  <a:pt x="947058" y="304800"/>
                </a:cubicBezTo>
                <a:cubicBezTo>
                  <a:pt x="1658258" y="745671"/>
                  <a:pt x="3311072" y="2931886"/>
                  <a:pt x="4267200" y="3026229"/>
                </a:cubicBezTo>
                <a:cubicBezTo>
                  <a:pt x="5223328" y="3120572"/>
                  <a:pt x="6295572" y="1375228"/>
                  <a:pt x="6683829" y="870857"/>
                </a:cubicBezTo>
                <a:cubicBezTo>
                  <a:pt x="7072086" y="366486"/>
                  <a:pt x="6834414" y="183243"/>
                  <a:pt x="6596743" y="0"/>
                </a:cubicBezTo>
              </a:path>
            </a:pathLst>
          </a:custGeom>
          <a:noFill/>
          <a:ln w="190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42" name="Freeform 15">
            <a:extLst>
              <a:ext uri="{FF2B5EF4-FFF2-40B4-BE49-F238E27FC236}">
                <a16:creationId xmlns:a16="http://schemas.microsoft.com/office/drawing/2014/main" id="{815D9A50-6F5F-40CA-52BA-BFB94750F277}"/>
              </a:ext>
            </a:extLst>
          </p:cNvPr>
          <p:cNvSpPr/>
          <p:nvPr/>
        </p:nvSpPr>
        <p:spPr>
          <a:xfrm>
            <a:off x="2428422" y="2512421"/>
            <a:ext cx="4889756" cy="2224286"/>
          </a:xfrm>
          <a:custGeom>
            <a:avLst/>
            <a:gdLst>
              <a:gd name="connsiteX0" fmla="*/ 0 w 6542017"/>
              <a:gd name="connsiteY0" fmla="*/ 239486 h 2919266"/>
              <a:gd name="connsiteX1" fmla="*/ 740228 w 6542017"/>
              <a:gd name="connsiteY1" fmla="*/ 446314 h 2919266"/>
              <a:gd name="connsiteX2" fmla="*/ 2405742 w 6542017"/>
              <a:gd name="connsiteY2" fmla="*/ 1273628 h 2919266"/>
              <a:gd name="connsiteX3" fmla="*/ 3668485 w 6542017"/>
              <a:gd name="connsiteY3" fmla="*/ 2917371 h 2919266"/>
              <a:gd name="connsiteX4" fmla="*/ 6226628 w 6542017"/>
              <a:gd name="connsiteY4" fmla="*/ 1567543 h 2919266"/>
              <a:gd name="connsiteX5" fmla="*/ 6411685 w 6542017"/>
              <a:gd name="connsiteY5" fmla="*/ 0 h 291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2017" h="2919266">
                <a:moveTo>
                  <a:pt x="0" y="239486"/>
                </a:moveTo>
                <a:cubicBezTo>
                  <a:pt x="169635" y="256721"/>
                  <a:pt x="339271" y="273957"/>
                  <a:pt x="740228" y="446314"/>
                </a:cubicBezTo>
                <a:cubicBezTo>
                  <a:pt x="1141185" y="618671"/>
                  <a:pt x="1917699" y="861785"/>
                  <a:pt x="2405742" y="1273628"/>
                </a:cubicBezTo>
                <a:cubicBezTo>
                  <a:pt x="2893785" y="1685471"/>
                  <a:pt x="3031671" y="2868385"/>
                  <a:pt x="3668485" y="2917371"/>
                </a:cubicBezTo>
                <a:cubicBezTo>
                  <a:pt x="4305299" y="2966357"/>
                  <a:pt x="5769428" y="2053771"/>
                  <a:pt x="6226628" y="1567543"/>
                </a:cubicBezTo>
                <a:cubicBezTo>
                  <a:pt x="6683828" y="1081315"/>
                  <a:pt x="6547756" y="540657"/>
                  <a:pt x="6411685" y="0"/>
                </a:cubicBezTo>
              </a:path>
            </a:pathLst>
          </a:custGeom>
          <a:noFill/>
          <a:ln w="28575">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cxnSp>
        <p:nvCxnSpPr>
          <p:cNvPr id="543" name="Straight Arrow Connector 542">
            <a:extLst>
              <a:ext uri="{FF2B5EF4-FFF2-40B4-BE49-F238E27FC236}">
                <a16:creationId xmlns:a16="http://schemas.microsoft.com/office/drawing/2014/main" id="{BF4B237C-27EE-85F4-54EE-1E160DF95CCE}"/>
              </a:ext>
            </a:extLst>
          </p:cNvPr>
          <p:cNvCxnSpPr/>
          <p:nvPr/>
        </p:nvCxnSpPr>
        <p:spPr>
          <a:xfrm flipV="1">
            <a:off x="2658930" y="2023879"/>
            <a:ext cx="455820" cy="303356"/>
          </a:xfrm>
          <a:prstGeom prst="straightConnector1">
            <a:avLst/>
          </a:prstGeom>
          <a:ln w="5715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44" name="Freeform 21">
            <a:extLst>
              <a:ext uri="{FF2B5EF4-FFF2-40B4-BE49-F238E27FC236}">
                <a16:creationId xmlns:a16="http://schemas.microsoft.com/office/drawing/2014/main" id="{863FE013-F6DF-0348-9C5B-ACBEC83C9498}"/>
              </a:ext>
            </a:extLst>
          </p:cNvPr>
          <p:cNvSpPr/>
          <p:nvPr/>
        </p:nvSpPr>
        <p:spPr>
          <a:xfrm>
            <a:off x="2688718" y="2244035"/>
            <a:ext cx="1679790" cy="97052"/>
          </a:xfrm>
          <a:custGeom>
            <a:avLst/>
            <a:gdLst>
              <a:gd name="connsiteX0" fmla="*/ 0 w 2188029"/>
              <a:gd name="connsiteY0" fmla="*/ 97972 h 97972"/>
              <a:gd name="connsiteX1" fmla="*/ 2188029 w 2188029"/>
              <a:gd name="connsiteY1" fmla="*/ 0 h 97972"/>
            </a:gdLst>
            <a:ahLst/>
            <a:cxnLst>
              <a:cxn ang="0">
                <a:pos x="connsiteX0" y="connsiteY0"/>
              </a:cxn>
              <a:cxn ang="0">
                <a:pos x="connsiteX1" y="connsiteY1"/>
              </a:cxn>
            </a:cxnLst>
            <a:rect l="l" t="t" r="r" b="b"/>
            <a:pathLst>
              <a:path w="2188029" h="97972">
                <a:moveTo>
                  <a:pt x="0" y="97972"/>
                </a:moveTo>
                <a:lnTo>
                  <a:pt x="2188029" y="0"/>
                </a:lnTo>
              </a:path>
            </a:pathLst>
          </a:custGeom>
          <a:noFill/>
          <a:ln w="190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45" name="Freeform 22">
            <a:extLst>
              <a:ext uri="{FF2B5EF4-FFF2-40B4-BE49-F238E27FC236}">
                <a16:creationId xmlns:a16="http://schemas.microsoft.com/office/drawing/2014/main" id="{B9E8D7FE-5701-D34C-F02E-8FB01C1BB2EA}"/>
              </a:ext>
            </a:extLst>
          </p:cNvPr>
          <p:cNvSpPr/>
          <p:nvPr/>
        </p:nvSpPr>
        <p:spPr>
          <a:xfrm>
            <a:off x="2681515" y="2200690"/>
            <a:ext cx="4612821" cy="2622935"/>
          </a:xfrm>
          <a:custGeom>
            <a:avLst/>
            <a:gdLst>
              <a:gd name="connsiteX0" fmla="*/ 0 w 6150428"/>
              <a:gd name="connsiteY0" fmla="*/ 135518 h 3497247"/>
              <a:gd name="connsiteX1" fmla="*/ 1001485 w 6150428"/>
              <a:gd name="connsiteY1" fmla="*/ 385890 h 3497247"/>
              <a:gd name="connsiteX2" fmla="*/ 3048000 w 6150428"/>
              <a:gd name="connsiteY2" fmla="*/ 3401233 h 3497247"/>
              <a:gd name="connsiteX3" fmla="*/ 6150428 w 6150428"/>
              <a:gd name="connsiteY3" fmla="*/ 2454176 h 3497247"/>
            </a:gdLst>
            <a:ahLst/>
            <a:cxnLst>
              <a:cxn ang="0">
                <a:pos x="connsiteX0" y="connsiteY0"/>
              </a:cxn>
              <a:cxn ang="0">
                <a:pos x="connsiteX1" y="connsiteY1"/>
              </a:cxn>
              <a:cxn ang="0">
                <a:pos x="connsiteX2" y="connsiteY2"/>
              </a:cxn>
              <a:cxn ang="0">
                <a:pos x="connsiteX3" y="connsiteY3"/>
              </a:cxn>
            </a:cxnLst>
            <a:rect l="l" t="t" r="r" b="b"/>
            <a:pathLst>
              <a:path w="6150428" h="3497247">
                <a:moveTo>
                  <a:pt x="0" y="135518"/>
                </a:moveTo>
                <a:cubicBezTo>
                  <a:pt x="246742" y="-11439"/>
                  <a:pt x="493485" y="-158396"/>
                  <a:pt x="1001485" y="385890"/>
                </a:cubicBezTo>
                <a:cubicBezTo>
                  <a:pt x="1509485" y="930176"/>
                  <a:pt x="2189843" y="3056519"/>
                  <a:pt x="3048000" y="3401233"/>
                </a:cubicBezTo>
                <a:cubicBezTo>
                  <a:pt x="3906157" y="3745947"/>
                  <a:pt x="5028292" y="3100061"/>
                  <a:pt x="6150428" y="2454176"/>
                </a:cubicBezTo>
              </a:path>
            </a:pathLst>
          </a:custGeom>
          <a:noFill/>
          <a:ln w="190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46" name="Freeform 23">
            <a:extLst>
              <a:ext uri="{FF2B5EF4-FFF2-40B4-BE49-F238E27FC236}">
                <a16:creationId xmlns:a16="http://schemas.microsoft.com/office/drawing/2014/main" id="{F9E9C771-1A54-C655-3BBC-DBA45A274BC5}"/>
              </a:ext>
            </a:extLst>
          </p:cNvPr>
          <p:cNvSpPr/>
          <p:nvPr/>
        </p:nvSpPr>
        <p:spPr>
          <a:xfrm>
            <a:off x="2673351" y="2138131"/>
            <a:ext cx="4433207" cy="2755548"/>
          </a:xfrm>
          <a:custGeom>
            <a:avLst/>
            <a:gdLst>
              <a:gd name="connsiteX0" fmla="*/ 0 w 5910943"/>
              <a:gd name="connsiteY0" fmla="*/ 229816 h 3674064"/>
              <a:gd name="connsiteX1" fmla="*/ 707571 w 5910943"/>
              <a:gd name="connsiteY1" fmla="*/ 273359 h 3674064"/>
              <a:gd name="connsiteX2" fmla="*/ 2623457 w 5910943"/>
              <a:gd name="connsiteY2" fmla="*/ 2962130 h 3674064"/>
              <a:gd name="connsiteX3" fmla="*/ 3929743 w 5910943"/>
              <a:gd name="connsiteY3" fmla="*/ 3637045 h 3674064"/>
              <a:gd name="connsiteX4" fmla="*/ 5508171 w 5910943"/>
              <a:gd name="connsiteY4" fmla="*/ 2134816 h 3674064"/>
              <a:gd name="connsiteX5" fmla="*/ 5910943 w 5910943"/>
              <a:gd name="connsiteY5" fmla="*/ 382216 h 36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0943" h="3674064">
                <a:moveTo>
                  <a:pt x="0" y="229816"/>
                </a:moveTo>
                <a:cubicBezTo>
                  <a:pt x="135164" y="23894"/>
                  <a:pt x="270328" y="-182027"/>
                  <a:pt x="707571" y="273359"/>
                </a:cubicBezTo>
                <a:cubicBezTo>
                  <a:pt x="1144814" y="728745"/>
                  <a:pt x="2086428" y="2401516"/>
                  <a:pt x="2623457" y="2962130"/>
                </a:cubicBezTo>
                <a:cubicBezTo>
                  <a:pt x="3160486" y="3522744"/>
                  <a:pt x="3448957" y="3774931"/>
                  <a:pt x="3929743" y="3637045"/>
                </a:cubicBezTo>
                <a:cubicBezTo>
                  <a:pt x="4410529" y="3499159"/>
                  <a:pt x="5177971" y="2677288"/>
                  <a:pt x="5508171" y="2134816"/>
                </a:cubicBezTo>
                <a:cubicBezTo>
                  <a:pt x="5838371" y="1592345"/>
                  <a:pt x="5874657" y="987280"/>
                  <a:pt x="5910943" y="382216"/>
                </a:cubicBezTo>
              </a:path>
            </a:pathLst>
          </a:custGeom>
          <a:noFill/>
          <a:ln w="3810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47" name="Freeform 24">
            <a:extLst>
              <a:ext uri="{FF2B5EF4-FFF2-40B4-BE49-F238E27FC236}">
                <a16:creationId xmlns:a16="http://schemas.microsoft.com/office/drawing/2014/main" id="{6BC50E30-E6D3-BB41-A5F4-3DBE54902B9D}"/>
              </a:ext>
            </a:extLst>
          </p:cNvPr>
          <p:cNvSpPr/>
          <p:nvPr/>
        </p:nvSpPr>
        <p:spPr>
          <a:xfrm>
            <a:off x="2681515" y="2117271"/>
            <a:ext cx="4669971" cy="2640676"/>
          </a:xfrm>
          <a:custGeom>
            <a:avLst/>
            <a:gdLst>
              <a:gd name="connsiteX0" fmla="*/ 0 w 6226628"/>
              <a:gd name="connsiteY0" fmla="*/ 268516 h 3520901"/>
              <a:gd name="connsiteX1" fmla="*/ 587828 w 6226628"/>
              <a:gd name="connsiteY1" fmla="*/ 312059 h 3520901"/>
              <a:gd name="connsiteX2" fmla="*/ 3243943 w 6226628"/>
              <a:gd name="connsiteY2" fmla="*/ 3403602 h 3520901"/>
              <a:gd name="connsiteX3" fmla="*/ 5453743 w 6226628"/>
              <a:gd name="connsiteY3" fmla="*/ 2630716 h 3520901"/>
              <a:gd name="connsiteX4" fmla="*/ 6226628 w 6226628"/>
              <a:gd name="connsiteY4" fmla="*/ 344716 h 3520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6628" h="3520901">
                <a:moveTo>
                  <a:pt x="0" y="268516"/>
                </a:moveTo>
                <a:cubicBezTo>
                  <a:pt x="23585" y="29030"/>
                  <a:pt x="47171" y="-210455"/>
                  <a:pt x="587828" y="312059"/>
                </a:cubicBezTo>
                <a:cubicBezTo>
                  <a:pt x="1128485" y="834573"/>
                  <a:pt x="2432957" y="3017159"/>
                  <a:pt x="3243943" y="3403602"/>
                </a:cubicBezTo>
                <a:cubicBezTo>
                  <a:pt x="4054929" y="3790045"/>
                  <a:pt x="4956629" y="3140530"/>
                  <a:pt x="5453743" y="2630716"/>
                </a:cubicBezTo>
                <a:cubicBezTo>
                  <a:pt x="5950857" y="2120902"/>
                  <a:pt x="6088742" y="1232809"/>
                  <a:pt x="6226628" y="344716"/>
                </a:cubicBezTo>
              </a:path>
            </a:pathLst>
          </a:custGeom>
          <a:noFill/>
          <a:ln w="190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48" name="Freeform 25">
            <a:extLst>
              <a:ext uri="{FF2B5EF4-FFF2-40B4-BE49-F238E27FC236}">
                <a16:creationId xmlns:a16="http://schemas.microsoft.com/office/drawing/2014/main" id="{72E269BF-ECD3-EFB2-DE97-F977C6812CF0}"/>
              </a:ext>
            </a:extLst>
          </p:cNvPr>
          <p:cNvSpPr/>
          <p:nvPr/>
        </p:nvSpPr>
        <p:spPr>
          <a:xfrm>
            <a:off x="4009946" y="2341856"/>
            <a:ext cx="3472169" cy="2230190"/>
          </a:xfrm>
          <a:custGeom>
            <a:avLst/>
            <a:gdLst>
              <a:gd name="connsiteX0" fmla="*/ 4699501 w 4699501"/>
              <a:gd name="connsiteY0" fmla="*/ 2144486 h 2906547"/>
              <a:gd name="connsiteX1" fmla="*/ 2163129 w 4699501"/>
              <a:gd name="connsiteY1" fmla="*/ 2906486 h 2906547"/>
              <a:gd name="connsiteX2" fmla="*/ 214586 w 4699501"/>
              <a:gd name="connsiteY2" fmla="*/ 2177143 h 2906547"/>
              <a:gd name="connsiteX3" fmla="*/ 83958 w 4699501"/>
              <a:gd name="connsiteY3" fmla="*/ 620486 h 2906547"/>
              <a:gd name="connsiteX4" fmla="*/ 519386 w 4699501"/>
              <a:gd name="connsiteY4" fmla="*/ 0 h 2906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9501" h="2906547">
                <a:moveTo>
                  <a:pt x="4699501" y="2144486"/>
                </a:moveTo>
                <a:cubicBezTo>
                  <a:pt x="3805058" y="2522764"/>
                  <a:pt x="2910615" y="2901043"/>
                  <a:pt x="2163129" y="2906486"/>
                </a:cubicBezTo>
                <a:cubicBezTo>
                  <a:pt x="1415643" y="2911929"/>
                  <a:pt x="561114" y="2558143"/>
                  <a:pt x="214586" y="2177143"/>
                </a:cubicBezTo>
                <a:cubicBezTo>
                  <a:pt x="-131942" y="1796143"/>
                  <a:pt x="33158" y="983343"/>
                  <a:pt x="83958" y="620486"/>
                </a:cubicBezTo>
                <a:cubicBezTo>
                  <a:pt x="134758" y="257629"/>
                  <a:pt x="327072" y="128814"/>
                  <a:pt x="519386" y="0"/>
                </a:cubicBezTo>
              </a:path>
            </a:pathLst>
          </a:custGeom>
          <a:noFill/>
          <a:ln w="190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49" name="Freeform 26">
            <a:extLst>
              <a:ext uri="{FF2B5EF4-FFF2-40B4-BE49-F238E27FC236}">
                <a16:creationId xmlns:a16="http://schemas.microsoft.com/office/drawing/2014/main" id="{2EA3CDB9-FAFC-B192-0D9A-05A82BD4EDC9}"/>
              </a:ext>
            </a:extLst>
          </p:cNvPr>
          <p:cNvSpPr/>
          <p:nvPr/>
        </p:nvSpPr>
        <p:spPr>
          <a:xfrm>
            <a:off x="4330668" y="1755322"/>
            <a:ext cx="326604" cy="179614"/>
          </a:xfrm>
          <a:custGeom>
            <a:avLst/>
            <a:gdLst>
              <a:gd name="connsiteX0" fmla="*/ 10929 w 435472"/>
              <a:gd name="connsiteY0" fmla="*/ 239485 h 239485"/>
              <a:gd name="connsiteX1" fmla="*/ 54472 w 435472"/>
              <a:gd name="connsiteY1" fmla="*/ 65314 h 239485"/>
              <a:gd name="connsiteX2" fmla="*/ 435472 w 435472"/>
              <a:gd name="connsiteY2" fmla="*/ 0 h 239485"/>
            </a:gdLst>
            <a:ahLst/>
            <a:cxnLst>
              <a:cxn ang="0">
                <a:pos x="connsiteX0" y="connsiteY0"/>
              </a:cxn>
              <a:cxn ang="0">
                <a:pos x="connsiteX1" y="connsiteY1"/>
              </a:cxn>
              <a:cxn ang="0">
                <a:pos x="connsiteX2" y="connsiteY2"/>
              </a:cxn>
            </a:cxnLst>
            <a:rect l="l" t="t" r="r" b="b"/>
            <a:pathLst>
              <a:path w="435472" h="239485">
                <a:moveTo>
                  <a:pt x="10929" y="239485"/>
                </a:moveTo>
                <a:cubicBezTo>
                  <a:pt x="-2678" y="172356"/>
                  <a:pt x="-16285" y="105228"/>
                  <a:pt x="54472" y="65314"/>
                </a:cubicBezTo>
                <a:cubicBezTo>
                  <a:pt x="125229" y="25400"/>
                  <a:pt x="280350" y="12700"/>
                  <a:pt x="435472" y="0"/>
                </a:cubicBezTo>
              </a:path>
            </a:pathLst>
          </a:custGeom>
          <a:noFill/>
          <a:ln w="190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50" name="Freeform 27">
            <a:extLst>
              <a:ext uri="{FF2B5EF4-FFF2-40B4-BE49-F238E27FC236}">
                <a16:creationId xmlns:a16="http://schemas.microsoft.com/office/drawing/2014/main" id="{6FB49D3D-6C07-5D4E-0511-F0059AF6D82C}"/>
              </a:ext>
            </a:extLst>
          </p:cNvPr>
          <p:cNvSpPr/>
          <p:nvPr/>
        </p:nvSpPr>
        <p:spPr>
          <a:xfrm>
            <a:off x="4300945" y="1820636"/>
            <a:ext cx="478791" cy="291115"/>
          </a:xfrm>
          <a:custGeom>
            <a:avLst/>
            <a:gdLst>
              <a:gd name="connsiteX0" fmla="*/ 39674 w 638388"/>
              <a:gd name="connsiteY0" fmla="*/ 174172 h 388153"/>
              <a:gd name="connsiteX1" fmla="*/ 7017 w 638388"/>
              <a:gd name="connsiteY1" fmla="*/ 370115 h 388153"/>
              <a:gd name="connsiteX2" fmla="*/ 159417 w 638388"/>
              <a:gd name="connsiteY2" fmla="*/ 337457 h 388153"/>
              <a:gd name="connsiteX3" fmla="*/ 638388 w 638388"/>
              <a:gd name="connsiteY3" fmla="*/ 0 h 388153"/>
              <a:gd name="connsiteX4" fmla="*/ 638388 w 638388"/>
              <a:gd name="connsiteY4" fmla="*/ 0 h 388153"/>
              <a:gd name="connsiteX5" fmla="*/ 638388 w 638388"/>
              <a:gd name="connsiteY5" fmla="*/ 0 h 388153"/>
              <a:gd name="connsiteX6" fmla="*/ 638388 w 638388"/>
              <a:gd name="connsiteY6" fmla="*/ 0 h 38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8388" h="388153">
                <a:moveTo>
                  <a:pt x="39674" y="174172"/>
                </a:moveTo>
                <a:cubicBezTo>
                  <a:pt x="13367" y="258536"/>
                  <a:pt x="-12940" y="342901"/>
                  <a:pt x="7017" y="370115"/>
                </a:cubicBezTo>
                <a:cubicBezTo>
                  <a:pt x="26974" y="397329"/>
                  <a:pt x="54189" y="399143"/>
                  <a:pt x="159417" y="337457"/>
                </a:cubicBezTo>
                <a:cubicBezTo>
                  <a:pt x="264646" y="275771"/>
                  <a:pt x="638388" y="0"/>
                  <a:pt x="638388" y="0"/>
                </a:cubicBezTo>
                <a:lnTo>
                  <a:pt x="638388" y="0"/>
                </a:lnTo>
                <a:lnTo>
                  <a:pt x="638388" y="0"/>
                </a:lnTo>
                <a:lnTo>
                  <a:pt x="638388" y="0"/>
                </a:lnTo>
              </a:path>
            </a:pathLst>
          </a:custGeom>
          <a:noFill/>
          <a:ln w="190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cxnSp>
        <p:nvCxnSpPr>
          <p:cNvPr id="551" name="Straight Arrow Connector 550">
            <a:extLst>
              <a:ext uri="{FF2B5EF4-FFF2-40B4-BE49-F238E27FC236}">
                <a16:creationId xmlns:a16="http://schemas.microsoft.com/office/drawing/2014/main" id="{66C7043A-C2CD-A0F0-F9A8-B9F857C1B51D}"/>
              </a:ext>
            </a:extLst>
          </p:cNvPr>
          <p:cNvCxnSpPr>
            <a:stCxn id="180" idx="59"/>
            <a:endCxn id="76" idx="39"/>
          </p:cNvCxnSpPr>
          <p:nvPr/>
        </p:nvCxnSpPr>
        <p:spPr>
          <a:xfrm flipV="1">
            <a:off x="4830061" y="1657733"/>
            <a:ext cx="190317" cy="65790"/>
          </a:xfrm>
          <a:prstGeom prst="straightConnector1">
            <a:avLst/>
          </a:prstGeom>
          <a:ln w="3810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52" name="Straight Arrow Connector 551">
            <a:extLst>
              <a:ext uri="{FF2B5EF4-FFF2-40B4-BE49-F238E27FC236}">
                <a16:creationId xmlns:a16="http://schemas.microsoft.com/office/drawing/2014/main" id="{F5E3DB63-7E01-3C38-A79A-BFEF58C9C185}"/>
              </a:ext>
            </a:extLst>
          </p:cNvPr>
          <p:cNvCxnSpPr/>
          <p:nvPr/>
        </p:nvCxnSpPr>
        <p:spPr>
          <a:xfrm flipV="1">
            <a:off x="5924277" y="1846003"/>
            <a:ext cx="410009" cy="219299"/>
          </a:xfrm>
          <a:prstGeom prst="straightConnector1">
            <a:avLst/>
          </a:prstGeom>
          <a:ln w="3810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53" name="Straight Arrow Connector 552">
            <a:extLst>
              <a:ext uri="{FF2B5EF4-FFF2-40B4-BE49-F238E27FC236}">
                <a16:creationId xmlns:a16="http://schemas.microsoft.com/office/drawing/2014/main" id="{487EE81A-1FF6-BB30-05F4-38D0389DE93B}"/>
              </a:ext>
            </a:extLst>
          </p:cNvPr>
          <p:cNvCxnSpPr/>
          <p:nvPr/>
        </p:nvCxnSpPr>
        <p:spPr>
          <a:xfrm>
            <a:off x="6317251" y="1902047"/>
            <a:ext cx="495763" cy="449558"/>
          </a:xfrm>
          <a:prstGeom prst="straightConnector1">
            <a:avLst/>
          </a:prstGeom>
          <a:ln w="3810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54" name="Straight Arrow Connector 553">
            <a:extLst>
              <a:ext uri="{FF2B5EF4-FFF2-40B4-BE49-F238E27FC236}">
                <a16:creationId xmlns:a16="http://schemas.microsoft.com/office/drawing/2014/main" id="{B3AFE6FC-F55A-66FF-DD62-161DF19FD584}"/>
              </a:ext>
            </a:extLst>
          </p:cNvPr>
          <p:cNvCxnSpPr/>
          <p:nvPr/>
        </p:nvCxnSpPr>
        <p:spPr>
          <a:xfrm flipH="1" flipV="1">
            <a:off x="5968335" y="2087833"/>
            <a:ext cx="27020" cy="249752"/>
          </a:xfrm>
          <a:prstGeom prst="straightConnector1">
            <a:avLst/>
          </a:prstGeom>
          <a:ln w="1905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555" name="Freeform 519">
            <a:extLst>
              <a:ext uri="{FF2B5EF4-FFF2-40B4-BE49-F238E27FC236}">
                <a16:creationId xmlns:a16="http://schemas.microsoft.com/office/drawing/2014/main" id="{C6A0EEE0-C4DF-8C6F-8C00-DBAB67513553}"/>
              </a:ext>
            </a:extLst>
          </p:cNvPr>
          <p:cNvSpPr/>
          <p:nvPr/>
        </p:nvSpPr>
        <p:spPr>
          <a:xfrm>
            <a:off x="2946390" y="2490108"/>
            <a:ext cx="3515189" cy="2265226"/>
          </a:xfrm>
          <a:custGeom>
            <a:avLst/>
            <a:gdLst>
              <a:gd name="connsiteX0" fmla="*/ 180234 w 4686919"/>
              <a:gd name="connsiteY0" fmla="*/ 1828800 h 3020301"/>
              <a:gd name="connsiteX1" fmla="*/ 16948 w 4686919"/>
              <a:gd name="connsiteY1" fmla="*/ 2449286 h 3020301"/>
              <a:gd name="connsiteX2" fmla="*/ 125805 w 4686919"/>
              <a:gd name="connsiteY2" fmla="*/ 2982686 h 3020301"/>
              <a:gd name="connsiteX3" fmla="*/ 1083748 w 4686919"/>
              <a:gd name="connsiteY3" fmla="*/ 2852057 h 3020301"/>
              <a:gd name="connsiteX4" fmla="*/ 4022891 w 4686919"/>
              <a:gd name="connsiteY4" fmla="*/ 1861457 h 3020301"/>
              <a:gd name="connsiteX5" fmla="*/ 4686919 w 4686919"/>
              <a:gd name="connsiteY5" fmla="*/ 0 h 3020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6919" h="3020301">
                <a:moveTo>
                  <a:pt x="180234" y="1828800"/>
                </a:moveTo>
                <a:cubicBezTo>
                  <a:pt x="103126" y="2042886"/>
                  <a:pt x="26019" y="2256972"/>
                  <a:pt x="16948" y="2449286"/>
                </a:cubicBezTo>
                <a:cubicBezTo>
                  <a:pt x="7877" y="2641600"/>
                  <a:pt x="-51995" y="2915558"/>
                  <a:pt x="125805" y="2982686"/>
                </a:cubicBezTo>
                <a:cubicBezTo>
                  <a:pt x="303605" y="3049814"/>
                  <a:pt x="434234" y="3038929"/>
                  <a:pt x="1083748" y="2852057"/>
                </a:cubicBezTo>
                <a:cubicBezTo>
                  <a:pt x="1733262" y="2665185"/>
                  <a:pt x="3422363" y="2336800"/>
                  <a:pt x="4022891" y="1861457"/>
                </a:cubicBezTo>
                <a:cubicBezTo>
                  <a:pt x="4623419" y="1386114"/>
                  <a:pt x="4655169" y="693057"/>
                  <a:pt x="4686919" y="0"/>
                </a:cubicBezTo>
              </a:path>
            </a:pathLst>
          </a:custGeom>
          <a:noFill/>
          <a:ln w="190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56" name="Freeform 522">
            <a:extLst>
              <a:ext uri="{FF2B5EF4-FFF2-40B4-BE49-F238E27FC236}">
                <a16:creationId xmlns:a16="http://schemas.microsoft.com/office/drawing/2014/main" id="{77686E7A-6928-DF3E-469F-217FF708B6A4}"/>
              </a:ext>
            </a:extLst>
          </p:cNvPr>
          <p:cNvSpPr/>
          <p:nvPr/>
        </p:nvSpPr>
        <p:spPr>
          <a:xfrm>
            <a:off x="2844198" y="2514601"/>
            <a:ext cx="4638394" cy="2373818"/>
          </a:xfrm>
          <a:custGeom>
            <a:avLst/>
            <a:gdLst>
              <a:gd name="connsiteX0" fmla="*/ 316489 w 6184525"/>
              <a:gd name="connsiteY0" fmla="*/ 1817914 h 3165091"/>
              <a:gd name="connsiteX1" fmla="*/ 66117 w 6184525"/>
              <a:gd name="connsiteY1" fmla="*/ 2438400 h 3165091"/>
              <a:gd name="connsiteX2" fmla="*/ 66117 w 6184525"/>
              <a:gd name="connsiteY2" fmla="*/ 3015343 h 3165091"/>
              <a:gd name="connsiteX3" fmla="*/ 817232 w 6184525"/>
              <a:gd name="connsiteY3" fmla="*/ 3080657 h 3165091"/>
              <a:gd name="connsiteX4" fmla="*/ 4551032 w 6184525"/>
              <a:gd name="connsiteY4" fmla="*/ 1970314 h 3165091"/>
              <a:gd name="connsiteX5" fmla="*/ 6096803 w 6184525"/>
              <a:gd name="connsiteY5" fmla="*/ 1001486 h 3165091"/>
              <a:gd name="connsiteX6" fmla="*/ 5857317 w 6184525"/>
              <a:gd name="connsiteY6" fmla="*/ 0 h 3165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4525" h="3165091">
                <a:moveTo>
                  <a:pt x="316489" y="1817914"/>
                </a:moveTo>
                <a:cubicBezTo>
                  <a:pt x="212167" y="2028371"/>
                  <a:pt x="107846" y="2238829"/>
                  <a:pt x="66117" y="2438400"/>
                </a:cubicBezTo>
                <a:cubicBezTo>
                  <a:pt x="24388" y="2637971"/>
                  <a:pt x="-59069" y="2908300"/>
                  <a:pt x="66117" y="3015343"/>
                </a:cubicBezTo>
                <a:cubicBezTo>
                  <a:pt x="191303" y="3122386"/>
                  <a:pt x="69746" y="3254828"/>
                  <a:pt x="817232" y="3080657"/>
                </a:cubicBezTo>
                <a:cubicBezTo>
                  <a:pt x="1564718" y="2906486"/>
                  <a:pt x="3671104" y="2316842"/>
                  <a:pt x="4551032" y="1970314"/>
                </a:cubicBezTo>
                <a:cubicBezTo>
                  <a:pt x="5430960" y="1623786"/>
                  <a:pt x="5879089" y="1329872"/>
                  <a:pt x="6096803" y="1001486"/>
                </a:cubicBezTo>
                <a:cubicBezTo>
                  <a:pt x="6314517" y="673100"/>
                  <a:pt x="6085917" y="336550"/>
                  <a:pt x="5857317" y="0"/>
                </a:cubicBezTo>
              </a:path>
            </a:pathLst>
          </a:custGeom>
          <a:noFill/>
          <a:ln w="1905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557" name="Freeform 1055">
            <a:extLst>
              <a:ext uri="{FF2B5EF4-FFF2-40B4-BE49-F238E27FC236}">
                <a16:creationId xmlns:a16="http://schemas.microsoft.com/office/drawing/2014/main" id="{C78EBF92-D5D1-E05C-F38C-1DD7870DF1F1}"/>
              </a:ext>
            </a:extLst>
          </p:cNvPr>
          <p:cNvSpPr/>
          <p:nvPr/>
        </p:nvSpPr>
        <p:spPr>
          <a:xfrm>
            <a:off x="7196364" y="2432957"/>
            <a:ext cx="648143" cy="1543050"/>
          </a:xfrm>
          <a:custGeom>
            <a:avLst/>
            <a:gdLst>
              <a:gd name="connsiteX0" fmla="*/ 446314 w 864190"/>
              <a:gd name="connsiteY0" fmla="*/ 2057400 h 2057400"/>
              <a:gd name="connsiteX1" fmla="*/ 859971 w 864190"/>
              <a:gd name="connsiteY1" fmla="*/ 1328057 h 2057400"/>
              <a:gd name="connsiteX2" fmla="*/ 620485 w 864190"/>
              <a:gd name="connsiteY2" fmla="*/ 729343 h 2057400"/>
              <a:gd name="connsiteX3" fmla="*/ 0 w 864190"/>
              <a:gd name="connsiteY3" fmla="*/ 0 h 2057400"/>
            </a:gdLst>
            <a:ahLst/>
            <a:cxnLst>
              <a:cxn ang="0">
                <a:pos x="connsiteX0" y="connsiteY0"/>
              </a:cxn>
              <a:cxn ang="0">
                <a:pos x="connsiteX1" y="connsiteY1"/>
              </a:cxn>
              <a:cxn ang="0">
                <a:pos x="connsiteX2" y="connsiteY2"/>
              </a:cxn>
              <a:cxn ang="0">
                <a:pos x="connsiteX3" y="connsiteY3"/>
              </a:cxn>
            </a:cxnLst>
            <a:rect l="l" t="t" r="r" b="b"/>
            <a:pathLst>
              <a:path w="864190" h="2057400">
                <a:moveTo>
                  <a:pt x="446314" y="2057400"/>
                </a:moveTo>
                <a:cubicBezTo>
                  <a:pt x="638628" y="1803400"/>
                  <a:pt x="830943" y="1549400"/>
                  <a:pt x="859971" y="1328057"/>
                </a:cubicBezTo>
                <a:cubicBezTo>
                  <a:pt x="888999" y="1106714"/>
                  <a:pt x="763814" y="950686"/>
                  <a:pt x="620485" y="729343"/>
                </a:cubicBezTo>
                <a:cubicBezTo>
                  <a:pt x="477157" y="508000"/>
                  <a:pt x="238578" y="254000"/>
                  <a:pt x="0" y="0"/>
                </a:cubicBezTo>
              </a:path>
            </a:pathLst>
          </a:custGeom>
          <a:noFill/>
          <a:ln w="38100">
            <a:solidFill>
              <a:srgbClr val="FF0000"/>
            </a:solidFill>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a:p>
        </p:txBody>
      </p:sp>
      <p:sp>
        <p:nvSpPr>
          <p:cNvPr id="1073" name="TextBox 1072">
            <a:extLst>
              <a:ext uri="{FF2B5EF4-FFF2-40B4-BE49-F238E27FC236}">
                <a16:creationId xmlns:a16="http://schemas.microsoft.com/office/drawing/2014/main" id="{692BBC01-75F5-1DD1-4447-29A1957C8163}"/>
              </a:ext>
            </a:extLst>
          </p:cNvPr>
          <p:cNvSpPr txBox="1"/>
          <p:nvPr/>
        </p:nvSpPr>
        <p:spPr>
          <a:xfrm>
            <a:off x="85787" y="2938756"/>
            <a:ext cx="4756150" cy="215444"/>
          </a:xfrm>
          <a:prstGeom prst="rect">
            <a:avLst/>
          </a:prstGeom>
          <a:noFill/>
        </p:spPr>
        <p:txBody>
          <a:bodyPr wrap="square">
            <a:spAutoFit/>
          </a:bodyPr>
          <a:lstStyle/>
          <a:p>
            <a:r>
              <a:rPr lang="en-GB" sz="1200" dirty="0"/>
              <a:t> (&gt;100kt zinc or bulk conc.)</a:t>
            </a:r>
            <a:endParaRPr lang="en-GB" sz="900" dirty="0"/>
          </a:p>
        </p:txBody>
      </p:sp>
      <p:sp>
        <p:nvSpPr>
          <p:cNvPr id="1074" name="Rectangle 1073">
            <a:extLst>
              <a:ext uri="{FF2B5EF4-FFF2-40B4-BE49-F238E27FC236}">
                <a16:creationId xmlns:a16="http://schemas.microsoft.com/office/drawing/2014/main" id="{E54D9349-80AE-E2B8-C62E-DDC2C8BEE68E}"/>
              </a:ext>
            </a:extLst>
          </p:cNvPr>
          <p:cNvSpPr/>
          <p:nvPr/>
        </p:nvSpPr>
        <p:spPr>
          <a:xfrm>
            <a:off x="201748" y="3213259"/>
            <a:ext cx="227041" cy="157589"/>
          </a:xfrm>
          <a:prstGeom prst="rect">
            <a:avLst/>
          </a:prstGeom>
          <a:solidFill>
            <a:srgbClr val="53143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baseline="0" dirty="0" err="1">
              <a:ea typeface="Roboto" panose="02000000000000000000" pitchFamily="2" charset="0"/>
              <a:cs typeface="Roboto" panose="02000000000000000000" pitchFamily="2" charset="0"/>
            </a:endParaRPr>
          </a:p>
        </p:txBody>
      </p:sp>
      <p:sp>
        <p:nvSpPr>
          <p:cNvPr id="1075" name="TextBox 1074">
            <a:extLst>
              <a:ext uri="{FF2B5EF4-FFF2-40B4-BE49-F238E27FC236}">
                <a16:creationId xmlns:a16="http://schemas.microsoft.com/office/drawing/2014/main" id="{9149A2FD-F399-5FCF-ABB0-F3D43261CD22}"/>
              </a:ext>
            </a:extLst>
          </p:cNvPr>
          <p:cNvSpPr txBox="1"/>
          <p:nvPr/>
        </p:nvSpPr>
        <p:spPr>
          <a:xfrm>
            <a:off x="416739" y="3203564"/>
            <a:ext cx="1502778" cy="209385"/>
          </a:xfrm>
          <a:prstGeom prst="rect">
            <a:avLst/>
          </a:prstGeom>
          <a:noFill/>
        </p:spPr>
        <p:txBody>
          <a:bodyPr wrap="square" lIns="67500" tIns="35100" rIns="67500" bIns="35100" rtlCol="0">
            <a:spAutoFit/>
          </a:bodyPr>
          <a:lstStyle/>
          <a:p>
            <a:r>
              <a:rPr lang="en-GB" sz="900" b="0" baseline="0" dirty="0">
                <a:solidFill>
                  <a:srgbClr val="010063"/>
                </a:solidFill>
                <a:latin typeface="Arial" panose="020B0604020202020204" pitchFamily="34" charset="0"/>
                <a:ea typeface="Roboto" panose="02000000000000000000" pitchFamily="2" charset="0"/>
                <a:cs typeface="Arial" panose="020B0604020202020204" pitchFamily="34" charset="0"/>
              </a:rPr>
              <a:t>Exporting country</a:t>
            </a:r>
          </a:p>
        </p:txBody>
      </p:sp>
      <p:sp>
        <p:nvSpPr>
          <p:cNvPr id="1076" name="TextBox 1075">
            <a:extLst>
              <a:ext uri="{FF2B5EF4-FFF2-40B4-BE49-F238E27FC236}">
                <a16:creationId xmlns:a16="http://schemas.microsoft.com/office/drawing/2014/main" id="{6F54334F-2DC5-2BBB-0EBD-01A83E6F61D8}"/>
              </a:ext>
            </a:extLst>
          </p:cNvPr>
          <p:cNvSpPr txBox="1"/>
          <p:nvPr/>
        </p:nvSpPr>
        <p:spPr>
          <a:xfrm>
            <a:off x="415190" y="3458231"/>
            <a:ext cx="1486517" cy="209385"/>
          </a:xfrm>
          <a:prstGeom prst="rect">
            <a:avLst/>
          </a:prstGeom>
          <a:noFill/>
        </p:spPr>
        <p:txBody>
          <a:bodyPr wrap="square" lIns="67500" tIns="35100" rIns="67500" bIns="35100" rtlCol="0">
            <a:spAutoFit/>
          </a:bodyPr>
          <a:lstStyle/>
          <a:p>
            <a:r>
              <a:rPr lang="en-GB" sz="900" b="0" baseline="0" dirty="0">
                <a:solidFill>
                  <a:srgbClr val="010063"/>
                </a:solidFill>
                <a:latin typeface="Arial" panose="020B0604020202020204" pitchFamily="34" charset="0"/>
                <a:ea typeface="Roboto" panose="02000000000000000000" pitchFamily="2" charset="0"/>
                <a:cs typeface="Arial" panose="020B0604020202020204" pitchFamily="34" charset="0"/>
              </a:rPr>
              <a:t>Importing country</a:t>
            </a:r>
          </a:p>
        </p:txBody>
      </p:sp>
      <p:sp>
        <p:nvSpPr>
          <p:cNvPr id="1077" name="TextBox 1076">
            <a:extLst>
              <a:ext uri="{FF2B5EF4-FFF2-40B4-BE49-F238E27FC236}">
                <a16:creationId xmlns:a16="http://schemas.microsoft.com/office/drawing/2014/main" id="{1C8E068F-F7F4-63A2-F308-80C69A3D82FD}"/>
              </a:ext>
            </a:extLst>
          </p:cNvPr>
          <p:cNvSpPr txBox="1"/>
          <p:nvPr/>
        </p:nvSpPr>
        <p:spPr>
          <a:xfrm>
            <a:off x="414393" y="3726346"/>
            <a:ext cx="1523059" cy="347884"/>
          </a:xfrm>
          <a:prstGeom prst="rect">
            <a:avLst/>
          </a:prstGeom>
          <a:noFill/>
        </p:spPr>
        <p:txBody>
          <a:bodyPr wrap="square" lIns="67500" tIns="35100" rIns="67500" bIns="35100" rtlCol="0">
            <a:spAutoFit/>
          </a:bodyPr>
          <a:lstStyle/>
          <a:p>
            <a:r>
              <a:rPr lang="en-GB" sz="900" b="0" baseline="0" dirty="0">
                <a:solidFill>
                  <a:srgbClr val="010063"/>
                </a:solidFill>
                <a:latin typeface="Arial" panose="020B0604020202020204" pitchFamily="34" charset="0"/>
                <a:ea typeface="Roboto" panose="02000000000000000000" pitchFamily="2" charset="0"/>
                <a:cs typeface="Arial" panose="020B0604020202020204" pitchFamily="34" charset="0"/>
              </a:rPr>
              <a:t>Exporting and importing </a:t>
            </a:r>
          </a:p>
          <a:p>
            <a:r>
              <a:rPr lang="en-GB" sz="900" b="0" baseline="0" dirty="0">
                <a:solidFill>
                  <a:srgbClr val="010063"/>
                </a:solidFill>
                <a:latin typeface="Arial" panose="020B0604020202020204" pitchFamily="34" charset="0"/>
                <a:ea typeface="Roboto" panose="02000000000000000000" pitchFamily="2" charset="0"/>
                <a:cs typeface="Arial" panose="020B0604020202020204" pitchFamily="34" charset="0"/>
              </a:rPr>
              <a:t>       country</a:t>
            </a:r>
          </a:p>
        </p:txBody>
      </p:sp>
      <p:sp>
        <p:nvSpPr>
          <p:cNvPr id="1078" name="Rectangle 1077">
            <a:extLst>
              <a:ext uri="{FF2B5EF4-FFF2-40B4-BE49-F238E27FC236}">
                <a16:creationId xmlns:a16="http://schemas.microsoft.com/office/drawing/2014/main" id="{ECCDEED3-B5A3-C20E-B847-08B9D6FC627F}"/>
              </a:ext>
            </a:extLst>
          </p:cNvPr>
          <p:cNvSpPr/>
          <p:nvPr/>
        </p:nvSpPr>
        <p:spPr>
          <a:xfrm>
            <a:off x="201747" y="3481256"/>
            <a:ext cx="227041" cy="157589"/>
          </a:xfrm>
          <a:prstGeom prst="rect">
            <a:avLst/>
          </a:prstGeom>
          <a:solidFill>
            <a:srgbClr val="F943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baseline="0" dirty="0" err="1">
              <a:ea typeface="Roboto" panose="02000000000000000000" pitchFamily="2" charset="0"/>
              <a:cs typeface="Roboto" panose="02000000000000000000" pitchFamily="2" charset="0"/>
            </a:endParaRPr>
          </a:p>
        </p:txBody>
      </p:sp>
      <p:sp>
        <p:nvSpPr>
          <p:cNvPr id="1079" name="Rectangle 1078">
            <a:extLst>
              <a:ext uri="{FF2B5EF4-FFF2-40B4-BE49-F238E27FC236}">
                <a16:creationId xmlns:a16="http://schemas.microsoft.com/office/drawing/2014/main" id="{225E0B5E-3B25-6463-0B4C-035C8D21E816}"/>
              </a:ext>
            </a:extLst>
          </p:cNvPr>
          <p:cNvSpPr/>
          <p:nvPr/>
        </p:nvSpPr>
        <p:spPr>
          <a:xfrm>
            <a:off x="201411" y="3748855"/>
            <a:ext cx="227041" cy="157589"/>
          </a:xfrm>
          <a:prstGeom prst="rect">
            <a:avLst/>
          </a:prstGeom>
          <a:solidFill>
            <a:srgbClr val="058F9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900" baseline="0" dirty="0" err="1">
              <a:ea typeface="Roboto" panose="02000000000000000000" pitchFamily="2" charset="0"/>
              <a:cs typeface="Roboto" panose="02000000000000000000" pitchFamily="2" charset="0"/>
            </a:endParaRPr>
          </a:p>
        </p:txBody>
      </p:sp>
      <p:sp>
        <p:nvSpPr>
          <p:cNvPr id="1120" name="Text Placeholder 1119">
            <a:extLst>
              <a:ext uri="{FF2B5EF4-FFF2-40B4-BE49-F238E27FC236}">
                <a16:creationId xmlns:a16="http://schemas.microsoft.com/office/drawing/2014/main" id="{BFFDA24C-638C-1B50-C99D-642647930515}"/>
              </a:ext>
            </a:extLst>
          </p:cNvPr>
          <p:cNvSpPr>
            <a:spLocks noGrp="1"/>
          </p:cNvSpPr>
          <p:nvPr>
            <p:ph type="body" idx="1"/>
          </p:nvPr>
        </p:nvSpPr>
        <p:spPr>
          <a:xfrm>
            <a:off x="152399" y="899813"/>
            <a:ext cx="5450179" cy="274637"/>
          </a:xfrm>
        </p:spPr>
        <p:txBody>
          <a:bodyPr/>
          <a:lstStyle/>
          <a:p>
            <a:r>
              <a:rPr lang="en-GB" dirty="0"/>
              <a:t>Zinc concentrate is traded globally and has complex trade flows</a:t>
            </a:r>
          </a:p>
        </p:txBody>
      </p:sp>
    </p:spTree>
    <p:extLst>
      <p:ext uri="{BB962C8B-B14F-4D97-AF65-F5344CB8AC3E}">
        <p14:creationId xmlns:p14="http://schemas.microsoft.com/office/powerpoint/2010/main" val="423313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3D4C62-F191-2BE2-AF31-95A527E29199}"/>
              </a:ext>
            </a:extLst>
          </p:cNvPr>
          <p:cNvSpPr>
            <a:spLocks noGrp="1"/>
          </p:cNvSpPr>
          <p:nvPr>
            <p:ph type="sldNum" sz="quarter" idx="16"/>
          </p:nvPr>
        </p:nvSpPr>
        <p:spPr/>
        <p:txBody>
          <a:bodyPr/>
          <a:lstStyle/>
          <a:p>
            <a:fld id="{CC6EE8D8-BDE1-7940-A77B-94F3F186491E}" type="slidenum">
              <a:rPr lang="en-GB" smtClean="0"/>
              <a:pPr/>
              <a:t>6</a:t>
            </a:fld>
            <a:endParaRPr lang="en-GB" dirty="0"/>
          </a:p>
        </p:txBody>
      </p:sp>
      <p:sp>
        <p:nvSpPr>
          <p:cNvPr id="4" name="Title 3">
            <a:extLst>
              <a:ext uri="{FF2B5EF4-FFF2-40B4-BE49-F238E27FC236}">
                <a16:creationId xmlns:a16="http://schemas.microsoft.com/office/drawing/2014/main" id="{E3791A2D-60B0-403D-D2F7-03AFF20FA537}"/>
              </a:ext>
            </a:extLst>
          </p:cNvPr>
          <p:cNvSpPr>
            <a:spLocks noGrp="1"/>
          </p:cNvSpPr>
          <p:nvPr>
            <p:ph type="title"/>
          </p:nvPr>
        </p:nvSpPr>
        <p:spPr>
          <a:xfrm>
            <a:off x="152400" y="447675"/>
            <a:ext cx="8832850" cy="440075"/>
          </a:xfrm>
        </p:spPr>
        <p:txBody>
          <a:bodyPr/>
          <a:lstStyle/>
          <a:p>
            <a:r>
              <a:rPr lang="en-GB" sz="1800" dirty="0"/>
              <a:t>Zinc consumption to grow from 14Mt in 2022 to 20Mt in 2050</a:t>
            </a:r>
            <a:br>
              <a:rPr lang="en-GB" sz="1800" dirty="0"/>
            </a:br>
            <a:endParaRPr lang="en-US" sz="1800" dirty="0"/>
          </a:p>
        </p:txBody>
      </p:sp>
      <p:sp>
        <p:nvSpPr>
          <p:cNvPr id="18" name="Text Placeholder 17">
            <a:extLst>
              <a:ext uri="{FF2B5EF4-FFF2-40B4-BE49-F238E27FC236}">
                <a16:creationId xmlns:a16="http://schemas.microsoft.com/office/drawing/2014/main" id="{A1375DB8-383A-C012-D085-6CF47893A985}"/>
              </a:ext>
            </a:extLst>
          </p:cNvPr>
          <p:cNvSpPr>
            <a:spLocks noGrp="1"/>
          </p:cNvSpPr>
          <p:nvPr>
            <p:ph type="body" idx="1"/>
          </p:nvPr>
        </p:nvSpPr>
        <p:spPr>
          <a:xfrm>
            <a:off x="152400" y="1282361"/>
            <a:ext cx="3151239" cy="274637"/>
          </a:xfrm>
        </p:spPr>
        <p:txBody>
          <a:bodyPr/>
          <a:lstStyle/>
          <a:p>
            <a:r>
              <a:rPr lang="en-GB" sz="1200" b="1" dirty="0"/>
              <a:t>Changes to regional demand 2022 vs 2050</a:t>
            </a:r>
          </a:p>
          <a:p>
            <a:endParaRPr lang="en-GB" sz="1050" dirty="0"/>
          </a:p>
        </p:txBody>
      </p:sp>
      <p:sp>
        <p:nvSpPr>
          <p:cNvPr id="22" name="Text Placeholder 63">
            <a:extLst>
              <a:ext uri="{FF2B5EF4-FFF2-40B4-BE49-F238E27FC236}">
                <a16:creationId xmlns:a16="http://schemas.microsoft.com/office/drawing/2014/main" id="{D73FEA08-A822-928D-C197-CF77478D4AFB}"/>
              </a:ext>
            </a:extLst>
          </p:cNvPr>
          <p:cNvSpPr>
            <a:spLocks noGrp="1"/>
          </p:cNvSpPr>
          <p:nvPr>
            <p:ph type="body" sz="quarter" idx="27"/>
          </p:nvPr>
        </p:nvSpPr>
        <p:spPr/>
        <p:txBody>
          <a:bodyPr/>
          <a:lstStyle/>
          <a:p>
            <a:r>
              <a:rPr lang="en-US" dirty="0"/>
              <a:t>IAEG 50 – Friday 8</a:t>
            </a:r>
            <a:r>
              <a:rPr lang="en-US" baseline="30000" dirty="0"/>
              <a:t>th</a:t>
            </a:r>
            <a:r>
              <a:rPr lang="en-US" dirty="0"/>
              <a:t> September</a:t>
            </a:r>
          </a:p>
        </p:txBody>
      </p:sp>
      <p:graphicFrame>
        <p:nvGraphicFramePr>
          <p:cNvPr id="13" name="Chart 12">
            <a:extLst>
              <a:ext uri="{FF2B5EF4-FFF2-40B4-BE49-F238E27FC236}">
                <a16:creationId xmlns:a16="http://schemas.microsoft.com/office/drawing/2014/main" id="{2892FDCF-4262-2A7D-71AC-DD447BB77620}"/>
              </a:ext>
            </a:extLst>
          </p:cNvPr>
          <p:cNvGraphicFramePr>
            <a:graphicFrameLocks/>
          </p:cNvGraphicFramePr>
          <p:nvPr>
            <p:extLst>
              <p:ext uri="{D42A27DB-BD31-4B8C-83A1-F6EECF244321}">
                <p14:modId xmlns:p14="http://schemas.microsoft.com/office/powerpoint/2010/main" val="324172914"/>
              </p:ext>
            </p:extLst>
          </p:nvPr>
        </p:nvGraphicFramePr>
        <p:xfrm>
          <a:off x="80377" y="1523625"/>
          <a:ext cx="2305014" cy="208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4AF0AFF0-C025-1E1F-E947-F12CC1506D0F}"/>
              </a:ext>
            </a:extLst>
          </p:cNvPr>
          <p:cNvGraphicFramePr>
            <a:graphicFrameLocks/>
          </p:cNvGraphicFramePr>
          <p:nvPr>
            <p:extLst>
              <p:ext uri="{D42A27DB-BD31-4B8C-83A1-F6EECF244321}">
                <p14:modId xmlns:p14="http://schemas.microsoft.com/office/powerpoint/2010/main" val="1701278733"/>
              </p:ext>
            </p:extLst>
          </p:nvPr>
        </p:nvGraphicFramePr>
        <p:xfrm>
          <a:off x="1990671" y="1523625"/>
          <a:ext cx="2304000" cy="2088000"/>
        </p:xfrm>
        <a:graphic>
          <a:graphicData uri="http://schemas.openxmlformats.org/drawingml/2006/chart">
            <c:chart xmlns:c="http://schemas.openxmlformats.org/drawingml/2006/chart" xmlns:r="http://schemas.openxmlformats.org/officeDocument/2006/relationships" r:id="rId4"/>
          </a:graphicData>
        </a:graphic>
      </p:graphicFrame>
      <p:pic>
        <p:nvPicPr>
          <p:cNvPr id="21" name="Picture 20" descr="A close-up of several countries/regions&#10;&#10;Description automatically generated">
            <a:extLst>
              <a:ext uri="{FF2B5EF4-FFF2-40B4-BE49-F238E27FC236}">
                <a16:creationId xmlns:a16="http://schemas.microsoft.com/office/drawing/2014/main" id="{861143C1-E73E-8E7C-EE1E-9A0FC12A2ADB}"/>
              </a:ext>
            </a:extLst>
          </p:cNvPr>
          <p:cNvPicPr>
            <a:picLocks noChangeAspect="1"/>
          </p:cNvPicPr>
          <p:nvPr/>
        </p:nvPicPr>
        <p:blipFill>
          <a:blip r:embed="rId5"/>
          <a:stretch>
            <a:fillRect/>
          </a:stretch>
        </p:blipFill>
        <p:spPr>
          <a:xfrm>
            <a:off x="622633" y="3745857"/>
            <a:ext cx="3267099" cy="819156"/>
          </a:xfrm>
          <a:prstGeom prst="rect">
            <a:avLst/>
          </a:prstGeom>
        </p:spPr>
      </p:pic>
      <p:sp>
        <p:nvSpPr>
          <p:cNvPr id="23" name="Text Placeholder 13">
            <a:extLst>
              <a:ext uri="{FF2B5EF4-FFF2-40B4-BE49-F238E27FC236}">
                <a16:creationId xmlns:a16="http://schemas.microsoft.com/office/drawing/2014/main" id="{6A5FE596-8083-E09F-C146-69F80388B6D4}"/>
              </a:ext>
            </a:extLst>
          </p:cNvPr>
          <p:cNvSpPr txBox="1">
            <a:spLocks/>
          </p:cNvSpPr>
          <p:nvPr/>
        </p:nvSpPr>
        <p:spPr>
          <a:xfrm>
            <a:off x="4537075" y="1238960"/>
            <a:ext cx="5190943" cy="252000"/>
          </a:xfrm>
          <a:prstGeom prst="rect">
            <a:avLst/>
          </a:prstGeom>
        </p:spPr>
        <p:txBody>
          <a:bodyPr/>
          <a:lstStyle>
            <a:lvl1pPr marL="216000" marR="0" indent="-21600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Char char="•"/>
              <a:tabLst/>
              <a:defRPr lang="en-GB" sz="1100" b="0" i="0" u="none" strike="noStrike" kern="1200" baseline="0" smtClean="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pPr marL="0" indent="0">
              <a:buNone/>
            </a:pPr>
            <a:r>
              <a:rPr lang="en-GB" sz="1200" b="1" dirty="0"/>
              <a:t>Global zinc consumption by region</a:t>
            </a:r>
          </a:p>
        </p:txBody>
      </p:sp>
      <p:sp>
        <p:nvSpPr>
          <p:cNvPr id="3" name="Text Placeholder 1119">
            <a:extLst>
              <a:ext uri="{FF2B5EF4-FFF2-40B4-BE49-F238E27FC236}">
                <a16:creationId xmlns:a16="http://schemas.microsoft.com/office/drawing/2014/main" id="{48011E25-B683-0092-26ED-DC56596256A6}"/>
              </a:ext>
            </a:extLst>
          </p:cNvPr>
          <p:cNvSpPr txBox="1">
            <a:spLocks/>
          </p:cNvSpPr>
          <p:nvPr/>
        </p:nvSpPr>
        <p:spPr>
          <a:xfrm>
            <a:off x="152399" y="899813"/>
            <a:ext cx="8489325" cy="274637"/>
          </a:xfrm>
          <a:prstGeom prst="rect">
            <a:avLst/>
          </a:prstGeom>
        </p:spPr>
        <p:txBody>
          <a:bodyPr vert="horz" lIns="0" tIns="0" rIns="0" bIns="0" rtlCol="0" anchor="t">
            <a:noAutofit/>
          </a:bodyPr>
          <a:lstStyle>
            <a:lvl1pPr marL="0" marR="0" indent="0" algn="l" defTabSz="389626" rtl="0" eaLnBrk="1" fontAlgn="auto" latinLnBrk="0" hangingPunct="1">
              <a:lnSpc>
                <a:spcPct val="120000"/>
              </a:lnSpc>
              <a:spcBef>
                <a:spcPts val="0"/>
              </a:spcBef>
              <a:spcAft>
                <a:spcPts val="300"/>
              </a:spcAft>
              <a:buClr>
                <a:schemeClr val="tx2"/>
              </a:buClr>
              <a:buSzPct val="110000"/>
              <a:buFont typeface="Arial" panose="020B0604020202020204" pitchFamily="34" charset="0"/>
              <a:buNone/>
              <a:tabLst/>
              <a:defRPr lang="en-GB" sz="1400" b="0" i="0" u="none" strike="noStrike" kern="1200" baseline="0">
                <a:solidFill>
                  <a:schemeClr val="tx1"/>
                </a:solidFill>
                <a:latin typeface="+mn-lt"/>
                <a:ea typeface="+mn-ea"/>
                <a:cs typeface="Arial" panose="020B0604020202020204" pitchFamily="34" charset="0"/>
              </a:defRPr>
            </a:lvl1pPr>
            <a:lvl2pPr marL="432000" indent="-180000" algn="l" defTabSz="389626" rtl="0" eaLnBrk="1" latinLnBrk="0" hangingPunct="1">
              <a:lnSpc>
                <a:spcPct val="120000"/>
              </a:lnSpc>
              <a:spcBef>
                <a:spcPts val="0"/>
              </a:spcBef>
              <a:spcAft>
                <a:spcPts val="300"/>
              </a:spcAft>
              <a:buFont typeface="Arial" panose="020B0604020202020204" pitchFamily="34" charset="0"/>
              <a:buChar char="̵"/>
              <a:tabLst/>
              <a:defRPr sz="1100" kern="1200">
                <a:solidFill>
                  <a:schemeClr val="tx1"/>
                </a:solidFill>
                <a:latin typeface="+mn-lt"/>
                <a:ea typeface="+mn-ea"/>
                <a:cs typeface="+mn-cs"/>
              </a:defRPr>
            </a:lvl2pPr>
            <a:lvl3pPr marL="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sz="1100" b="0" kern="1200">
                <a:solidFill>
                  <a:schemeClr val="tx1"/>
                </a:solidFill>
                <a:latin typeface="+mn-lt"/>
                <a:ea typeface="+mn-ea"/>
                <a:cs typeface="Arial" panose="020B0604020202020204" pitchFamily="34" charset="0"/>
              </a:defRPr>
            </a:lvl3pPr>
            <a:lvl4pPr marL="0" marR="0" indent="0" algn="l" defTabSz="389626" rtl="0" eaLnBrk="1" fontAlgn="auto" latinLnBrk="0" hangingPunct="1">
              <a:lnSpc>
                <a:spcPct val="100000"/>
              </a:lnSpc>
              <a:spcBef>
                <a:spcPts val="0"/>
              </a:spcBef>
              <a:spcAft>
                <a:spcPts val="600"/>
              </a:spcAft>
              <a:buClrTx/>
              <a:buSzTx/>
              <a:buFont typeface="Lucida Grande"/>
              <a:buNone/>
              <a:tabLst/>
              <a:defRPr sz="1100" kern="1200">
                <a:solidFill>
                  <a:schemeClr val="tx1"/>
                </a:solidFill>
                <a:latin typeface="+mn-lt"/>
                <a:ea typeface="+mn-ea"/>
                <a:cs typeface="+mn-cs"/>
              </a:defRPr>
            </a:lvl4pPr>
            <a:lvl5pPr marL="216000" indent="-216000" algn="l" defTabSz="389626" rtl="0" eaLnBrk="1" latinLnBrk="0" hangingPunct="1">
              <a:lnSpc>
                <a:spcPct val="120000"/>
              </a:lnSpc>
              <a:spcBef>
                <a:spcPts val="0"/>
              </a:spcBef>
              <a:spcAft>
                <a:spcPts val="300"/>
              </a:spcAft>
              <a:buClr>
                <a:schemeClr val="tx2"/>
              </a:buClr>
              <a:buFont typeface="Arial" panose="020B0604020202020204" pitchFamily="34" charset="0"/>
              <a:buChar char="•"/>
              <a:defRPr lang="en-US" sz="1100" b="0" kern="1200" smtClean="0">
                <a:solidFill>
                  <a:schemeClr val="tx1"/>
                </a:solidFill>
                <a:latin typeface="+mn-lt"/>
                <a:ea typeface="+mn-ea"/>
                <a:cs typeface="Arial" panose="020B0604020202020204" pitchFamily="34" charset="0"/>
              </a:defRPr>
            </a:lvl5pPr>
            <a:lvl6pPr marL="763017" indent="-307101" algn="l" defTabSz="389626" rtl="0" eaLnBrk="1" latinLnBrk="0" hangingPunct="1">
              <a:lnSpc>
                <a:spcPct val="100000"/>
              </a:lnSpc>
              <a:spcBef>
                <a:spcPct val="20000"/>
              </a:spcBef>
              <a:buFont typeface="Lucida Grande"/>
              <a:buChar char="»"/>
              <a:defRPr lang="en-US" sz="900" b="1" i="0" kern="1200" smtClean="0">
                <a:solidFill>
                  <a:srgbClr val="1292DC"/>
                </a:solidFill>
                <a:latin typeface="Calibri"/>
                <a:ea typeface="+mn-ea"/>
                <a:cs typeface="Calibri"/>
              </a:defRPr>
            </a:lvl6pPr>
            <a:lvl7pPr marL="610143" marR="0" indent="0" algn="l" defTabSz="389626" rtl="0" eaLnBrk="1" fontAlgn="auto" latinLnBrk="0" hangingPunct="1">
              <a:lnSpc>
                <a:spcPct val="100000"/>
              </a:lnSpc>
              <a:spcBef>
                <a:spcPct val="20000"/>
              </a:spcBef>
              <a:spcAft>
                <a:spcPts val="0"/>
              </a:spcAft>
              <a:buClrTx/>
              <a:buSzTx/>
              <a:buFont typeface="Lucida Grande"/>
              <a:buNone/>
              <a:tabLst/>
              <a:defRPr lang="en-US" sz="1000" kern="1200" smtClean="0">
                <a:solidFill>
                  <a:srgbClr val="1292DC"/>
                </a:solidFill>
                <a:latin typeface="+mn-lt"/>
                <a:ea typeface="+mn-ea"/>
                <a:cs typeface="+mn-cs"/>
              </a:defRPr>
            </a:lvl7pPr>
            <a:lvl8pPr marL="2922194" indent="-194813" algn="l" defTabSz="389626" rtl="0" eaLnBrk="1" latinLnBrk="0" hangingPunct="1">
              <a:spcBef>
                <a:spcPct val="20000"/>
              </a:spcBef>
              <a:buFont typeface="Arial"/>
              <a:buChar char="•"/>
              <a:defRPr sz="1700" kern="1200">
                <a:solidFill>
                  <a:schemeClr val="tx1"/>
                </a:solidFill>
                <a:latin typeface="+mn-lt"/>
                <a:ea typeface="+mn-ea"/>
                <a:cs typeface="+mn-cs"/>
              </a:defRPr>
            </a:lvl8pPr>
            <a:lvl9pPr marL="3311820" indent="-194813" algn="l" defTabSz="389626" rtl="0" eaLnBrk="1" latinLnBrk="0" hangingPunct="1">
              <a:spcBef>
                <a:spcPct val="20000"/>
              </a:spcBef>
              <a:buFont typeface="Arial"/>
              <a:buChar char="•"/>
              <a:defRPr sz="1700" kern="1200">
                <a:solidFill>
                  <a:schemeClr val="tx1"/>
                </a:solidFill>
                <a:latin typeface="+mn-lt"/>
                <a:ea typeface="+mn-ea"/>
                <a:cs typeface="+mn-cs"/>
              </a:defRPr>
            </a:lvl9pPr>
          </a:lstStyle>
          <a:p>
            <a:r>
              <a:rPr lang="en-GB" dirty="0"/>
              <a:t>Global zinc consumption is forecasted to grow by 2% until 2032 and then slow to 1% until 2050</a:t>
            </a:r>
          </a:p>
        </p:txBody>
      </p:sp>
      <p:pic>
        <p:nvPicPr>
          <p:cNvPr id="6" name="Picture 5" descr="A graph of different colored lines&#10;&#10;Description automatically generated with medium confidence">
            <a:extLst>
              <a:ext uri="{FF2B5EF4-FFF2-40B4-BE49-F238E27FC236}">
                <a16:creationId xmlns:a16="http://schemas.microsoft.com/office/drawing/2014/main" id="{A3E77175-B70C-A65B-4CBC-FAF27A73AF92}"/>
              </a:ext>
            </a:extLst>
          </p:cNvPr>
          <p:cNvPicPr>
            <a:picLocks noChangeAspect="1"/>
          </p:cNvPicPr>
          <p:nvPr/>
        </p:nvPicPr>
        <p:blipFill>
          <a:blip r:embed="rId6"/>
          <a:stretch>
            <a:fillRect/>
          </a:stretch>
        </p:blipFill>
        <p:spPr>
          <a:xfrm>
            <a:off x="4458474" y="1558324"/>
            <a:ext cx="4526776" cy="3314916"/>
          </a:xfrm>
          <a:prstGeom prst="rect">
            <a:avLst/>
          </a:prstGeom>
        </p:spPr>
      </p:pic>
    </p:spTree>
    <p:extLst>
      <p:ext uri="{BB962C8B-B14F-4D97-AF65-F5344CB8AC3E}">
        <p14:creationId xmlns:p14="http://schemas.microsoft.com/office/powerpoint/2010/main" val="2256456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01F0DB3-525F-4B93-943D-B97913DBCCA1}"/>
              </a:ext>
            </a:extLst>
          </p:cNvPr>
          <p:cNvSpPr>
            <a:spLocks noGrp="1"/>
          </p:cNvSpPr>
          <p:nvPr>
            <p:ph type="body" idx="1"/>
          </p:nvPr>
        </p:nvSpPr>
        <p:spPr>
          <a:xfrm>
            <a:off x="152400" y="815993"/>
            <a:ext cx="8842248" cy="274637"/>
          </a:xfrm>
        </p:spPr>
        <p:txBody>
          <a:bodyPr/>
          <a:lstStyle/>
          <a:p>
            <a:r>
              <a:rPr lang="en-US" dirty="0"/>
              <a:t>Additional mine supply and smelting capacity required post 2030</a:t>
            </a:r>
          </a:p>
        </p:txBody>
      </p:sp>
      <p:sp>
        <p:nvSpPr>
          <p:cNvPr id="3" name="Title 2">
            <a:extLst>
              <a:ext uri="{FF2B5EF4-FFF2-40B4-BE49-F238E27FC236}">
                <a16:creationId xmlns:a16="http://schemas.microsoft.com/office/drawing/2014/main" id="{E4FD3F64-13B2-3D28-3B36-0E60DCD52ED8}"/>
              </a:ext>
            </a:extLst>
          </p:cNvPr>
          <p:cNvSpPr>
            <a:spLocks noGrp="1"/>
          </p:cNvSpPr>
          <p:nvPr>
            <p:ph type="title"/>
          </p:nvPr>
        </p:nvSpPr>
        <p:spPr>
          <a:xfrm>
            <a:off x="152400" y="447675"/>
            <a:ext cx="8842248" cy="329971"/>
          </a:xfrm>
        </p:spPr>
        <p:txBody>
          <a:bodyPr vert="horz"/>
          <a:lstStyle/>
          <a:p>
            <a:r>
              <a:rPr lang="en-GB" dirty="0"/>
              <a:t>Mine supply requirement to be 5.6Mt by 2032, rising to 14.5Mt by 2050</a:t>
            </a:r>
            <a:endParaRPr lang="en-US" dirty="0"/>
          </a:p>
        </p:txBody>
      </p:sp>
      <p:sp>
        <p:nvSpPr>
          <p:cNvPr id="13" name="Text Placeholder 12">
            <a:extLst>
              <a:ext uri="{FF2B5EF4-FFF2-40B4-BE49-F238E27FC236}">
                <a16:creationId xmlns:a16="http://schemas.microsoft.com/office/drawing/2014/main" id="{32DF23FD-455B-B885-B05F-8AA216E0FF1C}"/>
              </a:ext>
            </a:extLst>
          </p:cNvPr>
          <p:cNvSpPr>
            <a:spLocks noGrp="1"/>
          </p:cNvSpPr>
          <p:nvPr>
            <p:ph type="body" idx="43"/>
          </p:nvPr>
        </p:nvSpPr>
        <p:spPr/>
        <p:txBody>
          <a:bodyPr/>
          <a:lstStyle/>
          <a:p>
            <a:endParaRPr lang="en-US"/>
          </a:p>
        </p:txBody>
      </p:sp>
      <p:graphicFrame>
        <p:nvGraphicFramePr>
          <p:cNvPr id="20" name="Table 12">
            <a:extLst>
              <a:ext uri="{FF2B5EF4-FFF2-40B4-BE49-F238E27FC236}">
                <a16:creationId xmlns:a16="http://schemas.microsoft.com/office/drawing/2014/main" id="{425EDF88-BE3C-C74B-B132-F79CE1387726}"/>
              </a:ext>
            </a:extLst>
          </p:cNvPr>
          <p:cNvGraphicFramePr>
            <a:graphicFrameLocks noGrp="1"/>
          </p:cNvGraphicFramePr>
          <p:nvPr>
            <p:ph sz="quarter" idx="44"/>
            <p:extLst>
              <p:ext uri="{D42A27DB-BD31-4B8C-83A1-F6EECF244321}">
                <p14:modId xmlns:p14="http://schemas.microsoft.com/office/powerpoint/2010/main" val="714970928"/>
              </p:ext>
            </p:extLst>
          </p:nvPr>
        </p:nvGraphicFramePr>
        <p:xfrm>
          <a:off x="152398" y="1543196"/>
          <a:ext cx="2908854" cy="2875272"/>
        </p:xfrm>
        <a:graphic>
          <a:graphicData uri="http://schemas.openxmlformats.org/drawingml/2006/table">
            <a:tbl>
              <a:tblPr bandRow="1">
                <a:tableStyleId>{793D81CF-94F2-401A-BA57-92F5A7B2D0C5}</a:tableStyleId>
              </a:tblPr>
              <a:tblGrid>
                <a:gridCol w="1257882">
                  <a:extLst>
                    <a:ext uri="{9D8B030D-6E8A-4147-A177-3AD203B41FA5}">
                      <a16:colId xmlns:a16="http://schemas.microsoft.com/office/drawing/2014/main" val="605257776"/>
                    </a:ext>
                  </a:extLst>
                </a:gridCol>
                <a:gridCol w="550324">
                  <a:extLst>
                    <a:ext uri="{9D8B030D-6E8A-4147-A177-3AD203B41FA5}">
                      <a16:colId xmlns:a16="http://schemas.microsoft.com/office/drawing/2014/main" val="3965178923"/>
                    </a:ext>
                  </a:extLst>
                </a:gridCol>
                <a:gridCol w="550324">
                  <a:extLst>
                    <a:ext uri="{9D8B030D-6E8A-4147-A177-3AD203B41FA5}">
                      <a16:colId xmlns:a16="http://schemas.microsoft.com/office/drawing/2014/main" val="2595924352"/>
                    </a:ext>
                  </a:extLst>
                </a:gridCol>
                <a:gridCol w="550324">
                  <a:extLst>
                    <a:ext uri="{9D8B030D-6E8A-4147-A177-3AD203B41FA5}">
                      <a16:colId xmlns:a16="http://schemas.microsoft.com/office/drawing/2014/main" val="3412430314"/>
                    </a:ext>
                  </a:extLst>
                </a:gridCol>
              </a:tblGrid>
              <a:tr h="206294">
                <a:tc>
                  <a:txBody>
                    <a:bodyPr/>
                    <a:lstStyle/>
                    <a:p>
                      <a:endParaRPr lang="en-US" sz="800" b="1" dirty="0"/>
                    </a:p>
                  </a:txBody>
                  <a:tcPr marL="72000" marR="72000" marT="0" marB="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b="1" dirty="0"/>
                        <a:t>2023</a:t>
                      </a:r>
                      <a:endParaRPr lang="en-US" sz="800" b="1"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b="1" dirty="0"/>
                        <a:t>2025</a:t>
                      </a:r>
                      <a:endParaRPr lang="en-US" sz="800" b="1"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b="1" dirty="0"/>
                        <a:t>2030</a:t>
                      </a:r>
                      <a:endParaRPr lang="en-US" sz="800" b="1"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83506754"/>
                  </a:ext>
                </a:extLst>
              </a:tr>
              <a:tr h="206294">
                <a:tc>
                  <a:txBody>
                    <a:bodyPr/>
                    <a:lstStyle/>
                    <a:p>
                      <a:r>
                        <a:rPr lang="en-GB" sz="800" b="1" dirty="0"/>
                        <a:t>ROW</a:t>
                      </a:r>
                    </a:p>
                  </a:txBody>
                  <a:tcPr marL="72000" marR="72000" marT="0" marB="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b="0"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b="0"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b="0"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97604948"/>
                  </a:ext>
                </a:extLst>
              </a:tr>
              <a:tr h="206294">
                <a:tc>
                  <a:txBody>
                    <a:bodyPr/>
                    <a:lstStyle/>
                    <a:p>
                      <a:r>
                        <a:rPr lang="en-GB" sz="800" b="0" dirty="0"/>
                        <a:t>    Capacity (kt)</a:t>
                      </a:r>
                      <a:endParaRPr lang="en-US" sz="800" b="0" dirty="0"/>
                    </a:p>
                  </a:txBody>
                  <a:tcPr marL="72000" marR="72000" marT="0" marB="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b="0" dirty="0"/>
                        <a:t>7987</a:t>
                      </a:r>
                      <a:endParaRPr lang="en-US" sz="800" b="0"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b="0" dirty="0"/>
                        <a:t>8442</a:t>
                      </a:r>
                      <a:endParaRPr lang="en-US" sz="800" b="0"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GB" sz="800" b="0" dirty="0"/>
                        <a:t>8607</a:t>
                      </a:r>
                      <a:endParaRPr lang="en-US" sz="800" b="0"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69266394"/>
                  </a:ext>
                </a:extLst>
              </a:tr>
              <a:tr h="225236">
                <a:tc>
                  <a:txBody>
                    <a:bodyPr/>
                    <a:lstStyle/>
                    <a:p>
                      <a:r>
                        <a:rPr lang="en-GB" sz="800" b="0" dirty="0"/>
                        <a:t>    Production est. (kt)</a:t>
                      </a:r>
                    </a:p>
                  </a:txBody>
                  <a:tcPr marL="72000" marR="72000" marT="0" marB="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b="0" dirty="0"/>
                        <a:t>7199</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b="0" dirty="0"/>
                        <a:t>7841</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b="0" dirty="0"/>
                        <a:t>8292</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5670755"/>
                  </a:ext>
                </a:extLst>
              </a:tr>
              <a:tr h="225236">
                <a:tc>
                  <a:txBody>
                    <a:bodyPr/>
                    <a:lstStyle/>
                    <a:p>
                      <a:r>
                        <a:rPr lang="en-GB" sz="800" b="0" dirty="0"/>
                        <a:t>    Utilisation rate (%)</a:t>
                      </a:r>
                      <a:endParaRPr lang="en-US" sz="800" b="0" dirty="0"/>
                    </a:p>
                  </a:txBody>
                  <a:tcPr marL="72000" marR="72000" marT="0" marB="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0" dirty="0"/>
                        <a:t>90%</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0" dirty="0"/>
                        <a:t>93%</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0" dirty="0"/>
                        <a:t>96%</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42459250"/>
                  </a:ext>
                </a:extLst>
              </a:tr>
              <a:tr h="206294">
                <a:tc>
                  <a:txBody>
                    <a:bodyPr/>
                    <a:lstStyle/>
                    <a:p>
                      <a:r>
                        <a:rPr lang="en-GB" sz="800" b="1" dirty="0"/>
                        <a:t>China</a:t>
                      </a:r>
                      <a:endParaRPr lang="en-US" sz="800" b="1" dirty="0"/>
                    </a:p>
                  </a:txBody>
                  <a:tcPr marL="72000" marR="72000" marT="0" marB="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b="0"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b="0"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b="0"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50135237"/>
                  </a:ext>
                </a:extLst>
              </a:tr>
              <a:tr h="206294">
                <a:tc>
                  <a:txBody>
                    <a:bodyPr/>
                    <a:lstStyle/>
                    <a:p>
                      <a:r>
                        <a:rPr lang="en-GB" sz="800" b="0" dirty="0"/>
                        <a:t>    Capacity (kt)</a:t>
                      </a:r>
                      <a:endParaRPr lang="en-US" sz="800" b="0" dirty="0"/>
                    </a:p>
                  </a:txBody>
                  <a:tcPr marL="72000" marR="72000" marT="0" marB="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0" dirty="0"/>
                        <a:t>8242</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0" dirty="0"/>
                        <a:t>8702</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0" dirty="0"/>
                        <a:t>8712</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52649782"/>
                  </a:ext>
                </a:extLst>
              </a:tr>
              <a:tr h="225236">
                <a:tc>
                  <a:txBody>
                    <a:bodyPr/>
                    <a:lstStyle/>
                    <a:p>
                      <a:r>
                        <a:rPr lang="en-GB" sz="800" b="0" dirty="0"/>
                        <a:t>    Production est. (kt)</a:t>
                      </a:r>
                    </a:p>
                  </a:txBody>
                  <a:tcPr marL="72000" marR="72000" marT="0" marB="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b="0" dirty="0"/>
                        <a:t>6452</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b="0" dirty="0"/>
                        <a:t>7297</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800" b="0" dirty="0"/>
                        <a:t>7787</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0632466"/>
                  </a:ext>
                </a:extLst>
              </a:tr>
              <a:tr h="225236">
                <a:tc>
                  <a:txBody>
                    <a:bodyPr/>
                    <a:lstStyle/>
                    <a:p>
                      <a:r>
                        <a:rPr lang="en-GB" sz="800" b="0" dirty="0"/>
                        <a:t>    Utilisation rate (%)</a:t>
                      </a:r>
                      <a:endParaRPr lang="en-US" sz="800" b="0" dirty="0"/>
                    </a:p>
                  </a:txBody>
                  <a:tcPr marL="72000" marR="72000" marT="0" marB="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0" dirty="0"/>
                        <a:t>78%</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0" dirty="0"/>
                        <a:t>84%</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0" dirty="0"/>
                        <a:t>89%</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0411076"/>
                  </a:ext>
                </a:extLst>
              </a:tr>
              <a:tr h="206294">
                <a:tc>
                  <a:txBody>
                    <a:bodyPr/>
                    <a:lstStyle/>
                    <a:p>
                      <a:r>
                        <a:rPr lang="en-GB" sz="800" b="1" i="1" dirty="0"/>
                        <a:t>Global</a:t>
                      </a:r>
                      <a:endParaRPr lang="en-US" sz="800" b="1" i="1" dirty="0"/>
                    </a:p>
                  </a:txBody>
                  <a:tcPr marL="72000" marR="72000" marT="0" marB="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b="0"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b="0"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endParaRPr lang="en-US" sz="800" b="0" dirty="0"/>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58612357"/>
                  </a:ext>
                </a:extLst>
              </a:tr>
              <a:tr h="206294">
                <a:tc>
                  <a:txBody>
                    <a:bodyPr/>
                    <a:lstStyle/>
                    <a:p>
                      <a:r>
                        <a:rPr lang="en-GB" sz="800" b="1" i="1" dirty="0"/>
                        <a:t>    Capacity (kt)</a:t>
                      </a:r>
                      <a:endParaRPr lang="en-US" sz="800" b="1" i="1" dirty="0"/>
                    </a:p>
                  </a:txBody>
                  <a:tcPr marL="72000" marR="72000" marT="0" marB="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1" i="1" dirty="0"/>
                        <a:t>16229</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1" i="1" dirty="0"/>
                        <a:t>17144</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1" i="1" dirty="0"/>
                        <a:t>17319</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2072095"/>
                  </a:ext>
                </a:extLst>
              </a:tr>
              <a:tr h="265135">
                <a:tc>
                  <a:txBody>
                    <a:bodyPr/>
                    <a:lstStyle/>
                    <a:p>
                      <a:r>
                        <a:rPr lang="en-GB" sz="800" b="1" i="1" dirty="0"/>
                        <a:t>    Production est. (kt)</a:t>
                      </a:r>
                    </a:p>
                  </a:txBody>
                  <a:tcPr marL="72000" marR="72000" marT="0" marB="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800" b="1" i="1" dirty="0"/>
                        <a:t>13651</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800" b="1" i="1" dirty="0"/>
                        <a:t>15138</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tc>
                  <a:txBody>
                    <a:bodyPr/>
                    <a:lstStyle/>
                    <a:p>
                      <a:pPr algn="ctr"/>
                      <a:r>
                        <a:rPr lang="en-US" sz="800" b="1" i="1" dirty="0"/>
                        <a:t>16079</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78871097"/>
                  </a:ext>
                </a:extLst>
              </a:tr>
              <a:tr h="265135">
                <a:tc>
                  <a:txBody>
                    <a:bodyPr/>
                    <a:lstStyle/>
                    <a:p>
                      <a:r>
                        <a:rPr lang="en-GB" sz="800" b="1" i="1" dirty="0"/>
                        <a:t>    Utilisation rate (%)</a:t>
                      </a:r>
                      <a:endParaRPr lang="en-US" sz="800" b="1" i="1" dirty="0"/>
                    </a:p>
                  </a:txBody>
                  <a:tcPr marL="72000" marR="72000" marT="0" marB="0" anchor="ctr">
                    <a:lnL w="12700" cmpd="sng">
                      <a:noFill/>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1" i="1" dirty="0"/>
                        <a:t>84%</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1" i="1" dirty="0"/>
                        <a:t>88%</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800" b="1" i="1" dirty="0"/>
                        <a:t>93%</a:t>
                      </a:r>
                    </a:p>
                  </a:txBody>
                  <a:tcPr marL="72000" marR="72000" marT="0" marB="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65522152"/>
                  </a:ext>
                </a:extLst>
              </a:tr>
            </a:tbl>
          </a:graphicData>
        </a:graphic>
      </p:graphicFrame>
      <p:sp>
        <p:nvSpPr>
          <p:cNvPr id="15" name="Text Placeholder 14">
            <a:extLst>
              <a:ext uri="{FF2B5EF4-FFF2-40B4-BE49-F238E27FC236}">
                <a16:creationId xmlns:a16="http://schemas.microsoft.com/office/drawing/2014/main" id="{C049E505-8B4D-6E20-97E7-4CB9F592534F}"/>
              </a:ext>
            </a:extLst>
          </p:cNvPr>
          <p:cNvSpPr>
            <a:spLocks noGrp="1"/>
          </p:cNvSpPr>
          <p:nvPr>
            <p:ph type="body" idx="45"/>
          </p:nvPr>
        </p:nvSpPr>
        <p:spPr/>
        <p:txBody>
          <a:bodyPr/>
          <a:lstStyle/>
          <a:p>
            <a:endParaRPr lang="en-US" dirty="0"/>
          </a:p>
        </p:txBody>
      </p:sp>
      <p:sp>
        <p:nvSpPr>
          <p:cNvPr id="14" name="Text Placeholder 13">
            <a:extLst>
              <a:ext uri="{FF2B5EF4-FFF2-40B4-BE49-F238E27FC236}">
                <a16:creationId xmlns:a16="http://schemas.microsoft.com/office/drawing/2014/main" id="{40DB9D79-9497-A99F-EA98-79775DA6E5EC}"/>
              </a:ext>
            </a:extLst>
          </p:cNvPr>
          <p:cNvSpPr>
            <a:spLocks noGrp="1"/>
          </p:cNvSpPr>
          <p:nvPr>
            <p:ph type="body" idx="20"/>
          </p:nvPr>
        </p:nvSpPr>
        <p:spPr>
          <a:xfrm>
            <a:off x="152399" y="1230212"/>
            <a:ext cx="4023360" cy="252000"/>
          </a:xfrm>
        </p:spPr>
        <p:txBody>
          <a:bodyPr/>
          <a:lstStyle/>
          <a:p>
            <a:r>
              <a:rPr lang="en-GB" dirty="0"/>
              <a:t>Increased smelter production capability </a:t>
            </a:r>
          </a:p>
          <a:p>
            <a:r>
              <a:rPr lang="en-GB" dirty="0"/>
              <a:t>needed from 2030</a:t>
            </a:r>
            <a:endParaRPr lang="en-US" dirty="0"/>
          </a:p>
        </p:txBody>
      </p:sp>
      <p:sp>
        <p:nvSpPr>
          <p:cNvPr id="27" name="Text Placeholder 13">
            <a:extLst>
              <a:ext uri="{FF2B5EF4-FFF2-40B4-BE49-F238E27FC236}">
                <a16:creationId xmlns:a16="http://schemas.microsoft.com/office/drawing/2014/main" id="{DD19534E-F93F-3A65-712F-972FF380E15C}"/>
              </a:ext>
            </a:extLst>
          </p:cNvPr>
          <p:cNvSpPr>
            <a:spLocks noGrp="1"/>
          </p:cNvSpPr>
          <p:nvPr>
            <p:ph type="body" idx="46"/>
          </p:nvPr>
        </p:nvSpPr>
        <p:spPr>
          <a:xfrm>
            <a:off x="3543305" y="1230212"/>
            <a:ext cx="5190943" cy="252000"/>
          </a:xfrm>
        </p:spPr>
        <p:txBody>
          <a:bodyPr/>
          <a:lstStyle/>
          <a:p>
            <a:r>
              <a:rPr lang="en-GB" dirty="0"/>
              <a:t>Identified mine production capability expected to peak by 2025/2026</a:t>
            </a:r>
            <a:endParaRPr lang="en-US" dirty="0"/>
          </a:p>
        </p:txBody>
      </p:sp>
      <p:sp>
        <p:nvSpPr>
          <p:cNvPr id="2" name="Slide Number Placeholder 1">
            <a:extLst>
              <a:ext uri="{FF2B5EF4-FFF2-40B4-BE49-F238E27FC236}">
                <a16:creationId xmlns:a16="http://schemas.microsoft.com/office/drawing/2014/main" id="{349EF514-70EF-8B02-E941-C3145341BB8A}"/>
              </a:ext>
            </a:extLst>
          </p:cNvPr>
          <p:cNvSpPr>
            <a:spLocks noGrp="1"/>
          </p:cNvSpPr>
          <p:nvPr>
            <p:ph type="sldNum" sz="quarter" idx="16"/>
          </p:nvPr>
        </p:nvSpPr>
        <p:spPr/>
        <p:txBody>
          <a:bodyPr/>
          <a:lstStyle/>
          <a:p>
            <a:pPr algn="r"/>
            <a:fld id="{CC6EE8D8-BDE1-7940-A77B-94F3F186491E}" type="slidenum">
              <a:rPr lang="en-US" smtClean="0"/>
              <a:pPr algn="r"/>
              <a:t>7</a:t>
            </a:fld>
            <a:endParaRPr lang="en-US" dirty="0"/>
          </a:p>
        </p:txBody>
      </p:sp>
      <p:sp>
        <p:nvSpPr>
          <p:cNvPr id="9" name="Text Placeholder 63">
            <a:extLst>
              <a:ext uri="{FF2B5EF4-FFF2-40B4-BE49-F238E27FC236}">
                <a16:creationId xmlns:a16="http://schemas.microsoft.com/office/drawing/2014/main" id="{D1050BC8-2928-88D9-6041-60B9EC6E7BE2}"/>
              </a:ext>
            </a:extLst>
          </p:cNvPr>
          <p:cNvSpPr>
            <a:spLocks noGrp="1"/>
          </p:cNvSpPr>
          <p:nvPr>
            <p:ph type="body" sz="quarter" idx="27"/>
          </p:nvPr>
        </p:nvSpPr>
        <p:spPr>
          <a:xfrm>
            <a:off x="152400" y="161925"/>
            <a:ext cx="4384675" cy="150813"/>
          </a:xfrm>
        </p:spPr>
        <p:txBody>
          <a:bodyPr/>
          <a:lstStyle/>
          <a:p>
            <a:r>
              <a:rPr lang="en-US" dirty="0"/>
              <a:t>IAEG 50 – Friday 8</a:t>
            </a:r>
            <a:r>
              <a:rPr lang="en-US" baseline="30000" dirty="0"/>
              <a:t>th</a:t>
            </a:r>
            <a:r>
              <a:rPr lang="en-US" dirty="0"/>
              <a:t> September</a:t>
            </a:r>
          </a:p>
        </p:txBody>
      </p:sp>
      <p:pic>
        <p:nvPicPr>
          <p:cNvPr id="6" name="Picture 5">
            <a:extLst>
              <a:ext uri="{FF2B5EF4-FFF2-40B4-BE49-F238E27FC236}">
                <a16:creationId xmlns:a16="http://schemas.microsoft.com/office/drawing/2014/main" id="{4240A7C9-5818-5648-FDEB-12330F70C504}"/>
              </a:ext>
            </a:extLst>
          </p:cNvPr>
          <p:cNvPicPr>
            <a:picLocks noChangeAspect="1"/>
          </p:cNvPicPr>
          <p:nvPr/>
        </p:nvPicPr>
        <p:blipFill>
          <a:blip r:embed="rId3"/>
          <a:stretch>
            <a:fillRect/>
          </a:stretch>
        </p:blipFill>
        <p:spPr>
          <a:xfrm>
            <a:off x="3473932" y="1590483"/>
            <a:ext cx="5144624" cy="2965258"/>
          </a:xfrm>
          <a:prstGeom prst="rect">
            <a:avLst/>
          </a:prstGeom>
        </p:spPr>
      </p:pic>
    </p:spTree>
    <p:extLst>
      <p:ext uri="{BB962C8B-B14F-4D97-AF65-F5344CB8AC3E}">
        <p14:creationId xmlns:p14="http://schemas.microsoft.com/office/powerpoint/2010/main" val="292852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DFDCF3-4678-0DFB-C77C-BE650FEDB65B}"/>
              </a:ext>
            </a:extLst>
          </p:cNvPr>
          <p:cNvSpPr>
            <a:spLocks noGrp="1"/>
          </p:cNvSpPr>
          <p:nvPr>
            <p:ph type="sldNum" sz="quarter" idx="14"/>
          </p:nvPr>
        </p:nvSpPr>
        <p:spPr/>
        <p:txBody>
          <a:bodyPr/>
          <a:lstStyle/>
          <a:p>
            <a:fld id="{CC6EE8D8-BDE1-7940-A77B-94F3F186491E}" type="slidenum">
              <a:rPr lang="en-GB" smtClean="0"/>
              <a:pPr/>
              <a:t>8</a:t>
            </a:fld>
            <a:endParaRPr lang="en-GB" dirty="0"/>
          </a:p>
        </p:txBody>
      </p:sp>
      <p:sp>
        <p:nvSpPr>
          <p:cNvPr id="3" name="Title 2">
            <a:extLst>
              <a:ext uri="{FF2B5EF4-FFF2-40B4-BE49-F238E27FC236}">
                <a16:creationId xmlns:a16="http://schemas.microsoft.com/office/drawing/2014/main" id="{C87B53BC-D2AB-B26F-3A8F-97DC850C9EFE}"/>
              </a:ext>
            </a:extLst>
          </p:cNvPr>
          <p:cNvSpPr>
            <a:spLocks noGrp="1"/>
          </p:cNvSpPr>
          <p:nvPr>
            <p:ph type="title"/>
          </p:nvPr>
        </p:nvSpPr>
        <p:spPr>
          <a:xfrm>
            <a:off x="152400" y="3437426"/>
            <a:ext cx="5811838" cy="441325"/>
          </a:xfrm>
        </p:spPr>
        <p:txBody>
          <a:bodyPr vert="horz"/>
          <a:lstStyle/>
          <a:p>
            <a:r>
              <a:rPr lang="en-US" dirty="0"/>
              <a:t>Mine project funding</a:t>
            </a:r>
          </a:p>
        </p:txBody>
      </p:sp>
      <p:sp>
        <p:nvSpPr>
          <p:cNvPr id="22" name="Text Placeholder 21">
            <a:extLst>
              <a:ext uri="{FF2B5EF4-FFF2-40B4-BE49-F238E27FC236}">
                <a16:creationId xmlns:a16="http://schemas.microsoft.com/office/drawing/2014/main" id="{CE5C3D80-7413-7AF7-7648-EFB803AFF723}"/>
              </a:ext>
            </a:extLst>
          </p:cNvPr>
          <p:cNvSpPr>
            <a:spLocks noGrp="1"/>
          </p:cNvSpPr>
          <p:nvPr>
            <p:ph type="body" sz="quarter" idx="27"/>
          </p:nvPr>
        </p:nvSpPr>
        <p:spPr/>
        <p:txBody>
          <a:bodyPr/>
          <a:lstStyle/>
          <a:p>
            <a:endParaRPr lang="en-US"/>
          </a:p>
        </p:txBody>
      </p:sp>
      <p:sp>
        <p:nvSpPr>
          <p:cNvPr id="5" name="Text Placeholder 4">
            <a:extLst>
              <a:ext uri="{FF2B5EF4-FFF2-40B4-BE49-F238E27FC236}">
                <a16:creationId xmlns:a16="http://schemas.microsoft.com/office/drawing/2014/main" id="{53EEFE80-B577-0BA1-A938-727B77820013}"/>
              </a:ext>
            </a:extLst>
          </p:cNvPr>
          <p:cNvSpPr>
            <a:spLocks noGrp="1"/>
          </p:cNvSpPr>
          <p:nvPr>
            <p:ph type="body" sz="quarter" idx="28"/>
          </p:nvPr>
        </p:nvSpPr>
        <p:spPr>
          <a:xfrm>
            <a:off x="152400" y="4115288"/>
            <a:ext cx="2057400" cy="150813"/>
          </a:xfrm>
        </p:spPr>
        <p:txBody>
          <a:bodyPr/>
          <a:lstStyle/>
          <a:p>
            <a:endParaRPr lang="en-US" dirty="0"/>
          </a:p>
        </p:txBody>
      </p:sp>
    </p:spTree>
    <p:extLst>
      <p:ext uri="{BB962C8B-B14F-4D97-AF65-F5344CB8AC3E}">
        <p14:creationId xmlns:p14="http://schemas.microsoft.com/office/powerpoint/2010/main" val="2410521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870B762-CB80-77C1-EC7C-115D7F320768}"/>
              </a:ext>
            </a:extLst>
          </p:cNvPr>
          <p:cNvSpPr>
            <a:spLocks noGrp="1"/>
          </p:cNvSpPr>
          <p:nvPr>
            <p:ph type="body" sz="quarter" idx="27"/>
          </p:nvPr>
        </p:nvSpPr>
        <p:spPr/>
        <p:txBody>
          <a:bodyPr/>
          <a:lstStyle/>
          <a:p>
            <a:r>
              <a:rPr lang="en-US" dirty="0"/>
              <a:t>IAEG 50 – Friday 8</a:t>
            </a:r>
            <a:r>
              <a:rPr lang="en-US" baseline="30000" dirty="0"/>
              <a:t>th</a:t>
            </a:r>
            <a:r>
              <a:rPr lang="en-US" dirty="0"/>
              <a:t> September</a:t>
            </a:r>
          </a:p>
        </p:txBody>
      </p:sp>
      <p:sp>
        <p:nvSpPr>
          <p:cNvPr id="5" name="Title 4">
            <a:extLst>
              <a:ext uri="{FF2B5EF4-FFF2-40B4-BE49-F238E27FC236}">
                <a16:creationId xmlns:a16="http://schemas.microsoft.com/office/drawing/2014/main" id="{1AA4692C-9336-FF8D-9412-A01E36147A28}"/>
              </a:ext>
            </a:extLst>
          </p:cNvPr>
          <p:cNvSpPr>
            <a:spLocks noGrp="1"/>
          </p:cNvSpPr>
          <p:nvPr>
            <p:ph type="title"/>
          </p:nvPr>
        </p:nvSpPr>
        <p:spPr>
          <a:xfrm>
            <a:off x="152400" y="447675"/>
            <a:ext cx="8842248" cy="329972"/>
          </a:xfrm>
        </p:spPr>
        <p:txBody>
          <a:bodyPr vert="horz"/>
          <a:lstStyle/>
          <a:p>
            <a:r>
              <a:rPr lang="en-GB" dirty="0"/>
              <a:t>14 years: average lead time for project to start production</a:t>
            </a:r>
          </a:p>
        </p:txBody>
      </p:sp>
      <p:sp>
        <p:nvSpPr>
          <p:cNvPr id="15" name="Text Placeholder 14">
            <a:extLst>
              <a:ext uri="{FF2B5EF4-FFF2-40B4-BE49-F238E27FC236}">
                <a16:creationId xmlns:a16="http://schemas.microsoft.com/office/drawing/2014/main" id="{21308F36-EBB5-DA7A-90B5-F860AF6A0FC0}"/>
              </a:ext>
            </a:extLst>
          </p:cNvPr>
          <p:cNvSpPr>
            <a:spLocks noGrp="1"/>
          </p:cNvSpPr>
          <p:nvPr>
            <p:ph type="body" idx="43"/>
          </p:nvPr>
        </p:nvSpPr>
        <p:spPr>
          <a:xfrm>
            <a:off x="152400" y="4540542"/>
            <a:ext cx="8842248" cy="115513"/>
          </a:xfrm>
        </p:spPr>
        <p:txBody>
          <a:bodyPr/>
          <a:lstStyle/>
          <a:p>
            <a:r>
              <a:rPr lang="en-US" dirty="0"/>
              <a:t>* ** Base Case projects under construction as of Q4 2022</a:t>
            </a:r>
          </a:p>
        </p:txBody>
      </p:sp>
      <p:sp>
        <p:nvSpPr>
          <p:cNvPr id="8" name="Text Placeholder 7">
            <a:extLst>
              <a:ext uri="{FF2B5EF4-FFF2-40B4-BE49-F238E27FC236}">
                <a16:creationId xmlns:a16="http://schemas.microsoft.com/office/drawing/2014/main" id="{E7854FF7-46B0-CFE2-0919-80866E6B108D}"/>
              </a:ext>
            </a:extLst>
          </p:cNvPr>
          <p:cNvSpPr>
            <a:spLocks noGrp="1"/>
          </p:cNvSpPr>
          <p:nvPr>
            <p:ph type="body" idx="20"/>
          </p:nvPr>
        </p:nvSpPr>
        <p:spPr>
          <a:xfrm>
            <a:off x="152400" y="1230212"/>
            <a:ext cx="8842248" cy="252000"/>
          </a:xfrm>
        </p:spPr>
        <p:txBody>
          <a:bodyPr/>
          <a:lstStyle/>
          <a:p>
            <a:r>
              <a:rPr lang="en-GB" dirty="0"/>
              <a:t>Average project lead time from scoping to production</a:t>
            </a:r>
            <a:endParaRPr lang="en-US" dirty="0"/>
          </a:p>
        </p:txBody>
      </p:sp>
      <p:sp>
        <p:nvSpPr>
          <p:cNvPr id="2" name="Slide Number Placeholder 1">
            <a:extLst>
              <a:ext uri="{FF2B5EF4-FFF2-40B4-BE49-F238E27FC236}">
                <a16:creationId xmlns:a16="http://schemas.microsoft.com/office/drawing/2014/main" id="{603D24EB-AA06-DC07-3785-FCCC4BE99FFC}"/>
              </a:ext>
            </a:extLst>
          </p:cNvPr>
          <p:cNvSpPr>
            <a:spLocks noGrp="1"/>
          </p:cNvSpPr>
          <p:nvPr>
            <p:ph type="sldNum" sz="quarter" idx="16"/>
          </p:nvPr>
        </p:nvSpPr>
        <p:spPr/>
        <p:txBody>
          <a:bodyPr/>
          <a:lstStyle/>
          <a:p>
            <a:pPr algn="r"/>
            <a:fld id="{CC6EE8D8-BDE1-7940-A77B-94F3F186491E}" type="slidenum">
              <a:rPr lang="en-US" smtClean="0"/>
              <a:pPr algn="r"/>
              <a:t>9</a:t>
            </a:fld>
            <a:endParaRPr lang="en-US" dirty="0"/>
          </a:p>
        </p:txBody>
      </p:sp>
      <p:sp>
        <p:nvSpPr>
          <p:cNvPr id="75" name="Text Placeholder 74">
            <a:extLst>
              <a:ext uri="{FF2B5EF4-FFF2-40B4-BE49-F238E27FC236}">
                <a16:creationId xmlns:a16="http://schemas.microsoft.com/office/drawing/2014/main" id="{8753FCA6-7CE0-56DD-6F41-D800B7FF7CF5}"/>
              </a:ext>
            </a:extLst>
          </p:cNvPr>
          <p:cNvSpPr>
            <a:spLocks noGrp="1"/>
          </p:cNvSpPr>
          <p:nvPr>
            <p:ph type="body" idx="1"/>
          </p:nvPr>
        </p:nvSpPr>
        <p:spPr/>
        <p:txBody>
          <a:bodyPr/>
          <a:lstStyle/>
          <a:p>
            <a:r>
              <a:rPr lang="en-GB" dirty="0"/>
              <a:t>Time taken for projects to move into production suggests supply constraints will return</a:t>
            </a:r>
          </a:p>
        </p:txBody>
      </p:sp>
      <p:pic>
        <p:nvPicPr>
          <p:cNvPr id="7" name="Content Placeholder 6">
            <a:extLst>
              <a:ext uri="{FF2B5EF4-FFF2-40B4-BE49-F238E27FC236}">
                <a16:creationId xmlns:a16="http://schemas.microsoft.com/office/drawing/2014/main" id="{778B76AE-86AE-E8CF-8EA1-B7F343D05B68}"/>
              </a:ext>
            </a:extLst>
          </p:cNvPr>
          <p:cNvPicPr>
            <a:picLocks noGrp="1" noChangeAspect="1"/>
          </p:cNvPicPr>
          <p:nvPr>
            <p:ph sz="quarter" idx="42"/>
          </p:nvPr>
        </p:nvPicPr>
        <p:blipFill>
          <a:blip r:embed="rId3"/>
          <a:stretch>
            <a:fillRect/>
          </a:stretch>
        </p:blipFill>
        <p:spPr>
          <a:xfrm>
            <a:off x="1736549" y="1467142"/>
            <a:ext cx="5470876" cy="3073400"/>
          </a:xfrm>
        </p:spPr>
      </p:pic>
    </p:spTree>
    <p:extLst>
      <p:ext uri="{BB962C8B-B14F-4D97-AF65-F5344CB8AC3E}">
        <p14:creationId xmlns:p14="http://schemas.microsoft.com/office/powerpoint/2010/main" val="14411521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3045&quot;&gt;&lt;version val=&quot;25121&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d/%m/%Y&lt;/m_strFormatTime&gt;&lt;m_yearfmt&gt;&lt;begin val=&quot;0&quot;/&gt;&lt;end val=&quot;0&quot;/&gt;&lt;/m_yearfmt&gt;&lt;/m_precDefaultDate&gt;&lt;m_precDefaultYear&gt;&lt;m_yearfmt&gt;&lt;begin val=&quot;0&quot;/&gt;&lt;end val=&quot;4&quot;/&gt;&lt;/m_yearfmt&gt;&lt;/m_precDefaultYear&gt;&lt;m_precDefaultQuarter&gt;&lt;m_yearfmt&gt;&lt;begin val=&quot;0&quot;/&gt;&lt;end val=&quot;4&quot;/&gt;&lt;/m_yearfmt&gt;&lt;/m_precDefaultQuarter&gt;&lt;m_precDefaultMonth&gt;&lt;m_yearfmt&gt;&lt;begin val=&quot;0&quot;/&gt;&lt;end val=&quot;4&quot;/&gt;&lt;/m_yearfmt&gt;&lt;/m_precDefaultMonth&gt;&lt;m_precDefaultWeek&gt;&lt;m_yearfmt&gt;&lt;begin val=&quot;0&quot;/&gt;&lt;end val=&quot;4&quot;/&gt;&lt;/m_yearfmt&gt;&lt;/m_precDefaultWeek&gt;&lt;m_precDefaultDay&gt;&lt;m_yearfmt&gt;&lt;begin val=&quot;0&quot;/&gt;&lt;end val=&quot;4&quot;/&gt;&lt;/m_yearfmt&gt;&lt;/m_precDefaultDay&gt;&lt;m_mruColor&gt;&lt;m_vecMRU length=&quot;0&quot;/&gt;&lt;/m_mruColor&gt;&lt;m_eweekdayFirstOfWeek val=&quot;2&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4.nOJeybS.ymPLkYkoshb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4isK0nZ0WIuAY4XUlu7dE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4.nOJeybS.ymPLkYkoshbw"/>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4.nOJeybS.ymPLkYkoshbw"/>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4.nOJeybS.ymPLkYkoshbw"/>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4.nOJeybS.ymPLkYkoshbw"/>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4.nOJeybS.ymPLkYkoshbw"/>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t4.nOJeybS.ymPLkYkoshb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t4.nOJeybS.ymPLkYkoshbw"/>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t4.nOJeybS.ymPLkYkoshb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t4.nOJeybS.ymPLkYkoshbw"/>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t4.nOJeybS.ymPLkYkoshb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4.nOJeybS.ymPLkYkoshb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4isK0nZ0WIuAY4XUlu7dE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bYpBR9dDU_wdg9J8VoHWP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PsFteF5MosYioc1.BgOnDA"/>
</p:tagLst>
</file>

<file path=ppt/theme/theme1.xml><?xml version="1.0" encoding="utf-8"?>
<a:theme xmlns:a="http://schemas.openxmlformats.org/drawingml/2006/main" name="Cover Options">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marL="171450" indent="-171450" algn="l">
          <a:lnSpc>
            <a:spcPct val="120000"/>
          </a:lnSpc>
          <a:spcAft>
            <a:spcPts val="300"/>
          </a:spcAft>
          <a:buClr>
            <a:schemeClr val="tx2"/>
          </a:buClr>
          <a:buFont typeface="Arial" panose="020B0604020202020204" pitchFamily="34" charset="0"/>
          <a:buChar char="•"/>
          <a:defRPr sz="1100" b="0" baseline="0" dirty="0" err="1" smtClean="0"/>
        </a:defPPr>
      </a:lstStyle>
    </a:txDef>
  </a:objectDefaults>
  <a:extraClrSchemeLst/>
  <a:extLst>
    <a:ext uri="{05A4C25C-085E-4340-85A3-A5531E510DB2}">
      <thm15:themeFamily xmlns:thm15="http://schemas.microsoft.com/office/thememl/2012/main" name="Presentation1" id="{421F3D80-FD20-4840-AEFC-6B5C2CFC8CDC}" vid="{65BB204B-09B0-C740-80C7-E3102FD6109C}"/>
    </a:ext>
  </a:extLst>
</a:theme>
</file>

<file path=ppt/theme/theme10.xml><?xml version="1.0" encoding="utf-8"?>
<a:theme xmlns:a="http://schemas.openxmlformats.org/drawingml/2006/main" name="1_Presentation Slides">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marL="171450" indent="-171450" algn="l">
          <a:lnSpc>
            <a:spcPct val="120000"/>
          </a:lnSpc>
          <a:spcAft>
            <a:spcPts val="300"/>
          </a:spcAft>
          <a:buClr>
            <a:schemeClr val="tx2"/>
          </a:buClr>
          <a:buFont typeface="Arial" panose="020B0604020202020204" pitchFamily="34" charset="0"/>
          <a:buChar char="•"/>
          <a:defRPr sz="1100" b="0" baseline="0" dirty="0" err="1" smtClean="0"/>
        </a:defPPr>
      </a:lstStyle>
    </a:txDef>
  </a:objectDefaults>
  <a:extraClrSchemeLst/>
  <a:extLst>
    <a:ext uri="{05A4C25C-085E-4340-85A3-A5531E510DB2}">
      <thm15:themeFamily xmlns:thm15="http://schemas.microsoft.com/office/thememl/2012/main" name="Presentation3" id="{D81D78D3-48CD-8844-AD87-45C7C0D8B78D}" vid="{B5D5B47C-CBAC-F94A-B746-89639A30AFBA}"/>
    </a:ext>
  </a:extLst>
</a:theme>
</file>

<file path=ppt/theme/theme11.xml><?xml version="1.0" encoding="utf-8"?>
<a:theme xmlns:a="http://schemas.openxmlformats.org/drawingml/2006/main" name="1_Cover Options">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marL="171450" indent="-171450" algn="l">
          <a:lnSpc>
            <a:spcPct val="120000"/>
          </a:lnSpc>
          <a:spcAft>
            <a:spcPts val="300"/>
          </a:spcAft>
          <a:buClr>
            <a:schemeClr val="tx2"/>
          </a:buClr>
          <a:buFont typeface="Arial" panose="020B0604020202020204" pitchFamily="34" charset="0"/>
          <a:buChar char="•"/>
          <a:defRPr sz="1100" b="0" baseline="0" dirty="0" err="1" smtClean="0"/>
        </a:defPPr>
      </a:lstStyle>
    </a:txDef>
  </a:objectDefaults>
  <a:extraClrSchemeLst/>
  <a:extLst>
    <a:ext uri="{05A4C25C-085E-4340-85A3-A5531E510DB2}">
      <thm15:themeFamily xmlns:thm15="http://schemas.microsoft.com/office/thememl/2012/main" name="Presentation3" id="{D81D78D3-48CD-8844-AD87-45C7C0D8B78D}" vid="{F1F94631-B301-BA41-A90A-15AFE6A4F5F3}"/>
    </a:ext>
  </a:extLst>
</a:theme>
</file>

<file path=ppt/theme/theme12.xml><?xml version="1.0" encoding="utf-8"?>
<a:theme xmlns:a="http://schemas.openxmlformats.org/drawingml/2006/main" name="1_Section Breaks">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marL="171450" indent="-171450" algn="l">
          <a:lnSpc>
            <a:spcPct val="120000"/>
          </a:lnSpc>
          <a:spcAft>
            <a:spcPts val="300"/>
          </a:spcAft>
          <a:buClr>
            <a:schemeClr val="tx2"/>
          </a:buClr>
          <a:buFont typeface="Arial" panose="020B0604020202020204" pitchFamily="34" charset="0"/>
          <a:buChar char="•"/>
          <a:defRPr sz="1100" b="0" baseline="0" dirty="0" err="1" smtClean="0"/>
        </a:defPPr>
      </a:lstStyle>
    </a:txDef>
  </a:objectDefaults>
  <a:extraClrSchemeLst/>
  <a:extLst>
    <a:ext uri="{05A4C25C-085E-4340-85A3-A5531E510DB2}">
      <thm15:themeFamily xmlns:thm15="http://schemas.microsoft.com/office/thememl/2012/main" name="Presentation3" id="{D81D78D3-48CD-8844-AD87-45C7C0D8B78D}" vid="{2D1F917E-740C-B842-8D85-DA77B7BB355F}"/>
    </a:ext>
  </a:extLst>
</a:theme>
</file>

<file path=ppt/theme/theme13.xml><?xml version="1.0" encoding="utf-8"?>
<a:theme xmlns:a="http://schemas.openxmlformats.org/drawingml/2006/main" name="1_Agenda">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marL="171450" indent="-171450" algn="l">
          <a:lnSpc>
            <a:spcPct val="120000"/>
          </a:lnSpc>
          <a:spcAft>
            <a:spcPts val="300"/>
          </a:spcAft>
          <a:buClr>
            <a:schemeClr val="tx2"/>
          </a:buClr>
          <a:buFont typeface="Arial" panose="020B0604020202020204" pitchFamily="34" charset="0"/>
          <a:buChar char="•"/>
          <a:defRPr sz="1100" b="0" baseline="0" dirty="0" err="1" smtClean="0"/>
        </a:defPPr>
      </a:lstStyle>
    </a:txDef>
  </a:objectDefaults>
  <a:extraClrSchemeLst/>
  <a:extLst>
    <a:ext uri="{05A4C25C-085E-4340-85A3-A5531E510DB2}">
      <thm15:themeFamily xmlns:thm15="http://schemas.microsoft.com/office/thememl/2012/main" name="Presentation3" id="{D81D78D3-48CD-8844-AD87-45C7C0D8B78D}" vid="{E24852D6-A00C-7F4B-AE27-31C7AFBC04CC}"/>
    </a:ext>
  </a:extLst>
</a:theme>
</file>

<file path=ppt/theme/theme14.xml><?xml version="1.0" encoding="utf-8"?>
<a:theme xmlns:a="http://schemas.openxmlformats.org/drawingml/2006/main" name="1_Report Slides">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marL="171450" indent="-171450" algn="l">
          <a:lnSpc>
            <a:spcPct val="120000"/>
          </a:lnSpc>
          <a:spcAft>
            <a:spcPts val="300"/>
          </a:spcAft>
          <a:buClr>
            <a:schemeClr val="tx2"/>
          </a:buClr>
          <a:buFont typeface="Arial" panose="020B0604020202020204" pitchFamily="34" charset="0"/>
          <a:buChar char="•"/>
          <a:defRPr sz="1100" b="0" baseline="0" dirty="0" err="1" smtClean="0"/>
        </a:defPPr>
      </a:lstStyle>
    </a:txDef>
  </a:objectDefaults>
  <a:extraClrSchemeLst/>
  <a:extLst>
    <a:ext uri="{05A4C25C-085E-4340-85A3-A5531E510DB2}">
      <thm15:themeFamily xmlns:thm15="http://schemas.microsoft.com/office/thememl/2012/main" name="Presentation3" id="{D81D78D3-48CD-8844-AD87-45C7C0D8B78D}" vid="{90300E54-3764-0145-840E-63A8ED94CE38}"/>
    </a:ext>
  </a:extLst>
</a:theme>
</file>

<file path=ppt/theme/theme15.xml><?xml version="1.0" encoding="utf-8"?>
<a:theme xmlns:a="http://schemas.openxmlformats.org/drawingml/2006/main" name="1_Charts and Data">
  <a:themeElements>
    <a:clrScheme name="WM_2023 Template">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180000" marR="0" indent="-180000" algn="l" defTabSz="389626" rtl="0" eaLnBrk="1" fontAlgn="auto" latinLnBrk="0" hangingPunct="1">
          <a:lnSpc>
            <a:spcPct val="120000"/>
          </a:lnSpc>
          <a:spcBef>
            <a:spcPts val="0"/>
          </a:spcBef>
          <a:spcAft>
            <a:spcPts val="300"/>
          </a:spcAft>
          <a:buClr>
            <a:srgbClr val="0024FF"/>
          </a:buClr>
          <a:buSzPct val="110000"/>
          <a:buFont typeface="Arial" panose="020B0604020202020204" pitchFamily="34" charset="0"/>
          <a:buChar char="•"/>
          <a:tabLst/>
          <a:defRPr kumimoji="0" sz="1100" b="0" i="0" u="none" strike="noStrike" kern="1200" cap="none" spc="0" normalizeH="0" baseline="0" noProof="0" dirty="0" err="1" smtClean="0">
            <a:ln>
              <a:noFill/>
            </a:ln>
            <a:solidFill>
              <a:srgbClr val="010063"/>
            </a:solidFill>
            <a:effectLst/>
            <a:uLnTx/>
            <a:uFillTx/>
            <a:latin typeface="Arial"/>
            <a:ea typeface="+mn-ea"/>
            <a:cs typeface="Arial" panose="020B0604020202020204" pitchFamily="34" charset="0"/>
          </a:defRPr>
        </a:defPPr>
      </a:lstStyle>
    </a:txDef>
  </a:objectDefaults>
  <a:extraClrSchemeLst/>
  <a:extLst>
    <a:ext uri="{05A4C25C-085E-4340-85A3-A5531E510DB2}">
      <thm15:themeFamily xmlns:thm15="http://schemas.microsoft.com/office/thememl/2012/main" name="Presentation3" id="{D81D78D3-48CD-8844-AD87-45C7C0D8B78D}" vid="{6C143DD0-942A-E843-9660-C0BD1D54781D}"/>
    </a:ext>
  </a:extLst>
</a:theme>
</file>

<file path=ppt/theme/theme16.xml><?xml version="1.0" encoding="utf-8"?>
<a:theme xmlns:a="http://schemas.openxmlformats.org/drawingml/2006/main" name="2_Charts and Data without White Space">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180000" marR="0" indent="-180000" algn="l" defTabSz="389626" rtl="0" eaLnBrk="1" fontAlgn="auto" latinLnBrk="0" hangingPunct="1">
          <a:lnSpc>
            <a:spcPct val="120000"/>
          </a:lnSpc>
          <a:spcBef>
            <a:spcPts val="0"/>
          </a:spcBef>
          <a:spcAft>
            <a:spcPts val="300"/>
          </a:spcAft>
          <a:buClr>
            <a:srgbClr val="0024FF"/>
          </a:buClr>
          <a:buSzPct val="110000"/>
          <a:buFont typeface="Arial" panose="020B0604020202020204" pitchFamily="34" charset="0"/>
          <a:buChar char="•"/>
          <a:tabLst/>
          <a:defRPr kumimoji="0" sz="1100" b="0" i="0" u="none" strike="noStrike" kern="1200" cap="none" spc="0" normalizeH="0" baseline="0" noProof="0" dirty="0" err="1" smtClean="0">
            <a:ln>
              <a:noFill/>
            </a:ln>
            <a:solidFill>
              <a:srgbClr val="010063"/>
            </a:solidFill>
            <a:effectLst/>
            <a:uLnTx/>
            <a:uFillTx/>
            <a:latin typeface="Arial"/>
            <a:ea typeface="+mn-ea"/>
            <a:cs typeface="Arial" panose="020B0604020202020204" pitchFamily="34" charset="0"/>
          </a:defRPr>
        </a:defPPr>
      </a:lstStyle>
    </a:txDef>
  </a:objectDefaults>
  <a:extraClrSchemeLst/>
  <a:extLst>
    <a:ext uri="{05A4C25C-085E-4340-85A3-A5531E510DB2}">
      <thm15:themeFamily xmlns:thm15="http://schemas.microsoft.com/office/thememl/2012/main" name="Presentation3" id="{D81D78D3-48CD-8844-AD87-45C7C0D8B78D}" vid="{40F99632-AD9F-3A4B-B264-28F3A465A83E}"/>
    </a:ext>
  </a:extLst>
</a:theme>
</file>

<file path=ppt/theme/theme17.xml><?xml version="1.0" encoding="utf-8"?>
<a:theme xmlns:a="http://schemas.openxmlformats.org/drawingml/2006/main" name="1_Bio Slide">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180000" marR="0" indent="-180000" algn="l" defTabSz="389626" rtl="0" eaLnBrk="1" fontAlgn="auto" latinLnBrk="0" hangingPunct="1">
          <a:lnSpc>
            <a:spcPct val="120000"/>
          </a:lnSpc>
          <a:spcBef>
            <a:spcPts val="0"/>
          </a:spcBef>
          <a:spcAft>
            <a:spcPts val="300"/>
          </a:spcAft>
          <a:buClr>
            <a:srgbClr val="0024FF"/>
          </a:buClr>
          <a:buSzPct val="110000"/>
          <a:buFont typeface="Arial" panose="020B0604020202020204" pitchFamily="34" charset="0"/>
          <a:buChar char="•"/>
          <a:tabLst/>
          <a:defRPr kumimoji="0" sz="1100" b="0" i="0" u="none" strike="noStrike" kern="1200" cap="none" spc="0" normalizeH="0" baseline="0" noProof="0" dirty="0" err="1" smtClean="0">
            <a:ln>
              <a:noFill/>
            </a:ln>
            <a:solidFill>
              <a:srgbClr val="010063"/>
            </a:solidFill>
            <a:effectLst/>
            <a:uLnTx/>
            <a:uFillTx/>
            <a:latin typeface="Arial"/>
            <a:ea typeface="+mn-ea"/>
            <a:cs typeface="Arial" panose="020B0604020202020204" pitchFamily="34" charset="0"/>
          </a:defRPr>
        </a:defPPr>
      </a:lstStyle>
    </a:txDef>
  </a:objectDefaults>
  <a:extraClrSchemeLst/>
  <a:extLst>
    <a:ext uri="{05A4C25C-085E-4340-85A3-A5531E510DB2}">
      <thm15:themeFamily xmlns:thm15="http://schemas.microsoft.com/office/thememl/2012/main" name="Presentation3" id="{D81D78D3-48CD-8844-AD87-45C7C0D8B78D}" vid="{478F1918-5516-E44F-A3F5-3BB0A9A0E174}"/>
    </a:ext>
  </a:extLst>
</a:theme>
</file>

<file path=ppt/theme/theme18.xml><?xml version="1.0" encoding="utf-8"?>
<a:theme xmlns:a="http://schemas.openxmlformats.org/drawingml/2006/main" name="1_End Slides">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marL="171450" indent="-171450" algn="l">
          <a:lnSpc>
            <a:spcPct val="120000"/>
          </a:lnSpc>
          <a:spcAft>
            <a:spcPts val="300"/>
          </a:spcAft>
          <a:buClr>
            <a:schemeClr val="tx2"/>
          </a:buClr>
          <a:buFont typeface="Arial" panose="020B0604020202020204" pitchFamily="34" charset="0"/>
          <a:buChar char="•"/>
          <a:defRPr sz="1100" b="0" baseline="0" dirty="0" err="1" smtClean="0"/>
        </a:defPPr>
      </a:lstStyle>
    </a:txDef>
  </a:objectDefaults>
  <a:extraClrSchemeLst/>
  <a:extLst>
    <a:ext uri="{05A4C25C-085E-4340-85A3-A5531E510DB2}">
      <thm15:themeFamily xmlns:thm15="http://schemas.microsoft.com/office/thememl/2012/main" name="Presentation3" id="{D81D78D3-48CD-8844-AD87-45C7C0D8B78D}" vid="{90B084C7-255F-3C41-BF41-916A7DE456BF}"/>
    </a:ext>
  </a:ext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tion Breaks">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marL="171450" indent="-171450" algn="l">
          <a:lnSpc>
            <a:spcPct val="120000"/>
          </a:lnSpc>
          <a:spcAft>
            <a:spcPts val="300"/>
          </a:spcAft>
          <a:buClr>
            <a:schemeClr val="tx2"/>
          </a:buClr>
          <a:buFont typeface="Arial" panose="020B0604020202020204" pitchFamily="34" charset="0"/>
          <a:buChar char="•"/>
          <a:defRPr sz="1100" b="0" baseline="0" dirty="0" err="1" smtClean="0"/>
        </a:defPPr>
      </a:lstStyle>
    </a:txDef>
  </a:objectDefaults>
  <a:extraClrSchemeLst/>
  <a:extLst>
    <a:ext uri="{05A4C25C-085E-4340-85A3-A5531E510DB2}">
      <thm15:themeFamily xmlns:thm15="http://schemas.microsoft.com/office/thememl/2012/main" name="Presentation1" id="{421F3D80-FD20-4840-AEFC-6B5C2CFC8CDC}" vid="{581B1C5F-942B-5F4B-A9B5-63FF47BC5FDE}"/>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genda">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marL="171450" indent="-171450" algn="l">
          <a:lnSpc>
            <a:spcPct val="120000"/>
          </a:lnSpc>
          <a:spcAft>
            <a:spcPts val="300"/>
          </a:spcAft>
          <a:buClr>
            <a:schemeClr val="tx2"/>
          </a:buClr>
          <a:buFont typeface="Arial" panose="020B0604020202020204" pitchFamily="34" charset="0"/>
          <a:buChar char="•"/>
          <a:defRPr sz="1100" b="0" baseline="0" dirty="0" err="1" smtClean="0"/>
        </a:defPPr>
      </a:lstStyle>
    </a:txDef>
  </a:objectDefaults>
  <a:extraClrSchemeLst/>
  <a:extLst>
    <a:ext uri="{05A4C25C-085E-4340-85A3-A5531E510DB2}">
      <thm15:themeFamily xmlns:thm15="http://schemas.microsoft.com/office/thememl/2012/main" name="Presentation1" id="{421F3D80-FD20-4840-AEFC-6B5C2CFC8CDC}" vid="{BD94CDA2-48EA-F543-9427-52B5207175A8}"/>
    </a:ext>
  </a:extLst>
</a:theme>
</file>

<file path=ppt/theme/theme4.xml><?xml version="1.0" encoding="utf-8"?>
<a:theme xmlns:a="http://schemas.openxmlformats.org/drawingml/2006/main" name="Presentation Slides">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marL="171450" indent="-171450" algn="l">
          <a:lnSpc>
            <a:spcPct val="120000"/>
          </a:lnSpc>
          <a:spcAft>
            <a:spcPts val="300"/>
          </a:spcAft>
          <a:buClr>
            <a:schemeClr val="tx2"/>
          </a:buClr>
          <a:buFont typeface="Arial" panose="020B0604020202020204" pitchFamily="34" charset="0"/>
          <a:buChar char="•"/>
          <a:defRPr sz="1100" b="0" baseline="0" dirty="0" err="1" smtClean="0"/>
        </a:defPPr>
      </a:lstStyle>
    </a:txDef>
  </a:objectDefaults>
  <a:extraClrSchemeLst/>
  <a:extLst>
    <a:ext uri="{05A4C25C-085E-4340-85A3-A5531E510DB2}">
      <thm15:themeFamily xmlns:thm15="http://schemas.microsoft.com/office/thememl/2012/main" name="Presentation1" id="{421F3D80-FD20-4840-AEFC-6B5C2CFC8CDC}" vid="{9ECF1537-4820-6442-9D2C-C28335EF4D47}"/>
    </a:ext>
  </a:extLst>
</a:theme>
</file>

<file path=ppt/theme/theme5.xml><?xml version="1.0" encoding="utf-8"?>
<a:theme xmlns:a="http://schemas.openxmlformats.org/drawingml/2006/main" name="Report Slides">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marL="171450" indent="-171450" algn="l">
          <a:lnSpc>
            <a:spcPct val="120000"/>
          </a:lnSpc>
          <a:spcAft>
            <a:spcPts val="300"/>
          </a:spcAft>
          <a:buClr>
            <a:schemeClr val="tx2"/>
          </a:buClr>
          <a:buFont typeface="Arial" panose="020B0604020202020204" pitchFamily="34" charset="0"/>
          <a:buChar char="•"/>
          <a:defRPr sz="1100" b="0" baseline="0" dirty="0" err="1" smtClean="0"/>
        </a:defPPr>
      </a:lstStyle>
    </a:txDef>
  </a:objectDefaults>
  <a:extraClrSchemeLst/>
  <a:extLst>
    <a:ext uri="{05A4C25C-085E-4340-85A3-A5531E510DB2}">
      <thm15:themeFamily xmlns:thm15="http://schemas.microsoft.com/office/thememl/2012/main" name="Presentation1" id="{421F3D80-FD20-4840-AEFC-6B5C2CFC8CDC}" vid="{3CE4AA6D-0E8F-F643-B31D-30665D9E794A}"/>
    </a:ext>
  </a:extLst>
</a:theme>
</file>

<file path=ppt/theme/theme6.xml><?xml version="1.0" encoding="utf-8"?>
<a:theme xmlns:a="http://schemas.openxmlformats.org/drawingml/2006/main" name="Charts and Data">
  <a:themeElements>
    <a:clrScheme name="WM_2023 Template">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180000" marR="0" indent="-180000" algn="l" defTabSz="389626" rtl="0" eaLnBrk="1" fontAlgn="auto" latinLnBrk="0" hangingPunct="1">
          <a:lnSpc>
            <a:spcPct val="120000"/>
          </a:lnSpc>
          <a:spcBef>
            <a:spcPts val="0"/>
          </a:spcBef>
          <a:spcAft>
            <a:spcPts val="300"/>
          </a:spcAft>
          <a:buClr>
            <a:srgbClr val="0024FF"/>
          </a:buClr>
          <a:buSzPct val="110000"/>
          <a:buFont typeface="Arial" panose="020B0604020202020204" pitchFamily="34" charset="0"/>
          <a:buChar char="•"/>
          <a:tabLst/>
          <a:defRPr kumimoji="0" sz="1100" b="0" i="0" u="none" strike="noStrike" kern="1200" cap="none" spc="0" normalizeH="0" baseline="0" noProof="0" dirty="0" err="1" smtClean="0">
            <a:ln>
              <a:noFill/>
            </a:ln>
            <a:solidFill>
              <a:srgbClr val="010063"/>
            </a:solidFill>
            <a:effectLst/>
            <a:uLnTx/>
            <a:uFillTx/>
            <a:latin typeface="Arial"/>
            <a:ea typeface="+mn-ea"/>
            <a:cs typeface="Arial" panose="020B0604020202020204" pitchFamily="34" charset="0"/>
          </a:defRPr>
        </a:defPPr>
      </a:lstStyle>
    </a:txDef>
  </a:objectDefaults>
  <a:extraClrSchemeLst/>
  <a:extLst>
    <a:ext uri="{05A4C25C-085E-4340-85A3-A5531E510DB2}">
      <thm15:themeFamily xmlns:thm15="http://schemas.microsoft.com/office/thememl/2012/main" name="Presentation1" id="{421F3D80-FD20-4840-AEFC-6B5C2CFC8CDC}" vid="{4F03EC18-FBFC-B444-BA41-A26BF4D5C282}"/>
    </a:ext>
  </a:extLst>
</a:theme>
</file>

<file path=ppt/theme/theme7.xml><?xml version="1.0" encoding="utf-8"?>
<a:theme xmlns:a="http://schemas.openxmlformats.org/drawingml/2006/main" name="1_Charts and Data without White Space">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180000" marR="0" indent="-180000" algn="l" defTabSz="389626" rtl="0" eaLnBrk="1" fontAlgn="auto" latinLnBrk="0" hangingPunct="1">
          <a:lnSpc>
            <a:spcPct val="120000"/>
          </a:lnSpc>
          <a:spcBef>
            <a:spcPts val="0"/>
          </a:spcBef>
          <a:spcAft>
            <a:spcPts val="300"/>
          </a:spcAft>
          <a:buClr>
            <a:srgbClr val="0024FF"/>
          </a:buClr>
          <a:buSzPct val="110000"/>
          <a:buFont typeface="Arial" panose="020B0604020202020204" pitchFamily="34" charset="0"/>
          <a:buChar char="•"/>
          <a:tabLst/>
          <a:defRPr kumimoji="0" sz="1100" b="0" i="0" u="none" strike="noStrike" kern="1200" cap="none" spc="0" normalizeH="0" baseline="0" noProof="0" dirty="0" err="1" smtClean="0">
            <a:ln>
              <a:noFill/>
            </a:ln>
            <a:solidFill>
              <a:srgbClr val="010063"/>
            </a:solidFill>
            <a:effectLst/>
            <a:uLnTx/>
            <a:uFillTx/>
            <a:latin typeface="Arial"/>
            <a:ea typeface="+mn-ea"/>
            <a:cs typeface="Arial" panose="020B0604020202020204" pitchFamily="34" charset="0"/>
          </a:defRPr>
        </a:defPPr>
      </a:lstStyle>
    </a:txDef>
  </a:objectDefaults>
  <a:extraClrSchemeLst/>
  <a:extLst>
    <a:ext uri="{05A4C25C-085E-4340-85A3-A5531E510DB2}">
      <thm15:themeFamily xmlns:thm15="http://schemas.microsoft.com/office/thememl/2012/main" name="Presentation1" id="{421F3D80-FD20-4840-AEFC-6B5C2CFC8CDC}" vid="{B6A179B6-869B-CE40-86EE-9E2E2E479174}"/>
    </a:ext>
  </a:extLst>
</a:theme>
</file>

<file path=ppt/theme/theme8.xml><?xml version="1.0" encoding="utf-8"?>
<a:theme xmlns:a="http://schemas.openxmlformats.org/drawingml/2006/main" name="Bio Slide">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marL="180000" marR="0" indent="-180000" algn="l" defTabSz="389626" rtl="0" eaLnBrk="1" fontAlgn="auto" latinLnBrk="0" hangingPunct="1">
          <a:lnSpc>
            <a:spcPct val="120000"/>
          </a:lnSpc>
          <a:spcBef>
            <a:spcPts val="0"/>
          </a:spcBef>
          <a:spcAft>
            <a:spcPts val="300"/>
          </a:spcAft>
          <a:buClr>
            <a:srgbClr val="0024FF"/>
          </a:buClr>
          <a:buSzPct val="110000"/>
          <a:buFont typeface="Arial" panose="020B0604020202020204" pitchFamily="34" charset="0"/>
          <a:buChar char="•"/>
          <a:tabLst/>
          <a:defRPr kumimoji="0" sz="1100" b="0" i="0" u="none" strike="noStrike" kern="1200" cap="none" spc="0" normalizeH="0" baseline="0" noProof="0" dirty="0" err="1" smtClean="0">
            <a:ln>
              <a:noFill/>
            </a:ln>
            <a:solidFill>
              <a:srgbClr val="010063"/>
            </a:solidFill>
            <a:effectLst/>
            <a:uLnTx/>
            <a:uFillTx/>
            <a:latin typeface="Arial"/>
            <a:ea typeface="+mn-ea"/>
            <a:cs typeface="Arial" panose="020B0604020202020204" pitchFamily="34" charset="0"/>
          </a:defRPr>
        </a:defPPr>
      </a:lstStyle>
    </a:txDef>
  </a:objectDefaults>
  <a:extraClrSchemeLst/>
  <a:extLst>
    <a:ext uri="{05A4C25C-085E-4340-85A3-A5531E510DB2}">
      <thm15:themeFamily xmlns:thm15="http://schemas.microsoft.com/office/thememl/2012/main" name="Presentation1" id="{421F3D80-FD20-4840-AEFC-6B5C2CFC8CDC}" vid="{C9F2E1C3-C534-9643-9FEA-9F67F7D372C5}"/>
    </a:ext>
  </a:extLst>
</a:theme>
</file>

<file path=ppt/theme/theme9.xml><?xml version="1.0" encoding="utf-8"?>
<a:theme xmlns:a="http://schemas.openxmlformats.org/drawingml/2006/main" name="End Slides">
  <a:themeElements>
    <a:clrScheme name="WM V1">
      <a:dk1>
        <a:srgbClr val="010063"/>
      </a:dk1>
      <a:lt1>
        <a:srgbClr val="FFFFFF"/>
      </a:lt1>
      <a:dk2>
        <a:srgbClr val="0024FF"/>
      </a:dk2>
      <a:lt2>
        <a:srgbClr val="FFFFFF"/>
      </a:lt2>
      <a:accent1>
        <a:srgbClr val="53143F"/>
      </a:accent1>
      <a:accent2>
        <a:srgbClr val="F94355"/>
      </a:accent2>
      <a:accent3>
        <a:srgbClr val="058F96"/>
      </a:accent3>
      <a:accent4>
        <a:srgbClr val="F57D01"/>
      </a:accent4>
      <a:accent5>
        <a:srgbClr val="205B2E"/>
      </a:accent5>
      <a:accent6>
        <a:srgbClr val="A8011E"/>
      </a:accent6>
      <a:hlink>
        <a:srgbClr val="0024FF"/>
      </a:hlink>
      <a:folHlink>
        <a:srgbClr val="5963E3"/>
      </a:folHlink>
    </a:clrScheme>
    <a:fontScheme name="WoodMa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baseline="0" dirty="0">
            <a:latin typeface="Roboto" panose="02000000000000000000" pitchFamily="2" charset="0"/>
            <a:ea typeface="Roboto" panose="02000000000000000000" pitchFamily="2" charset="0"/>
            <a:cs typeface="Roboto" panose="02000000000000000000" pitchFamily="2"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headEnd type="none"/>
          <a:tailEnd type="none"/>
        </a:ln>
        <a:effectLst/>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oAutofit/>
      </a:bodyPr>
      <a:lstStyle>
        <a:defPPr marL="171450" indent="-171450" algn="l">
          <a:lnSpc>
            <a:spcPct val="120000"/>
          </a:lnSpc>
          <a:spcAft>
            <a:spcPts val="300"/>
          </a:spcAft>
          <a:buClr>
            <a:schemeClr val="tx2"/>
          </a:buClr>
          <a:buFont typeface="Arial" panose="020B0604020202020204" pitchFamily="34" charset="0"/>
          <a:buChar char="•"/>
          <a:defRPr sz="1100" b="0" baseline="0" dirty="0" err="1" smtClean="0"/>
        </a:defPPr>
      </a:lstStyle>
    </a:txDef>
  </a:objectDefaults>
  <a:extraClrSchemeLst/>
  <a:extLst>
    <a:ext uri="{05A4C25C-085E-4340-85A3-A5531E510DB2}">
      <thm15:themeFamily xmlns:thm15="http://schemas.microsoft.com/office/thememl/2012/main" name="Presentation1" id="{421F3D80-FD20-4840-AEFC-6B5C2CFC8CDC}" vid="{F9E1FD2E-BA4D-0943-8111-7E30153A47AB}"/>
    </a:ext>
  </a:extLst>
</a:theme>
</file>

<file path=docMetadata/LabelInfo.xml><?xml version="1.0" encoding="utf-8"?>
<clbl:labelList xmlns:clbl="http://schemas.microsoft.com/office/2020/mipLabelMetadata">
  <clbl:label id="{3b07dc1f-22e7-4be1-ac66-a88bf3550222}" enabled="0" method="" siteId="{3b07dc1f-22e7-4be1-ac66-a88bf3550222}" removed="1"/>
</clbl:labelList>
</file>

<file path=docProps/app.xml><?xml version="1.0" encoding="utf-8"?>
<Properties xmlns="http://schemas.openxmlformats.org/officeDocument/2006/extended-properties" xmlns:vt="http://schemas.openxmlformats.org/officeDocument/2006/docPropsVTypes">
  <Template>WoodMac Master Template</Template>
  <TotalTime>0</TotalTime>
  <Words>2691</Words>
  <Application>Microsoft Office PowerPoint</Application>
  <PresentationFormat>On-screen Show (16:9)</PresentationFormat>
  <Paragraphs>208</Paragraphs>
  <Slides>15</Slides>
  <Notes>11</Notes>
  <HiddenSlides>0</HiddenSlides>
  <MMClips>0</MMClips>
  <ScaleCrop>false</ScaleCrop>
  <HeadingPairs>
    <vt:vector size="8" baseType="variant">
      <vt:variant>
        <vt:lpstr>Fonts Used</vt:lpstr>
      </vt:variant>
      <vt:variant>
        <vt:i4>6</vt:i4>
      </vt:variant>
      <vt:variant>
        <vt:lpstr>Theme</vt:lpstr>
      </vt:variant>
      <vt:variant>
        <vt:i4>18</vt:i4>
      </vt:variant>
      <vt:variant>
        <vt:lpstr>Embedded OLE Servers</vt:lpstr>
      </vt:variant>
      <vt:variant>
        <vt:i4>1</vt:i4>
      </vt:variant>
      <vt:variant>
        <vt:lpstr>Slide Titles</vt:lpstr>
      </vt:variant>
      <vt:variant>
        <vt:i4>15</vt:i4>
      </vt:variant>
    </vt:vector>
  </HeadingPairs>
  <TitlesOfParts>
    <vt:vector size="40" baseType="lpstr">
      <vt:lpstr>Arial</vt:lpstr>
      <vt:lpstr>Calibri</vt:lpstr>
      <vt:lpstr>Lucida Grande</vt:lpstr>
      <vt:lpstr>Manrope</vt:lpstr>
      <vt:lpstr>Roboto</vt:lpstr>
      <vt:lpstr>Wingdings 2</vt:lpstr>
      <vt:lpstr>Cover Options</vt:lpstr>
      <vt:lpstr>Section Breaks</vt:lpstr>
      <vt:lpstr>Agenda</vt:lpstr>
      <vt:lpstr>Presentation Slides</vt:lpstr>
      <vt:lpstr>Report Slides</vt:lpstr>
      <vt:lpstr>Charts and Data</vt:lpstr>
      <vt:lpstr>1_Charts and Data without White Space</vt:lpstr>
      <vt:lpstr>Bio Slide</vt:lpstr>
      <vt:lpstr>End Slides</vt:lpstr>
      <vt:lpstr>1_Presentation Slides</vt:lpstr>
      <vt:lpstr>1_Cover Options</vt:lpstr>
      <vt:lpstr>1_Section Breaks</vt:lpstr>
      <vt:lpstr>1_Agenda</vt:lpstr>
      <vt:lpstr>1_Report Slides</vt:lpstr>
      <vt:lpstr>1_Charts and Data</vt:lpstr>
      <vt:lpstr>2_Charts and Data without White Space</vt:lpstr>
      <vt:lpstr>1_Bio Slide</vt:lpstr>
      <vt:lpstr>1_End Slides</vt:lpstr>
      <vt:lpstr>think-cell Slide</vt:lpstr>
      <vt:lpstr>Zinc Supply and Influences from Geology</vt:lpstr>
      <vt:lpstr>Agenda</vt:lpstr>
      <vt:lpstr>Market outlook</vt:lpstr>
      <vt:lpstr>Zinc: from ore to metal</vt:lpstr>
      <vt:lpstr>Global concentrate exports by country</vt:lpstr>
      <vt:lpstr>Zinc consumption to grow from 14Mt in 2022 to 20Mt in 2050 </vt:lpstr>
      <vt:lpstr>Mine supply requirement to be 5.6Mt by 2032, rising to 14.5Mt by 2050</vt:lpstr>
      <vt:lpstr>Mine project funding</vt:lpstr>
      <vt:lpstr>14 years: average lead time for project to start production</vt:lpstr>
      <vt:lpstr>Growth in capital expenditure and intensities increasing for zinc projects</vt:lpstr>
      <vt:lpstr>Availability of funding improving over the last 5 years</vt:lpstr>
      <vt:lpstr>Influences from Geology</vt:lpstr>
      <vt:lpstr>Zinc deposit types and grade relationship</vt:lpstr>
      <vt:lpstr>Zinc deposit types and grade relationship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2023-09-07T20:46:50Z</dcterms:created>
  <dcterms:modified xsi:type="dcterms:W3CDTF">2023-09-07T23:23:41Z</dcterms:modified>
</cp:coreProperties>
</file>